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7.xml" ContentType="application/vnd.openxmlformats-officedocument.theme+xml"/>
  <Override PartName="/ppt/tags/tag8.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8.xml" ContentType="application/vnd.openxmlformats-officedocument.theme+xml"/>
  <Override PartName="/ppt/tags/tag9.xml" ContentType="application/vnd.openxmlformats-officedocument.presentationml.tags+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9.xml" ContentType="application/vnd.openxmlformats-officedocument.theme+xml"/>
  <Override PartName="/ppt/tags/tag10.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0.xml" ContentType="application/vnd.openxmlformats-officedocument.theme+xml"/>
  <Override PartName="/ppt/tags/tag11.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1.xml" ContentType="application/vnd.openxmlformats-officedocument.theme+xml"/>
  <Override PartName="/ppt/tags/tag12.xml" ContentType="application/vnd.openxmlformats-officedocument.presentationml.tags+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2.xml" ContentType="application/vnd.openxmlformats-officedocument.theme+xml"/>
  <Override PartName="/ppt/tags/tag13.xml" ContentType="application/vnd.openxmlformats-officedocument.presentationml.tags+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3.xml" ContentType="application/vnd.openxmlformats-officedocument.theme+xml"/>
  <Override PartName="/ppt/tags/tag14.xml" ContentType="application/vnd.openxmlformats-officedocument.presentationml.tags+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4.xml" ContentType="application/vnd.openxmlformats-officedocument.theme+xml"/>
  <Override PartName="/ppt/tags/tag15.xml" ContentType="application/vnd.openxmlformats-officedocument.presentationml.tags+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5.xml" ContentType="application/vnd.openxmlformats-officedocument.theme+xml"/>
  <Override PartName="/ppt/tags/tag16.xml" ContentType="application/vnd.openxmlformats-officedocument.presentationml.tags+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6.xml" ContentType="application/vnd.openxmlformats-officedocument.theme+xml"/>
  <Override PartName="/ppt/tags/tag17.xml" ContentType="application/vnd.openxmlformats-officedocument.presentationml.tags+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7.xml" ContentType="application/vnd.openxmlformats-officedocument.theme+xml"/>
  <Override PartName="/ppt/tags/tag18.xml" ContentType="application/vnd.openxmlformats-officedocument.presentationml.tags+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8.xml" ContentType="application/vnd.openxmlformats-officedocument.theme+xml"/>
  <Override PartName="/ppt/tags/tag19.xml" ContentType="application/vnd.openxmlformats-officedocument.presentationml.tags+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9.xml" ContentType="application/vnd.openxmlformats-officedocument.theme+xml"/>
  <Override PartName="/ppt/tags/tag20.xml" ContentType="application/vnd.openxmlformats-officedocument.presentationml.tags+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20.xml" ContentType="application/vnd.openxmlformats-officedocument.theme+xml"/>
  <Override PartName="/ppt/tags/tag21.xml" ContentType="application/vnd.openxmlformats-officedocument.presentationml.tags+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21.xml" ContentType="application/vnd.openxmlformats-officedocument.theme+xml"/>
  <Override PartName="/ppt/tags/tag22.xml" ContentType="application/vnd.openxmlformats-officedocument.presentationml.tags+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22.xml" ContentType="application/vnd.openxmlformats-officedocument.theme+xml"/>
  <Override PartName="/ppt/tags/tag23.xml" ContentType="application/vnd.openxmlformats-officedocument.presentationml.tags+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23.xml" ContentType="application/vnd.openxmlformats-officedocument.theme+xml"/>
  <Override PartName="/ppt/tags/tag24.xml" ContentType="application/vnd.openxmlformats-officedocument.presentationml.tags+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4013" r:id="rId5"/>
    <p:sldMasterId id="2147483776" r:id="rId6"/>
    <p:sldMasterId id="2147483784" r:id="rId7"/>
    <p:sldMasterId id="2147483810" r:id="rId8"/>
    <p:sldMasterId id="2147483821" r:id="rId9"/>
    <p:sldMasterId id="2147483831" r:id="rId10"/>
    <p:sldMasterId id="2147483841" r:id="rId11"/>
    <p:sldMasterId id="2147483851" r:id="rId12"/>
    <p:sldMasterId id="2147483861" r:id="rId13"/>
    <p:sldMasterId id="2147483871" r:id="rId14"/>
    <p:sldMasterId id="2147483881" r:id="rId15"/>
    <p:sldMasterId id="2147483891" r:id="rId16"/>
    <p:sldMasterId id="2147483901" r:id="rId17"/>
    <p:sldMasterId id="2147483911" r:id="rId18"/>
    <p:sldMasterId id="2147483921" r:id="rId19"/>
    <p:sldMasterId id="2147483931" r:id="rId20"/>
    <p:sldMasterId id="2147483941" r:id="rId21"/>
    <p:sldMasterId id="2147483951" r:id="rId22"/>
    <p:sldMasterId id="2147483961" r:id="rId23"/>
    <p:sldMasterId id="2147483971" r:id="rId24"/>
    <p:sldMasterId id="2147483981" r:id="rId25"/>
    <p:sldMasterId id="2147483991" r:id="rId26"/>
  </p:sldMasterIdLst>
  <p:notesMasterIdLst>
    <p:notesMasterId r:id="rId33"/>
  </p:notesMasterIdLst>
  <p:handoutMasterIdLst>
    <p:handoutMasterId r:id="rId34"/>
  </p:handoutMasterIdLst>
  <p:sldIdLst>
    <p:sldId id="2147375678" r:id="rId27"/>
    <p:sldId id="2147375679" r:id="rId28"/>
    <p:sldId id="2147375680" r:id="rId29"/>
    <p:sldId id="2147375681" r:id="rId30"/>
    <p:sldId id="2147375677" r:id="rId31"/>
    <p:sldId id="214737567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E60880-EA6D-494A-8069-2FCE3B576409}" v="100" dt="2022-05-09T13:54:23.826"/>
    <p1510:client id="{212AEFA6-6F34-4954-9890-A94D50F94150}" v="40" dt="2022-05-17T15:36:49.515"/>
    <p1510:client id="{221E1C1D-5A33-44BC-BF58-BE9818A089EC}" v="138" dt="2022-05-09T14:03:28.877"/>
    <p1510:client id="{28D791CA-389B-412B-AC10-9BF9825E926F}" v="19" dt="2022-06-17T07:37:08.795"/>
    <p1510:client id="{4483FB6E-A019-4313-B2FC-D772EAADC9CD}" v="174" dt="2022-05-10T09:52:36.568"/>
    <p1510:client id="{503EF9F2-F0D4-4C38-BDA5-A3C3160682B5}" v="134" dt="2022-05-09T12:31:54.416"/>
    <p1510:client id="{6CFEDD74-B7D4-4E59-91C2-CEFEE2D33830}" v="47" dt="2022-05-17T15:10:31.320"/>
    <p1510:client id="{862743A8-9E9D-48E6-A25E-606BA695DDDA}" v="38" dt="2022-06-07T08:14:32.113"/>
    <p1510:client id="{C3DC035A-68CC-4F3A-89B0-6A1E8E42AB18}" v="294" dt="2022-06-09T10:27:38.137"/>
    <p1510:client id="{CD87A6BD-7832-4862-831B-1A00B59C1733}" v="35" dt="2022-06-08T12:14:21.354"/>
    <p1510:client id="{E1C89B4E-927C-4610-95C1-4E30E8FADEC7}" v="100" dt="2022-05-10T09:11:48.097"/>
    <p1510:client id="{E509A412-05BF-433C-9676-5695D7AC8B18}" v="47" dt="2022-05-10T12:19:04.3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47" autoAdjust="0"/>
    <p:restoredTop sz="92597" autoAdjust="0"/>
  </p:normalViewPr>
  <p:slideViewPr>
    <p:cSldViewPr snapToGrid="0" showGuides="1">
      <p:cViewPr varScale="1">
        <p:scale>
          <a:sx n="79" d="100"/>
          <a:sy n="79" d="100"/>
        </p:scale>
        <p:origin x="725" y="77"/>
      </p:cViewPr>
      <p:guideLst/>
    </p:cSldViewPr>
  </p:slideViewPr>
  <p:notesTextViewPr>
    <p:cViewPr>
      <p:scale>
        <a:sx n="1" d="1"/>
        <a:sy n="1" d="1"/>
      </p:scale>
      <p:origin x="0" y="0"/>
    </p:cViewPr>
  </p:notesTextViewPr>
  <p:sorterViewPr>
    <p:cViewPr>
      <p:scale>
        <a:sx n="120" d="100"/>
        <a:sy n="120" d="100"/>
      </p:scale>
      <p:origin x="0" y="0"/>
    </p:cViewPr>
  </p:sorterViewPr>
  <p:notesViewPr>
    <p:cSldViewPr snapToGrid="0">
      <p:cViewPr varScale="1">
        <p:scale>
          <a:sx n="81" d="100"/>
          <a:sy n="81" d="100"/>
        </p:scale>
        <p:origin x="389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tableStyles" Target="tableStyles.xml"/><Relationship Id="rId21" Type="http://schemas.openxmlformats.org/officeDocument/2006/relationships/slideMaster" Target="slideMasters/slideMaster18.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6.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2.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commentAuthors" Target="commentAuthors.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382C0-1D05-4229-918E-CDD7B7E48B4A}" type="slidenum">
              <a:rPr lang="en-GB" smtClean="0"/>
              <a:t>‹Nr.›</a:t>
            </a:fld>
            <a:endParaRPr lang="en-GB"/>
          </a:p>
        </p:txBody>
      </p:sp>
      <p:sp>
        <p:nvSpPr>
          <p:cNvPr id="8" name="Date Placeholder 7"/>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F6AEEE-E778-402E-8B8F-9A98AED26EB8}" type="datetimeFigureOut">
              <a:rPr lang="en-GB" smtClean="0"/>
              <a:t>05/10/2022</a:t>
            </a:fld>
            <a:endParaRPr lang="en-GB"/>
          </a:p>
        </p:txBody>
      </p:sp>
      <p:sp>
        <p:nvSpPr>
          <p:cNvPr id="9" name="Header Placeholder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7"/>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Date Placeholder 8"/>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a:lvl1pPr>
          </a:lstStyle>
          <a:p>
            <a:fld id="{1386E511-D742-4EFE-90B5-C9FC42762E0F}" type="datetimeFigureOut">
              <a:rPr lang="en-GB" smtClean="0"/>
              <a:pPr/>
              <a:t>05/10/2022</a:t>
            </a:fld>
            <a:endParaRPr lang="en-GB"/>
          </a:p>
        </p:txBody>
      </p:sp>
      <p:sp>
        <p:nvSpPr>
          <p:cNvPr id="10" name="Slide Number Placeholder 9"/>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a:lvl1pPr>
          </a:lstStyle>
          <a:p>
            <a:fld id="{A16CFAD1-D197-4A88-B173-A6412E995EE5}" type="slidenum">
              <a:rPr lang="en-GB" smtClean="0"/>
              <a:pPr/>
              <a:t>‹Nr.›</a:t>
            </a:fld>
            <a:endParaRPr lang="en-GB"/>
          </a:p>
        </p:txBody>
      </p:sp>
      <p:sp>
        <p:nvSpPr>
          <p:cNvPr id="11" name="Footer Placeholder 10"/>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a:lvl1pPr>
          </a:lstStyle>
          <a:p>
            <a:endParaRPr lang="en-GB"/>
          </a:p>
        </p:txBody>
      </p:sp>
      <p:sp>
        <p:nvSpPr>
          <p:cNvPr id="12" name="Slide Image Placeholder 11"/>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13" name="Header Placeholder 12"/>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a:lvl1pPr>
          </a:lstStyle>
          <a:p>
            <a:endParaRPr lang="en-GB"/>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The learning approach </a:t>
            </a:r>
            <a:r>
              <a:rPr lang="en-US" dirty="0"/>
              <a:t>across Nets is based on the 70-20-10 methodology, which indicates that we learn 70% from experience, and we learn 20% from exposure (being exposed to new ideas or new ways of thinking through interaction with other people, or meeting new people) – and we learn 10% from exploration (education and training).</a:t>
            </a:r>
            <a:endParaRPr lang="da-DK" dirty="0"/>
          </a:p>
          <a:p>
            <a:pPr>
              <a:lnSpc>
                <a:spcPct val="90000"/>
              </a:lnSpc>
              <a:spcBef>
                <a:spcPts val="1000"/>
              </a:spcBef>
            </a:pPr>
            <a:r>
              <a:rPr lang="en-GB" dirty="0">
                <a:cs typeface="Arial"/>
              </a:rPr>
              <a:t>70%: </a:t>
            </a:r>
            <a:r>
              <a:rPr lang="en-GB" dirty="0"/>
              <a:t>Learning and developing through for example…</a:t>
            </a:r>
            <a:endParaRPr lang="en-US" dirty="0"/>
          </a:p>
          <a:p>
            <a:pPr marL="171450" indent="-171450">
              <a:lnSpc>
                <a:spcPct val="90000"/>
              </a:lnSpc>
              <a:spcBef>
                <a:spcPts val="1000"/>
              </a:spcBef>
              <a:buFont typeface="Arial"/>
              <a:buChar char="•"/>
            </a:pPr>
            <a:r>
              <a:rPr lang="en-GB" dirty="0"/>
              <a:t>Solving issues, renewing ways of working</a:t>
            </a:r>
            <a:endParaRPr lang="en-US" dirty="0"/>
          </a:p>
          <a:p>
            <a:pPr marL="171450" indent="-171450">
              <a:lnSpc>
                <a:spcPct val="90000"/>
              </a:lnSpc>
              <a:spcBef>
                <a:spcPts val="1000"/>
              </a:spcBef>
              <a:buFont typeface="Arial"/>
              <a:buChar char="•"/>
            </a:pPr>
            <a:r>
              <a:rPr lang="en-GB" dirty="0"/>
              <a:t>Working on challenging/new tasks, projects, stretch assignments, etc</a:t>
            </a:r>
            <a:endParaRPr lang="en-US" dirty="0"/>
          </a:p>
          <a:p>
            <a:pPr marL="171450" indent="-171450">
              <a:lnSpc>
                <a:spcPct val="90000"/>
              </a:lnSpc>
              <a:spcBef>
                <a:spcPts val="1000"/>
              </a:spcBef>
              <a:buFont typeface="Arial"/>
              <a:buChar char="•"/>
            </a:pPr>
            <a:r>
              <a:rPr lang="en-GB" dirty="0"/>
              <a:t>Changing roles/responsibilities</a:t>
            </a:r>
            <a:endParaRPr lang="en-US" dirty="0"/>
          </a:p>
          <a:p>
            <a:pPr marL="171450" indent="-171450">
              <a:lnSpc>
                <a:spcPct val="90000"/>
              </a:lnSpc>
              <a:spcBef>
                <a:spcPts val="1000"/>
              </a:spcBef>
              <a:buFont typeface="Arial"/>
              <a:buChar char="•"/>
            </a:pPr>
            <a:r>
              <a:rPr lang="en-GB" dirty="0"/>
              <a:t>Customer visits/stakeholder meetings</a:t>
            </a:r>
            <a:endParaRPr lang="en-US" dirty="0"/>
          </a:p>
          <a:p>
            <a:pPr>
              <a:lnSpc>
                <a:spcPct val="90000"/>
              </a:lnSpc>
              <a:spcBef>
                <a:spcPts val="1000"/>
              </a:spcBef>
            </a:pPr>
            <a:r>
              <a:rPr lang="en-GB" dirty="0"/>
              <a:t>Think about which areas you master today, what you enjoy and where you have development needs, and discuss with your leader on how to ensure continuous learning in your work. Also consider which tasks/projects/assignments you might learn from in the future.</a:t>
            </a:r>
            <a:endParaRPr lang="en-GB" dirty="0">
              <a:cs typeface="Arial"/>
            </a:endParaRPr>
          </a:p>
          <a:p>
            <a:pPr>
              <a:lnSpc>
                <a:spcPct val="90000"/>
              </a:lnSpc>
              <a:spcBef>
                <a:spcPts val="1000"/>
              </a:spcBef>
            </a:pPr>
            <a:r>
              <a:rPr lang="en-GB" dirty="0">
                <a:cs typeface="Arial"/>
              </a:rPr>
              <a:t>20%: </a:t>
            </a:r>
            <a:r>
              <a:rPr lang="en-GB" dirty="0"/>
              <a:t>Learning and development from exposure through for example…</a:t>
            </a:r>
            <a:endParaRPr lang="en-US" dirty="0"/>
          </a:p>
          <a:p>
            <a:pPr marL="171450" indent="-171450">
              <a:lnSpc>
                <a:spcPct val="90000"/>
              </a:lnSpc>
              <a:spcBef>
                <a:spcPts val="1000"/>
              </a:spcBef>
              <a:buFont typeface="Arial"/>
              <a:buChar char="•"/>
            </a:pPr>
            <a:r>
              <a:rPr lang="en-GB" dirty="0"/>
              <a:t>Networking, buddying, communities of interest</a:t>
            </a:r>
            <a:endParaRPr lang="en-US" dirty="0"/>
          </a:p>
          <a:p>
            <a:pPr marL="171450" indent="-171450">
              <a:lnSpc>
                <a:spcPct val="90000"/>
              </a:lnSpc>
              <a:spcBef>
                <a:spcPts val="1000"/>
              </a:spcBef>
              <a:buFont typeface="Arial"/>
              <a:buChar char="•"/>
            </a:pPr>
            <a:r>
              <a:rPr lang="en-GB" dirty="0"/>
              <a:t>Feedback, dialogue and knowledge sharing</a:t>
            </a:r>
            <a:endParaRPr lang="en-US" dirty="0"/>
          </a:p>
          <a:p>
            <a:pPr marL="171450" indent="-171450">
              <a:lnSpc>
                <a:spcPct val="90000"/>
              </a:lnSpc>
              <a:spcBef>
                <a:spcPts val="1000"/>
              </a:spcBef>
              <a:buFont typeface="Arial"/>
              <a:buChar char="•"/>
            </a:pPr>
            <a:r>
              <a:rPr lang="en-GB" dirty="0"/>
              <a:t>Coaching and mentoring</a:t>
            </a:r>
            <a:endParaRPr lang="en-US" dirty="0"/>
          </a:p>
          <a:p>
            <a:pPr marL="171450" indent="-171450">
              <a:lnSpc>
                <a:spcPct val="90000"/>
              </a:lnSpc>
              <a:spcBef>
                <a:spcPts val="1000"/>
              </a:spcBef>
              <a:buFont typeface="Arial"/>
              <a:buChar char="•"/>
            </a:pPr>
            <a:r>
              <a:rPr lang="en-GB" dirty="0"/>
              <a:t>Being introduced to new perspectives by others (including exposure to senior management)</a:t>
            </a:r>
            <a:endParaRPr lang="en-US" dirty="0"/>
          </a:p>
          <a:p>
            <a:pPr>
              <a:lnSpc>
                <a:spcPct val="90000"/>
              </a:lnSpc>
              <a:spcBef>
                <a:spcPts val="1000"/>
              </a:spcBef>
            </a:pPr>
            <a:r>
              <a:rPr lang="en-GB" dirty="0"/>
              <a:t>Reflect on who could give you valuable feedback, provide you with a different perspective, or who you could learn from? Discuss input/learning from training and education with colleagues. Reach out to others to ask for their feedback, input and views.</a:t>
            </a:r>
            <a:endParaRPr lang="en-GB" dirty="0">
              <a:cs typeface="Arial"/>
            </a:endParaRPr>
          </a:p>
          <a:p>
            <a:pPr>
              <a:lnSpc>
                <a:spcPct val="90000"/>
              </a:lnSpc>
              <a:spcBef>
                <a:spcPts val="1000"/>
              </a:spcBef>
            </a:pPr>
            <a:r>
              <a:rPr lang="en-GB" dirty="0">
                <a:cs typeface="Arial"/>
              </a:rPr>
              <a:t>10%: </a:t>
            </a:r>
            <a:r>
              <a:rPr lang="en-GB" dirty="0"/>
              <a:t>Learning and development through for example…</a:t>
            </a:r>
            <a:endParaRPr lang="en-US" dirty="0"/>
          </a:p>
          <a:p>
            <a:pPr marL="171450" indent="-171450">
              <a:lnSpc>
                <a:spcPct val="90000"/>
              </a:lnSpc>
              <a:spcBef>
                <a:spcPts val="1000"/>
              </a:spcBef>
              <a:buFont typeface="Arial"/>
              <a:buChar char="•"/>
            </a:pPr>
            <a:r>
              <a:rPr lang="en-GB" dirty="0"/>
              <a:t>Education and Training</a:t>
            </a:r>
            <a:endParaRPr lang="en-US" dirty="0"/>
          </a:p>
          <a:p>
            <a:pPr marL="171450" indent="-171450">
              <a:lnSpc>
                <a:spcPct val="90000"/>
              </a:lnSpc>
              <a:spcBef>
                <a:spcPts val="1000"/>
              </a:spcBef>
              <a:buFont typeface="Arial"/>
              <a:buChar char="•"/>
            </a:pPr>
            <a:r>
              <a:rPr lang="en-GB" dirty="0"/>
              <a:t>Conferences and Events</a:t>
            </a:r>
            <a:endParaRPr lang="en-US" dirty="0"/>
          </a:p>
          <a:p>
            <a:pPr marL="171450" indent="-171450">
              <a:lnSpc>
                <a:spcPct val="90000"/>
              </a:lnSpc>
              <a:spcBef>
                <a:spcPts val="1000"/>
              </a:spcBef>
              <a:buFont typeface="Arial"/>
              <a:buChar char="•"/>
            </a:pPr>
            <a:r>
              <a:rPr lang="en-GB" dirty="0"/>
              <a:t>Certifications</a:t>
            </a:r>
            <a:endParaRPr lang="en-US" dirty="0"/>
          </a:p>
          <a:p>
            <a:pPr marL="171450" indent="-171450">
              <a:lnSpc>
                <a:spcPct val="90000"/>
              </a:lnSpc>
              <a:spcBef>
                <a:spcPts val="1000"/>
              </a:spcBef>
              <a:buFont typeface="Arial"/>
              <a:buChar char="•"/>
            </a:pPr>
            <a:r>
              <a:rPr lang="en-GB" dirty="0"/>
              <a:t>Becoming an internal trainer</a:t>
            </a:r>
            <a:endParaRPr lang="en-US" dirty="0"/>
          </a:p>
          <a:p>
            <a:pPr>
              <a:lnSpc>
                <a:spcPct val="90000"/>
              </a:lnSpc>
              <a:spcBef>
                <a:spcPts val="1000"/>
              </a:spcBef>
            </a:pPr>
            <a:endParaRPr lang="en-GB" dirty="0"/>
          </a:p>
          <a:p>
            <a:pPr>
              <a:lnSpc>
                <a:spcPct val="90000"/>
              </a:lnSpc>
              <a:spcBef>
                <a:spcPts val="1000"/>
              </a:spcBef>
            </a:pPr>
            <a:r>
              <a:rPr lang="en-GB" dirty="0"/>
              <a:t>Our learning portal </a:t>
            </a:r>
            <a:r>
              <a:rPr lang="en-GB" b="1" dirty="0" err="1"/>
              <a:t>iLearn</a:t>
            </a:r>
            <a:r>
              <a:rPr lang="en-GB" dirty="0"/>
              <a:t> features many different learning opportunities available anytime, anywhere and on any device. Short, bite-sized inputs as well as longer courses or programmes. Explore </a:t>
            </a:r>
            <a:r>
              <a:rPr lang="en-GB" dirty="0" err="1"/>
              <a:t>iLearn</a:t>
            </a:r>
            <a:r>
              <a:rPr lang="en-GB" dirty="0"/>
              <a:t>, find a good fit and #poweryourgrowth</a:t>
            </a:r>
          </a:p>
          <a:p>
            <a:pPr>
              <a:lnSpc>
                <a:spcPct val="90000"/>
              </a:lnSpc>
              <a:spcBef>
                <a:spcPts val="1000"/>
              </a:spcBef>
            </a:pPr>
            <a:endParaRPr lang="en-GB" dirty="0">
              <a:cs typeface="Arial"/>
            </a:endParaRPr>
          </a:p>
        </p:txBody>
      </p:sp>
      <p:sp>
        <p:nvSpPr>
          <p:cNvPr id="4" name="Slide Number Placeholder 3"/>
          <p:cNvSpPr>
            <a:spLocks noGrp="1"/>
          </p:cNvSpPr>
          <p:nvPr>
            <p:ph type="sldNum" sz="quarter" idx="5"/>
          </p:nvPr>
        </p:nvSpPr>
        <p:spPr/>
        <p:txBody>
          <a:bodyPr/>
          <a:lstStyle/>
          <a:p>
            <a:fld id="{A16CFAD1-D197-4A88-B173-A6412E995EE5}" type="slidenum">
              <a:rPr lang="en-GB" smtClean="0"/>
              <a:pPr/>
              <a:t>6</a:t>
            </a:fld>
            <a:endParaRPr lang="en-GB"/>
          </a:p>
        </p:txBody>
      </p:sp>
    </p:spTree>
    <p:extLst>
      <p:ext uri="{BB962C8B-B14F-4D97-AF65-F5344CB8AC3E}">
        <p14:creationId xmlns:p14="http://schemas.microsoft.com/office/powerpoint/2010/main" val="17547813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1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1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7.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1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8.xml"/></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13.emf"/></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1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9.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2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10.pn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2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2.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13.emf"/></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2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2.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2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23.xml"/></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18.emf"/></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tags" Target="../tags/tag6.xml"/><Relationship Id="rId6" Type="http://schemas.openxmlformats.org/officeDocument/2006/relationships/image" Target="../media/image22.png"/><Relationship Id="rId5" Type="http://schemas.openxmlformats.org/officeDocument/2006/relationships/image" Target="../media/image26.jpg"/><Relationship Id="rId4" Type="http://schemas.openxmlformats.org/officeDocument/2006/relationships/image" Target="../media/image25.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Master" Target="../slideMasters/slideMaster5.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15.png"/><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slide">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D684C249-6FAE-4932-BE9A-0B5384803340}"/>
              </a:ext>
            </a:extLst>
          </p:cNvPr>
          <p:cNvSpPr/>
          <p:nvPr userDrawn="1"/>
        </p:nvSpPr>
        <p:spPr>
          <a:xfrm>
            <a:off x="0" y="0"/>
            <a:ext cx="12193200" cy="6861600"/>
          </a:xfrm>
          <a:prstGeom prst="rect">
            <a:avLst/>
          </a:prstGeom>
          <a:solidFill>
            <a:srgbClr val="C9E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 name="Title 1"/>
          <p:cNvSpPr>
            <a:spLocks noGrp="1"/>
          </p:cNvSpPr>
          <p:nvPr>
            <p:ph type="ctrTitle" hasCustomPrompt="1"/>
          </p:nvPr>
        </p:nvSpPr>
        <p:spPr>
          <a:xfrm>
            <a:off x="720001" y="2759384"/>
            <a:ext cx="10748100" cy="718384"/>
          </a:xfrm>
        </p:spPr>
        <p:txBody>
          <a:bodyPr anchor="b">
            <a:normAutofit/>
          </a:bodyPr>
          <a:lstStyle>
            <a:lvl1pPr algn="l">
              <a:defRPr sz="3400"/>
            </a:lvl1pPr>
          </a:lstStyle>
          <a:p>
            <a:r>
              <a:rPr lang="en-GB" noProof="0" dirty="0"/>
              <a:t>Insert title in maximum one line</a:t>
            </a:r>
            <a:endParaRPr lang="en-GB" dirty="0"/>
          </a:p>
        </p:txBody>
      </p:sp>
      <p:sp>
        <p:nvSpPr>
          <p:cNvPr id="3" name="Subtitle 2"/>
          <p:cNvSpPr>
            <a:spLocks noGrp="1"/>
          </p:cNvSpPr>
          <p:nvPr>
            <p:ph type="subTitle" idx="1" hasCustomPrompt="1"/>
          </p:nvPr>
        </p:nvSpPr>
        <p:spPr>
          <a:xfrm>
            <a:off x="719138" y="3755479"/>
            <a:ext cx="10748963" cy="792000"/>
          </a:xfrm>
        </p:spPr>
        <p:txBody>
          <a:bodyPr/>
          <a:lstStyle>
            <a:lvl1pPr marL="0" indent="0" algn="l">
              <a:spcBef>
                <a:spcPts val="0"/>
              </a:spcBef>
              <a:buFont typeface="Arial" panose="020B0604020202020204" pitchFamily="34" charset="0"/>
              <a:buChar char="​"/>
              <a:defRPr sz="1800">
                <a:solidFill>
                  <a:schemeClr val="accent1"/>
                </a:solidFill>
              </a:defRPr>
            </a:lvl1pPr>
            <a:lvl2pPr marL="0" indent="0" algn="l">
              <a:buFont typeface="Arial" panose="020B0604020202020204" pitchFamily="34" charset="0"/>
              <a:buChar char="​"/>
              <a:defRPr sz="2000"/>
            </a:lvl2pPr>
            <a:lvl3pPr marL="0" indent="0" algn="l">
              <a:buFont typeface="Arial" panose="020B0604020202020204" pitchFamily="34" charset="0"/>
              <a:buChar char="​"/>
              <a:defRPr sz="2000"/>
            </a:lvl3pPr>
            <a:lvl4pPr marL="0" indent="0" algn="l">
              <a:buFont typeface="Arial" panose="020B0604020202020204" pitchFamily="34" charset="0"/>
              <a:buChar char="​"/>
              <a:defRPr sz="2000"/>
            </a:lvl4pPr>
            <a:lvl5pPr marL="0" indent="0" algn="l">
              <a:buFont typeface="Arial" panose="020B0604020202020204" pitchFamily="34" charset="0"/>
              <a:buChar char="​"/>
              <a:defRPr sz="2000"/>
            </a:lvl5pPr>
            <a:lvl6pPr marL="0" indent="0" algn="l">
              <a:buFont typeface="Arial" panose="020B0604020202020204" pitchFamily="34" charset="0"/>
              <a:buChar char="​"/>
              <a:defRPr sz="2000"/>
            </a:lvl6pPr>
            <a:lvl7pPr marL="0" indent="0" algn="l">
              <a:buFont typeface="Arial" panose="020B0604020202020204" pitchFamily="34" charset="0"/>
              <a:buChar char="​"/>
              <a:defRPr sz="2000"/>
            </a:lvl7pPr>
            <a:lvl8pPr marL="0" indent="0" algn="l">
              <a:buFont typeface="Arial" panose="020B0604020202020204" pitchFamily="34" charset="0"/>
              <a:buChar char="​"/>
              <a:defRPr sz="2000"/>
            </a:lvl8pPr>
            <a:lvl9pPr marL="0" indent="0" algn="l">
              <a:buFont typeface="Arial" panose="020B0604020202020204" pitchFamily="34" charset="0"/>
              <a:buChar char="​"/>
              <a:defRPr sz="2000"/>
            </a:lvl9pPr>
          </a:lstStyle>
          <a:p>
            <a:r>
              <a:rPr lang="en-GB" dirty="0"/>
              <a:t>Insert subtitle in maximum two lines</a:t>
            </a:r>
          </a:p>
        </p:txBody>
      </p:sp>
      <p:sp>
        <p:nvSpPr>
          <p:cNvPr id="12" name="Pladsholder til tekst 3">
            <a:extLst>
              <a:ext uri="{FF2B5EF4-FFF2-40B4-BE49-F238E27FC236}">
                <a16:creationId xmlns:a16="http://schemas.microsoft.com/office/drawing/2014/main" id="{A4F47B8B-7096-43FE-84B3-BA3E93CC8C6F}"/>
              </a:ext>
            </a:extLst>
          </p:cNvPr>
          <p:cNvSpPr>
            <a:spLocks noGrp="1"/>
          </p:cNvSpPr>
          <p:nvPr>
            <p:ph type="body" sz="quarter" idx="11" hasCustomPrompt="1"/>
          </p:nvPr>
        </p:nvSpPr>
        <p:spPr>
          <a:xfrm>
            <a:off x="719999" y="6020334"/>
            <a:ext cx="4860000" cy="320675"/>
          </a:xfrm>
        </p:spPr>
        <p:txBody>
          <a:bodyPr/>
          <a:lstStyle>
            <a:lvl1pPr marL="0" indent="0">
              <a:buNone/>
              <a:defRPr sz="1200">
                <a:solidFill>
                  <a:schemeClr val="accent1"/>
                </a:solidFill>
              </a:defRPr>
            </a:lvl1pPr>
            <a:lvl2pPr marL="216000" indent="0">
              <a:buNone/>
              <a:defRPr/>
            </a:lvl2pPr>
          </a:lstStyle>
          <a:p>
            <a:pPr lvl="0"/>
            <a:r>
              <a:rPr lang="en-GB" dirty="0"/>
              <a:t>Insert name, title and department of presenter</a:t>
            </a:r>
          </a:p>
        </p:txBody>
      </p:sp>
      <p:pic>
        <p:nvPicPr>
          <p:cNvPr id="8" name="Logo">
            <a:extLst>
              <a:ext uri="{FF2B5EF4-FFF2-40B4-BE49-F238E27FC236}">
                <a16:creationId xmlns:a16="http://schemas.microsoft.com/office/drawing/2014/main" id="{57957277-FFAA-4F9B-9DF9-49BE404D55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0000" y="1080000"/>
            <a:ext cx="1800000" cy="526927"/>
          </a:xfrm>
          <a:prstGeom prst="rect">
            <a:avLst/>
          </a:prstGeom>
        </p:spPr>
      </p:pic>
      <p:sp>
        <p:nvSpPr>
          <p:cNvPr id="4" name="Date_GeneralDate"/>
          <p:cNvSpPr>
            <a:spLocks noGrp="1"/>
          </p:cNvSpPr>
          <p:nvPr>
            <p:ph type="dt" sz="half" idx="10"/>
          </p:nvPr>
        </p:nvSpPr>
        <p:spPr>
          <a:xfrm>
            <a:off x="719999" y="5805218"/>
            <a:ext cx="4860000" cy="180000"/>
          </a:xfrm>
          <a:prstGeom prst="rect">
            <a:avLst/>
          </a:prstGeom>
        </p:spPr>
        <p:txBody>
          <a:bodyPr/>
          <a:lstStyle>
            <a:lvl1pPr>
              <a:defRPr sz="1200" b="1">
                <a:solidFill>
                  <a:schemeClr val="accent1"/>
                </a:solidFill>
              </a:defRPr>
            </a:lvl1pPr>
          </a:lstStyle>
          <a:p>
            <a:fld id="{8B5EA78D-C4F0-49F4-85B6-5BBDFC9D5812}" type="datetime1">
              <a:rPr lang="en-GB" smtClean="0"/>
              <a:pPr/>
              <a:t>05/10/2022</a:t>
            </a:fld>
            <a:endParaRPr lang="en-GB" dirty="0"/>
          </a:p>
        </p:txBody>
      </p:sp>
      <p:sp>
        <p:nvSpPr>
          <p:cNvPr id="9" name="Footer Placeholder 4" hidden="1">
            <a:extLst>
              <a:ext uri="{FF2B5EF4-FFF2-40B4-BE49-F238E27FC236}">
                <a16:creationId xmlns:a16="http://schemas.microsoft.com/office/drawing/2014/main" id="{A1571D3E-E42A-483C-9C09-D30A00C81EAB}"/>
              </a:ext>
            </a:extLst>
          </p:cNvPr>
          <p:cNvSpPr>
            <a:spLocks noGrp="1"/>
          </p:cNvSpPr>
          <p:nvPr>
            <p:ph type="ftr" sz="quarter" idx="3"/>
          </p:nvPr>
        </p:nvSpPr>
        <p:spPr>
          <a:xfrm>
            <a:off x="0" y="6912000"/>
            <a:ext cx="0" cy="0"/>
          </a:xfrm>
          <a:prstGeom prst="rect">
            <a:avLst/>
          </a:prstGeom>
        </p:spPr>
        <p:txBody>
          <a:bodyPr vert="horz" lIns="0" tIns="0" rIns="0" bIns="0" rtlCol="0" anchor="b" anchorCtr="0"/>
          <a:lstStyle>
            <a:lvl1pPr algn="ctr">
              <a:defRPr sz="100">
                <a:noFill/>
              </a:defRPr>
            </a:lvl1pPr>
          </a:lstStyle>
          <a:p>
            <a:endParaRPr lang="en-GB" dirty="0"/>
          </a:p>
        </p:txBody>
      </p:sp>
      <p:sp>
        <p:nvSpPr>
          <p:cNvPr id="10" name="Slide Number Placeholder 5">
            <a:extLst>
              <a:ext uri="{FF2B5EF4-FFF2-40B4-BE49-F238E27FC236}">
                <a16:creationId xmlns:a16="http://schemas.microsoft.com/office/drawing/2014/main" id="{1DDA0BDB-E54A-44CB-AD6F-FAF894C72C78}"/>
              </a:ext>
            </a:extLst>
          </p:cNvPr>
          <p:cNvSpPr>
            <a:spLocks noGrp="1"/>
          </p:cNvSpPr>
          <p:nvPr>
            <p:ph type="sldNum" sz="quarter" idx="4"/>
          </p:nvPr>
        </p:nvSpPr>
        <p:spPr>
          <a:xfrm>
            <a:off x="0" y="6912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en-GB" smtClean="0"/>
              <a:pPr/>
              <a:t>‹Nr.›</a:t>
            </a:fld>
            <a:endParaRPr lang="en-GB" dirty="0"/>
          </a:p>
        </p:txBody>
      </p:sp>
    </p:spTree>
    <p:extLst>
      <p:ext uri="{BB962C8B-B14F-4D97-AF65-F5344CB8AC3E}">
        <p14:creationId xmlns:p14="http://schemas.microsoft.com/office/powerpoint/2010/main" val="270691292"/>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EB38C-7371-4CE5-B1C5-22CBA1B7102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04D0476-304D-4CF1-99BA-9887C8F8C5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EFC6DC-CBE4-4893-A660-97365536F3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C1F90E3-5972-45C1-97EE-DFD62CE781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BC8F3B-B942-4EF1-9042-39924A2753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B1D38BC-6270-4AD9-8802-939B30BADA11}"/>
              </a:ext>
            </a:extLst>
          </p:cNvPr>
          <p:cNvSpPr>
            <a:spLocks noGrp="1"/>
          </p:cNvSpPr>
          <p:nvPr>
            <p:ph type="dt" sz="half" idx="10"/>
          </p:nvPr>
        </p:nvSpPr>
        <p:spPr/>
        <p:txBody>
          <a:bodyPr/>
          <a:lstStyle/>
          <a:p>
            <a:fld id="{BC482657-C7A3-47E9-88DE-A284E1AB48E1}" type="datetimeFigureOut">
              <a:rPr lang="en-GB" smtClean="0"/>
              <a:t>05/10/2022</a:t>
            </a:fld>
            <a:endParaRPr lang="en-GB"/>
          </a:p>
        </p:txBody>
      </p:sp>
      <p:sp>
        <p:nvSpPr>
          <p:cNvPr id="8" name="Footer Placeholder 7">
            <a:extLst>
              <a:ext uri="{FF2B5EF4-FFF2-40B4-BE49-F238E27FC236}">
                <a16:creationId xmlns:a16="http://schemas.microsoft.com/office/drawing/2014/main" id="{D7F71D11-AE53-4317-A583-C62BBE3C04F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78A20D5-F0A8-444B-BD9B-845049E2D0F6}"/>
              </a:ext>
            </a:extLst>
          </p:cNvPr>
          <p:cNvSpPr>
            <a:spLocks noGrp="1"/>
          </p:cNvSpPr>
          <p:nvPr>
            <p:ph type="sldNum" sz="quarter" idx="12"/>
          </p:nvPr>
        </p:nvSpPr>
        <p:spPr/>
        <p:txBody>
          <a:bodyPr/>
          <a:lstStyle/>
          <a:p>
            <a:fld id="{5F52470D-CEBB-4F6D-A864-550EBE44A9C4}" type="slidenum">
              <a:rPr lang="en-GB" smtClean="0"/>
              <a:t>‹Nr.›</a:t>
            </a:fld>
            <a:endParaRPr lang="en-GB"/>
          </a:p>
        </p:txBody>
      </p:sp>
    </p:spTree>
    <p:extLst>
      <p:ext uri="{BB962C8B-B14F-4D97-AF65-F5344CB8AC3E}">
        <p14:creationId xmlns:p14="http://schemas.microsoft.com/office/powerpoint/2010/main" val="8691812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Opening Layout White">
    <p:bg>
      <p:bgPr>
        <a:solidFill>
          <a:schemeClr val="bg1"/>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6C63E18E-3266-4269-B1D3-099FED6675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cxnSp>
        <p:nvCxnSpPr>
          <p:cNvPr id="15" name="Connettore 1 14">
            <a:extLst>
              <a:ext uri="{FF2B5EF4-FFF2-40B4-BE49-F238E27FC236}">
                <a16:creationId xmlns:a16="http://schemas.microsoft.com/office/drawing/2014/main" id="{7028EE10-0CDB-D34D-84D9-29F8C737A488}"/>
              </a:ext>
            </a:extLst>
          </p:cNvPr>
          <p:cNvCxnSpPr>
            <a:cxnSpLocks/>
          </p:cNvCxnSpPr>
          <p:nvPr userDrawn="1"/>
        </p:nvCxnSpPr>
        <p:spPr>
          <a:xfrm>
            <a:off x="378288" y="2852738"/>
            <a:ext cx="112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Segnaposto immagine 62">
            <a:extLst>
              <a:ext uri="{FF2B5EF4-FFF2-40B4-BE49-F238E27FC236}">
                <a16:creationId xmlns:a16="http://schemas.microsoft.com/office/drawing/2014/main" id="{679EB9C1-2084-624B-8575-67781085072E}"/>
              </a:ext>
            </a:extLst>
          </p:cNvPr>
          <p:cNvSpPr>
            <a:spLocks noGrp="1"/>
          </p:cNvSpPr>
          <p:nvPr>
            <p:ph type="pic" sz="quarter" idx="13"/>
          </p:nvPr>
        </p:nvSpPr>
        <p:spPr>
          <a:xfrm>
            <a:off x="5434850" y="363588"/>
            <a:ext cx="5730548" cy="5729237"/>
          </a:xfrm>
          <a:prstGeom prst="ellipse">
            <a:avLst/>
          </a:prstGeom>
        </p:spPr>
        <p:txBody>
          <a:bodyPr anchor="ctr" anchorCtr="0"/>
          <a:lstStyle>
            <a:lvl1pPr>
              <a:defRPr lang="it-IT">
                <a:solidFill>
                  <a:schemeClr val="bg1"/>
                </a:solidFill>
              </a:defRPr>
            </a:lvl1pPr>
          </a:lstStyle>
          <a:p>
            <a:pPr marL="0" lvl="0" indent="0" algn="ctr">
              <a:buNone/>
            </a:pPr>
            <a:endParaRPr lang="it-IT" dirty="0"/>
          </a:p>
        </p:txBody>
      </p:sp>
      <p:sp>
        <p:nvSpPr>
          <p:cNvPr id="10" name="Segnaposto testo 21">
            <a:extLst>
              <a:ext uri="{FF2B5EF4-FFF2-40B4-BE49-F238E27FC236}">
                <a16:creationId xmlns:a16="http://schemas.microsoft.com/office/drawing/2014/main" id="{BFCC5314-D8EB-D24C-AA15-BA0B19FDFA8B}"/>
              </a:ext>
            </a:extLst>
          </p:cNvPr>
          <p:cNvSpPr>
            <a:spLocks noGrp="1"/>
          </p:cNvSpPr>
          <p:nvPr>
            <p:ph type="body" sz="quarter" idx="14" hasCustomPrompt="1"/>
          </p:nvPr>
        </p:nvSpPr>
        <p:spPr>
          <a:xfrm>
            <a:off x="371475" y="2276738"/>
            <a:ext cx="1655999" cy="576000"/>
          </a:xfrm>
          <a:prstGeom prst="rect">
            <a:avLst/>
          </a:prstGeom>
        </p:spPr>
        <p:txBody>
          <a:bodyPr lIns="0" tIns="0" rIns="0" bIns="0"/>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01.</a:t>
            </a:r>
          </a:p>
        </p:txBody>
      </p:sp>
      <p:sp>
        <p:nvSpPr>
          <p:cNvPr id="11" name="Segnaposto testo 21">
            <a:extLst>
              <a:ext uri="{FF2B5EF4-FFF2-40B4-BE49-F238E27FC236}">
                <a16:creationId xmlns:a16="http://schemas.microsoft.com/office/drawing/2014/main" id="{95EBCA47-270A-2840-8A3C-E16183EC453D}"/>
              </a:ext>
            </a:extLst>
          </p:cNvPr>
          <p:cNvSpPr>
            <a:spLocks noGrp="1"/>
          </p:cNvSpPr>
          <p:nvPr>
            <p:ph type="body" sz="quarter" idx="15" hasCustomPrompt="1"/>
          </p:nvPr>
        </p:nvSpPr>
        <p:spPr>
          <a:xfrm>
            <a:off x="371475" y="2853000"/>
            <a:ext cx="4671267" cy="576000"/>
          </a:xfrm>
          <a:prstGeom prst="rect">
            <a:avLst/>
          </a:prstGeom>
        </p:spPr>
        <p:txBody>
          <a:bodyPr lIns="0" tIns="0" rIns="0" bIns="0" anchor="b"/>
          <a:lstStyle>
            <a:lvl1pPr marL="0" indent="0">
              <a:buNone/>
              <a:defRPr sz="2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Chapter</a:t>
            </a:r>
            <a:r>
              <a:rPr lang="it-IT" dirty="0"/>
              <a:t> </a:t>
            </a:r>
            <a:r>
              <a:rPr lang="it-IT" dirty="0" err="1"/>
              <a:t>title</a:t>
            </a:r>
            <a:endParaRPr lang="it-IT" dirty="0"/>
          </a:p>
        </p:txBody>
      </p:sp>
      <p:sp>
        <p:nvSpPr>
          <p:cNvPr id="17" name="Segnaposto testo 21">
            <a:extLst>
              <a:ext uri="{FF2B5EF4-FFF2-40B4-BE49-F238E27FC236}">
                <a16:creationId xmlns:a16="http://schemas.microsoft.com/office/drawing/2014/main" id="{B648B300-87AB-164B-83F4-E4705ADD3D7C}"/>
              </a:ext>
            </a:extLst>
          </p:cNvPr>
          <p:cNvSpPr>
            <a:spLocks noGrp="1"/>
          </p:cNvSpPr>
          <p:nvPr>
            <p:ph type="body" sz="quarter" idx="16" hasCustomPrompt="1"/>
          </p:nvPr>
        </p:nvSpPr>
        <p:spPr>
          <a:xfrm>
            <a:off x="371475" y="3429000"/>
            <a:ext cx="4671267" cy="1152525"/>
          </a:xfrm>
          <a:prstGeom prst="rect">
            <a:avLst/>
          </a:prstGeom>
        </p:spPr>
        <p:txBody>
          <a:bodyPr lIns="0" tIns="0" rIns="0" bIns="0" anchor="t"/>
          <a:lstStyle>
            <a:lvl1pPr marL="0" indent="0">
              <a:buNone/>
              <a:defRPr sz="2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Subtitle</a:t>
            </a:r>
            <a:endParaRPr lang="it-IT" dirty="0"/>
          </a:p>
        </p:txBody>
      </p:sp>
      <p:sp>
        <p:nvSpPr>
          <p:cNvPr id="19" name="Segnaposto numero diapositiva 5">
            <a:extLst>
              <a:ext uri="{FF2B5EF4-FFF2-40B4-BE49-F238E27FC236}">
                <a16:creationId xmlns:a16="http://schemas.microsoft.com/office/drawing/2014/main" id="{308DAB47-9211-4D1A-81F7-7BEC1AF18D78}"/>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20" name="Connettore diritto 19">
            <a:extLst>
              <a:ext uri="{FF2B5EF4-FFF2-40B4-BE49-F238E27FC236}">
                <a16:creationId xmlns:a16="http://schemas.microsoft.com/office/drawing/2014/main" id="{CCC2540B-022C-47A6-BDA0-6E57E6567741}"/>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4523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88">
          <p15:clr>
            <a:srgbClr val="FBAE40"/>
          </p15:clr>
        </p15:guide>
        <p15:guide id="4" orient="horz" pos="3838">
          <p15:clr>
            <a:srgbClr val="FBAE40"/>
          </p15:clr>
        </p15:guide>
        <p15:guide id="5" orient="horz" pos="23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losing Layout">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3BF6024-E0D8-384A-B055-C85A64FC330A}"/>
              </a:ext>
            </a:extLst>
          </p:cNvPr>
          <p:cNvSpPr/>
          <p:nvPr userDrawn="1"/>
        </p:nvSpPr>
        <p:spPr>
          <a:xfrm>
            <a:off x="0" y="0"/>
            <a:ext cx="12192000" cy="6858000"/>
          </a:xfrm>
          <a:prstGeom prst="rect">
            <a:avLst/>
          </a:prstGeom>
          <a:gradFill flip="none" rotWithShape="1">
            <a:gsLst>
              <a:gs pos="27000">
                <a:srgbClr val="1771A3">
                  <a:alpha val="71000"/>
                </a:srgbClr>
              </a:gs>
              <a:gs pos="10000">
                <a:srgbClr val="00B09B">
                  <a:alpha val="50059"/>
                </a:srgbClr>
              </a:gs>
              <a:gs pos="58000">
                <a:srgbClr val="2D32AA">
                  <a:alpha val="9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pic>
        <p:nvPicPr>
          <p:cNvPr id="6" name="Immagine 5" descr="Immagine che contiene testo, clipart&#10;&#10;Descrizione generata automaticamente">
            <a:extLst>
              <a:ext uri="{FF2B5EF4-FFF2-40B4-BE49-F238E27FC236}">
                <a16:creationId xmlns:a16="http://schemas.microsoft.com/office/drawing/2014/main" id="{ECA8B77E-8EDD-4170-9C10-165546D768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78973" y="2812221"/>
            <a:ext cx="2651050" cy="831637"/>
          </a:xfrm>
          <a:prstGeom prst="rect">
            <a:avLst/>
          </a:prstGeom>
        </p:spPr>
      </p:pic>
      <p:sp>
        <p:nvSpPr>
          <p:cNvPr id="4" name="Ovale 3">
            <a:extLst>
              <a:ext uri="{FF2B5EF4-FFF2-40B4-BE49-F238E27FC236}">
                <a16:creationId xmlns:a16="http://schemas.microsoft.com/office/drawing/2014/main" id="{12486E21-8D90-EF49-9032-069660912725}"/>
              </a:ext>
            </a:extLst>
          </p:cNvPr>
          <p:cNvSpPr/>
          <p:nvPr userDrawn="1"/>
        </p:nvSpPr>
        <p:spPr>
          <a:xfrm>
            <a:off x="2804071" y="1943031"/>
            <a:ext cx="1377421" cy="1377421"/>
          </a:xfrm>
          <a:prstGeom prst="ellipse">
            <a:avLst/>
          </a:prstGeom>
          <a:solidFill>
            <a:srgbClr val="2D32AA">
              <a:alpha val="854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sp>
        <p:nvSpPr>
          <p:cNvPr id="5" name="Ovale 4">
            <a:extLst>
              <a:ext uri="{FF2B5EF4-FFF2-40B4-BE49-F238E27FC236}">
                <a16:creationId xmlns:a16="http://schemas.microsoft.com/office/drawing/2014/main" id="{26564647-FE3F-4643-AF0C-6E095804CE5D}"/>
              </a:ext>
            </a:extLst>
          </p:cNvPr>
          <p:cNvSpPr>
            <a:spLocks noChangeAspect="1"/>
          </p:cNvSpPr>
          <p:nvPr userDrawn="1"/>
        </p:nvSpPr>
        <p:spPr>
          <a:xfrm>
            <a:off x="3779061" y="2689421"/>
            <a:ext cx="631031" cy="631031"/>
          </a:xfrm>
          <a:prstGeom prst="ellipse">
            <a:avLst/>
          </a:prstGeom>
          <a:solidFill>
            <a:srgbClr val="0CA2A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00B09B"/>
              </a:solidFill>
            </a:endParaRPr>
          </a:p>
        </p:txBody>
      </p:sp>
    </p:spTree>
    <p:extLst>
      <p:ext uri="{BB962C8B-B14F-4D97-AF65-F5344CB8AC3E}">
        <p14:creationId xmlns:p14="http://schemas.microsoft.com/office/powerpoint/2010/main" val="3596606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COVER 18">
    <p:bg>
      <p:bgPr>
        <a:solidFill>
          <a:srgbClr val="2F38AC">
            <a:alpha val="93000"/>
          </a:srgbClr>
        </a:solidFill>
        <a:effectLst/>
      </p:bgPr>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094F51F3-497E-42E6-A4E6-AB850DC3D6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4631" t="21203" b="15456"/>
          <a:stretch/>
        </p:blipFill>
        <p:spPr>
          <a:xfrm>
            <a:off x="-1" y="0"/>
            <a:ext cx="5994727" cy="6858000"/>
          </a:xfrm>
          <a:prstGeom prst="rect">
            <a:avLst/>
          </a:prstGeom>
        </p:spPr>
      </p:pic>
      <p:pic>
        <p:nvPicPr>
          <p:cNvPr id="3" name="Immagine 2" descr="Immagine che contiene testo, clipart&#10;&#10;Descrizione generata automaticamente">
            <a:extLst>
              <a:ext uri="{FF2B5EF4-FFF2-40B4-BE49-F238E27FC236}">
                <a16:creationId xmlns:a16="http://schemas.microsoft.com/office/drawing/2014/main" id="{E7B0CBD0-59F4-476D-9F7C-E34C9E577E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9503" y="242539"/>
            <a:ext cx="1493180" cy="468412"/>
          </a:xfrm>
          <a:prstGeom prst="rect">
            <a:avLst/>
          </a:prstGeom>
        </p:spPr>
      </p:pic>
      <p:sp>
        <p:nvSpPr>
          <p:cNvPr id="11" name="Ovale 10">
            <a:extLst>
              <a:ext uri="{FF2B5EF4-FFF2-40B4-BE49-F238E27FC236}">
                <a16:creationId xmlns:a16="http://schemas.microsoft.com/office/drawing/2014/main" id="{574E53CF-6533-4D55-9AB0-83B9D1A21231}"/>
              </a:ext>
            </a:extLst>
          </p:cNvPr>
          <p:cNvSpPr>
            <a:spLocks noChangeAspect="1"/>
          </p:cNvSpPr>
          <p:nvPr userDrawn="1"/>
        </p:nvSpPr>
        <p:spPr>
          <a:xfrm rot="20563355">
            <a:off x="6948388" y="257714"/>
            <a:ext cx="1258905" cy="1258905"/>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cxnSp>
        <p:nvCxnSpPr>
          <p:cNvPr id="13" name="Connettore 1 6">
            <a:extLst>
              <a:ext uri="{FF2B5EF4-FFF2-40B4-BE49-F238E27FC236}">
                <a16:creationId xmlns:a16="http://schemas.microsoft.com/office/drawing/2014/main" id="{FE2942D3-462C-40A5-ACEE-A3938F2B6920}"/>
              </a:ext>
            </a:extLst>
          </p:cNvPr>
          <p:cNvCxnSpPr>
            <a:cxnSpLocks/>
          </p:cNvCxnSpPr>
          <p:nvPr userDrawn="1"/>
        </p:nvCxnSpPr>
        <p:spPr>
          <a:xfrm>
            <a:off x="255210" y="3762971"/>
            <a:ext cx="1123200" cy="0"/>
          </a:xfrm>
          <a:prstGeom prst="line">
            <a:avLst/>
          </a:prstGeom>
          <a:noFill/>
          <a:ln w="12700" cap="flat" cmpd="sng" algn="ctr">
            <a:solidFill>
              <a:srgbClr val="FFFFFF"/>
            </a:solidFill>
            <a:prstDash val="solid"/>
            <a:miter lim="800000"/>
          </a:ln>
          <a:effectLst/>
        </p:spPr>
      </p:cxnSp>
      <p:sp>
        <p:nvSpPr>
          <p:cNvPr id="14" name="Segnaposto titolo 22">
            <a:extLst>
              <a:ext uri="{FF2B5EF4-FFF2-40B4-BE49-F238E27FC236}">
                <a16:creationId xmlns:a16="http://schemas.microsoft.com/office/drawing/2014/main" id="{F951E9C3-C662-4FF8-B723-AE703C03E9EB}"/>
              </a:ext>
            </a:extLst>
          </p:cNvPr>
          <p:cNvSpPr>
            <a:spLocks noGrp="1"/>
          </p:cNvSpPr>
          <p:nvPr>
            <p:ph type="title" hasCustomPrompt="1"/>
          </p:nvPr>
        </p:nvSpPr>
        <p:spPr>
          <a:xfrm>
            <a:off x="255210" y="2679994"/>
            <a:ext cx="5482708" cy="455138"/>
          </a:xfrm>
          <a:prstGeom prst="rect">
            <a:avLst/>
          </a:prstGeom>
        </p:spPr>
        <p:txBody>
          <a:bodyPr vert="horz" lIns="91440" tIns="45720" rIns="91440" bIns="45720" rtlCol="0" anchor="ctr">
            <a:normAutofit/>
          </a:bodyPr>
          <a:lstStyle>
            <a:lvl1pPr>
              <a:defRPr>
                <a:latin typeface="Calibri" panose="020F0502020204030204" pitchFamily="34" charset="0"/>
              </a:defRPr>
            </a:lvl1pPr>
          </a:lstStyle>
          <a:p>
            <a:r>
              <a:rPr lang="it-IT" dirty="0"/>
              <a:t>Title</a:t>
            </a:r>
          </a:p>
        </p:txBody>
      </p:sp>
      <p:sp>
        <p:nvSpPr>
          <p:cNvPr id="15" name="Segnaposto testo 15">
            <a:extLst>
              <a:ext uri="{FF2B5EF4-FFF2-40B4-BE49-F238E27FC236}">
                <a16:creationId xmlns:a16="http://schemas.microsoft.com/office/drawing/2014/main" id="{94BCE5D2-2533-4871-AEC8-A82963248647}"/>
              </a:ext>
            </a:extLst>
          </p:cNvPr>
          <p:cNvSpPr>
            <a:spLocks noGrp="1"/>
          </p:cNvSpPr>
          <p:nvPr>
            <p:ph type="body" sz="quarter" idx="10" hasCustomPrompt="1"/>
          </p:nvPr>
        </p:nvSpPr>
        <p:spPr>
          <a:xfrm>
            <a:off x="255210" y="3245851"/>
            <a:ext cx="5483225" cy="406400"/>
          </a:xfrm>
          <a:prstGeom prst="rect">
            <a:avLst/>
          </a:prstGeom>
        </p:spPr>
        <p:txBody>
          <a:bodyPr/>
          <a:lstStyle>
            <a:lvl1pPr>
              <a:defRPr>
                <a:latin typeface="Calibri" panose="020F0502020204030204" pitchFamily="34" charset="0"/>
              </a:defRPr>
            </a:lvl1pPr>
          </a:lstStyle>
          <a:p>
            <a:pPr lvl="0"/>
            <a:r>
              <a:rPr lang="it-IT" dirty="0" err="1"/>
              <a:t>Subtitle</a:t>
            </a:r>
            <a:endParaRPr lang="it-IT" dirty="0"/>
          </a:p>
        </p:txBody>
      </p:sp>
      <p:sp>
        <p:nvSpPr>
          <p:cNvPr id="16" name="Segnaposto testo 19">
            <a:extLst>
              <a:ext uri="{FF2B5EF4-FFF2-40B4-BE49-F238E27FC236}">
                <a16:creationId xmlns:a16="http://schemas.microsoft.com/office/drawing/2014/main" id="{1033C9DB-E6D2-4E19-8180-C71F50396B3C}"/>
              </a:ext>
            </a:extLst>
          </p:cNvPr>
          <p:cNvSpPr>
            <a:spLocks noGrp="1"/>
          </p:cNvSpPr>
          <p:nvPr>
            <p:ph type="body" sz="quarter" idx="11" hasCustomPrompt="1"/>
          </p:nvPr>
        </p:nvSpPr>
        <p:spPr>
          <a:xfrm>
            <a:off x="255210" y="3959320"/>
            <a:ext cx="4438650" cy="531812"/>
          </a:xfrm>
          <a:prstGeom prst="rect">
            <a:avLst/>
          </a:prstGeom>
        </p:spPr>
        <p:txBody>
          <a:bodyPr/>
          <a:lstStyle>
            <a:lvl1pPr>
              <a:defRPr sz="1800">
                <a:latin typeface="Calibri" panose="020F0502020204030204" pitchFamily="34" charset="0"/>
              </a:defRPr>
            </a:lvl1pPr>
          </a:lstStyle>
          <a:p>
            <a:pPr lvl="0"/>
            <a:r>
              <a:rPr lang="it-IT" dirty="0"/>
              <a:t>Date</a:t>
            </a:r>
          </a:p>
        </p:txBody>
      </p:sp>
      <p:sp>
        <p:nvSpPr>
          <p:cNvPr id="17" name="Ovale 16">
            <a:extLst>
              <a:ext uri="{FF2B5EF4-FFF2-40B4-BE49-F238E27FC236}">
                <a16:creationId xmlns:a16="http://schemas.microsoft.com/office/drawing/2014/main" id="{1B8E9DA1-878D-4692-9534-7D74571BDBAB}"/>
              </a:ext>
            </a:extLst>
          </p:cNvPr>
          <p:cNvSpPr>
            <a:spLocks noChangeAspect="1"/>
          </p:cNvSpPr>
          <p:nvPr userDrawn="1"/>
        </p:nvSpPr>
        <p:spPr>
          <a:xfrm rot="20563355">
            <a:off x="5427027" y="1298433"/>
            <a:ext cx="753462" cy="753462"/>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566058845"/>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 Text White Layout">
    <p:spTree>
      <p:nvGrpSpPr>
        <p:cNvPr id="1" name=""/>
        <p:cNvGrpSpPr/>
        <p:nvPr/>
      </p:nvGrpSpPr>
      <p:grpSpPr>
        <a:xfrm>
          <a:off x="0" y="0"/>
          <a:ext cx="0" cy="0"/>
          <a:chOff x="0" y="0"/>
          <a:chExt cx="0" cy="0"/>
        </a:xfrm>
      </p:grpSpPr>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1392C695-E23A-4E48-97AC-69FC7138C9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992033"/>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3035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7613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6507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Titel med bobler_bille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Picture 23">
            <a:extLst>
              <a:ext uri="{FF2B5EF4-FFF2-40B4-BE49-F238E27FC236}">
                <a16:creationId xmlns:a16="http://schemas.microsoft.com/office/drawing/2014/main" id="{D76A4312-5FE6-48E8-8C69-27E06C2B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18" name="Segnaposto numero diapositiva 5">
            <a:extLst>
              <a:ext uri="{FF2B5EF4-FFF2-40B4-BE49-F238E27FC236}">
                <a16:creationId xmlns:a16="http://schemas.microsoft.com/office/drawing/2014/main" id="{142147F6-831D-477B-9535-AEB6A834394E}"/>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bg1"/>
                </a:solidFill>
                <a:latin typeface="+mn-lt"/>
              </a:rPr>
              <a:pPr/>
              <a:t>‹Nr.›</a:t>
            </a:fld>
            <a:endParaRPr lang="en-US" sz="1200" dirty="0">
              <a:solidFill>
                <a:schemeClr val="bg1"/>
              </a:solidFill>
              <a:latin typeface="+mn-lt"/>
            </a:endParaRPr>
          </a:p>
        </p:txBody>
      </p:sp>
      <p:cxnSp>
        <p:nvCxnSpPr>
          <p:cNvPr id="19" name="Connettore diritto 18">
            <a:extLst>
              <a:ext uri="{FF2B5EF4-FFF2-40B4-BE49-F238E27FC236}">
                <a16:creationId xmlns:a16="http://schemas.microsoft.com/office/drawing/2014/main" id="{6B406CF6-AD9F-4F94-A73A-13BC822B9656}"/>
              </a:ext>
            </a:extLst>
          </p:cNvPr>
          <p:cNvCxnSpPr>
            <a:cxnSpLocks/>
          </p:cNvCxnSpPr>
          <p:nvPr userDrawn="1"/>
        </p:nvCxnSpPr>
        <p:spPr>
          <a:xfrm>
            <a:off x="1302902" y="6643894"/>
            <a:ext cx="10122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5985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7" name="Pladsholder til dato 6" hidden="1">
            <a:extLst>
              <a:ext uri="{FF2B5EF4-FFF2-40B4-BE49-F238E27FC236}">
                <a16:creationId xmlns:a16="http://schemas.microsoft.com/office/drawing/2014/main" id="{2C9235BA-E55C-43E0-9585-24F054583F71}"/>
              </a:ext>
            </a:extLst>
          </p:cNvPr>
          <p:cNvSpPr>
            <a:spLocks noGrp="1"/>
          </p:cNvSpPr>
          <p:nvPr>
            <p:ph type="dt" sz="half" idx="10"/>
          </p:nvPr>
        </p:nvSpPr>
        <p:spPr/>
        <p:txBody>
          <a:bodyPr/>
          <a:lstStyle/>
          <a:p>
            <a:endParaRPr lang="en-GB" dirty="0"/>
          </a:p>
        </p:txBody>
      </p:sp>
      <p:sp>
        <p:nvSpPr>
          <p:cNvPr id="8" name="Pladsholder til sidefod 7" hidden="1">
            <a:extLst>
              <a:ext uri="{FF2B5EF4-FFF2-40B4-BE49-F238E27FC236}">
                <a16:creationId xmlns:a16="http://schemas.microsoft.com/office/drawing/2014/main" id="{ACAB631B-15E7-4E14-AC19-30F7ABF032DC}"/>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3308203220"/>
      </p:ext>
    </p:extLst>
  </p:cSld>
  <p:clrMapOvr>
    <a:masterClrMapping/>
  </p:clrMapOvr>
  <p:hf hdr="0"/>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Opening Layout White">
    <p:bg>
      <p:bgPr>
        <a:solidFill>
          <a:schemeClr val="bg1"/>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6C63E18E-3266-4269-B1D3-099FED6675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cxnSp>
        <p:nvCxnSpPr>
          <p:cNvPr id="15" name="Connettore 1 14">
            <a:extLst>
              <a:ext uri="{FF2B5EF4-FFF2-40B4-BE49-F238E27FC236}">
                <a16:creationId xmlns:a16="http://schemas.microsoft.com/office/drawing/2014/main" id="{7028EE10-0CDB-D34D-84D9-29F8C737A488}"/>
              </a:ext>
            </a:extLst>
          </p:cNvPr>
          <p:cNvCxnSpPr>
            <a:cxnSpLocks/>
          </p:cNvCxnSpPr>
          <p:nvPr userDrawn="1"/>
        </p:nvCxnSpPr>
        <p:spPr>
          <a:xfrm>
            <a:off x="378288" y="2852738"/>
            <a:ext cx="112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Segnaposto immagine 62">
            <a:extLst>
              <a:ext uri="{FF2B5EF4-FFF2-40B4-BE49-F238E27FC236}">
                <a16:creationId xmlns:a16="http://schemas.microsoft.com/office/drawing/2014/main" id="{679EB9C1-2084-624B-8575-67781085072E}"/>
              </a:ext>
            </a:extLst>
          </p:cNvPr>
          <p:cNvSpPr>
            <a:spLocks noGrp="1"/>
          </p:cNvSpPr>
          <p:nvPr>
            <p:ph type="pic" sz="quarter" idx="13"/>
          </p:nvPr>
        </p:nvSpPr>
        <p:spPr>
          <a:xfrm>
            <a:off x="5434850" y="363588"/>
            <a:ext cx="5730548" cy="5729237"/>
          </a:xfrm>
          <a:prstGeom prst="ellipse">
            <a:avLst/>
          </a:prstGeom>
        </p:spPr>
        <p:txBody>
          <a:bodyPr anchor="ctr" anchorCtr="0"/>
          <a:lstStyle>
            <a:lvl1pPr>
              <a:defRPr lang="it-IT">
                <a:solidFill>
                  <a:schemeClr val="bg1"/>
                </a:solidFill>
              </a:defRPr>
            </a:lvl1pPr>
          </a:lstStyle>
          <a:p>
            <a:pPr marL="0" lvl="0" indent="0" algn="ctr">
              <a:buNone/>
            </a:pPr>
            <a:endParaRPr lang="it-IT" dirty="0"/>
          </a:p>
        </p:txBody>
      </p:sp>
      <p:sp>
        <p:nvSpPr>
          <p:cNvPr id="10" name="Segnaposto testo 21">
            <a:extLst>
              <a:ext uri="{FF2B5EF4-FFF2-40B4-BE49-F238E27FC236}">
                <a16:creationId xmlns:a16="http://schemas.microsoft.com/office/drawing/2014/main" id="{BFCC5314-D8EB-D24C-AA15-BA0B19FDFA8B}"/>
              </a:ext>
            </a:extLst>
          </p:cNvPr>
          <p:cNvSpPr>
            <a:spLocks noGrp="1"/>
          </p:cNvSpPr>
          <p:nvPr>
            <p:ph type="body" sz="quarter" idx="14" hasCustomPrompt="1"/>
          </p:nvPr>
        </p:nvSpPr>
        <p:spPr>
          <a:xfrm>
            <a:off x="371475" y="2276738"/>
            <a:ext cx="1655999" cy="576000"/>
          </a:xfrm>
          <a:prstGeom prst="rect">
            <a:avLst/>
          </a:prstGeom>
        </p:spPr>
        <p:txBody>
          <a:bodyPr lIns="0" tIns="0" rIns="0" bIns="0"/>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01.</a:t>
            </a:r>
          </a:p>
        </p:txBody>
      </p:sp>
      <p:sp>
        <p:nvSpPr>
          <p:cNvPr id="11" name="Segnaposto testo 21">
            <a:extLst>
              <a:ext uri="{FF2B5EF4-FFF2-40B4-BE49-F238E27FC236}">
                <a16:creationId xmlns:a16="http://schemas.microsoft.com/office/drawing/2014/main" id="{95EBCA47-270A-2840-8A3C-E16183EC453D}"/>
              </a:ext>
            </a:extLst>
          </p:cNvPr>
          <p:cNvSpPr>
            <a:spLocks noGrp="1"/>
          </p:cNvSpPr>
          <p:nvPr>
            <p:ph type="body" sz="quarter" idx="15" hasCustomPrompt="1"/>
          </p:nvPr>
        </p:nvSpPr>
        <p:spPr>
          <a:xfrm>
            <a:off x="371475" y="2853000"/>
            <a:ext cx="4671267" cy="576000"/>
          </a:xfrm>
          <a:prstGeom prst="rect">
            <a:avLst/>
          </a:prstGeom>
        </p:spPr>
        <p:txBody>
          <a:bodyPr lIns="0" tIns="0" rIns="0" bIns="0" anchor="b"/>
          <a:lstStyle>
            <a:lvl1pPr marL="0" indent="0">
              <a:buNone/>
              <a:defRPr sz="2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Chapter</a:t>
            </a:r>
            <a:r>
              <a:rPr lang="it-IT" dirty="0"/>
              <a:t> </a:t>
            </a:r>
            <a:r>
              <a:rPr lang="it-IT" dirty="0" err="1"/>
              <a:t>title</a:t>
            </a:r>
            <a:endParaRPr lang="it-IT" dirty="0"/>
          </a:p>
        </p:txBody>
      </p:sp>
      <p:sp>
        <p:nvSpPr>
          <p:cNvPr id="17" name="Segnaposto testo 21">
            <a:extLst>
              <a:ext uri="{FF2B5EF4-FFF2-40B4-BE49-F238E27FC236}">
                <a16:creationId xmlns:a16="http://schemas.microsoft.com/office/drawing/2014/main" id="{B648B300-87AB-164B-83F4-E4705ADD3D7C}"/>
              </a:ext>
            </a:extLst>
          </p:cNvPr>
          <p:cNvSpPr>
            <a:spLocks noGrp="1"/>
          </p:cNvSpPr>
          <p:nvPr>
            <p:ph type="body" sz="quarter" idx="16" hasCustomPrompt="1"/>
          </p:nvPr>
        </p:nvSpPr>
        <p:spPr>
          <a:xfrm>
            <a:off x="371475" y="3429000"/>
            <a:ext cx="4671267" cy="1152525"/>
          </a:xfrm>
          <a:prstGeom prst="rect">
            <a:avLst/>
          </a:prstGeom>
        </p:spPr>
        <p:txBody>
          <a:bodyPr lIns="0" tIns="0" rIns="0" bIns="0" anchor="t"/>
          <a:lstStyle>
            <a:lvl1pPr marL="0" indent="0">
              <a:buNone/>
              <a:defRPr sz="2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Subtitle</a:t>
            </a:r>
            <a:endParaRPr lang="it-IT" dirty="0"/>
          </a:p>
        </p:txBody>
      </p:sp>
      <p:sp>
        <p:nvSpPr>
          <p:cNvPr id="19" name="Segnaposto numero diapositiva 5">
            <a:extLst>
              <a:ext uri="{FF2B5EF4-FFF2-40B4-BE49-F238E27FC236}">
                <a16:creationId xmlns:a16="http://schemas.microsoft.com/office/drawing/2014/main" id="{308DAB47-9211-4D1A-81F7-7BEC1AF18D78}"/>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20" name="Connettore diritto 19">
            <a:extLst>
              <a:ext uri="{FF2B5EF4-FFF2-40B4-BE49-F238E27FC236}">
                <a16:creationId xmlns:a16="http://schemas.microsoft.com/office/drawing/2014/main" id="{CCC2540B-022C-47A6-BDA0-6E57E6567741}"/>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15081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88">
          <p15:clr>
            <a:srgbClr val="FBAE40"/>
          </p15:clr>
        </p15:guide>
        <p15:guide id="4" orient="horz" pos="3838">
          <p15:clr>
            <a:srgbClr val="FBAE40"/>
          </p15:clr>
        </p15:guide>
        <p15:guide id="5" orient="horz" pos="23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slide">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D684C249-6FAE-4932-BE9A-0B5384803340}"/>
              </a:ext>
            </a:extLst>
          </p:cNvPr>
          <p:cNvSpPr/>
          <p:nvPr userDrawn="1"/>
        </p:nvSpPr>
        <p:spPr>
          <a:xfrm>
            <a:off x="0" y="0"/>
            <a:ext cx="12193200" cy="6861600"/>
          </a:xfrm>
          <a:prstGeom prst="rect">
            <a:avLst/>
          </a:prstGeom>
          <a:solidFill>
            <a:srgbClr val="C9E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 name="Title 1"/>
          <p:cNvSpPr>
            <a:spLocks noGrp="1"/>
          </p:cNvSpPr>
          <p:nvPr>
            <p:ph type="ctrTitle" hasCustomPrompt="1"/>
          </p:nvPr>
        </p:nvSpPr>
        <p:spPr>
          <a:xfrm>
            <a:off x="720001" y="2759384"/>
            <a:ext cx="10748100" cy="718384"/>
          </a:xfrm>
        </p:spPr>
        <p:txBody>
          <a:bodyPr anchor="b">
            <a:normAutofit/>
          </a:bodyPr>
          <a:lstStyle>
            <a:lvl1pPr algn="l">
              <a:defRPr sz="3400"/>
            </a:lvl1pPr>
          </a:lstStyle>
          <a:p>
            <a:r>
              <a:rPr lang="en-GB" noProof="0" dirty="0"/>
              <a:t>Insert title in maximum one line</a:t>
            </a:r>
            <a:endParaRPr lang="en-GB" dirty="0"/>
          </a:p>
        </p:txBody>
      </p:sp>
      <p:sp>
        <p:nvSpPr>
          <p:cNvPr id="3" name="Subtitle 2"/>
          <p:cNvSpPr>
            <a:spLocks noGrp="1"/>
          </p:cNvSpPr>
          <p:nvPr>
            <p:ph type="subTitle" idx="1" hasCustomPrompt="1"/>
          </p:nvPr>
        </p:nvSpPr>
        <p:spPr>
          <a:xfrm>
            <a:off x="719138" y="3755479"/>
            <a:ext cx="10748963" cy="792000"/>
          </a:xfrm>
        </p:spPr>
        <p:txBody>
          <a:bodyPr/>
          <a:lstStyle>
            <a:lvl1pPr marL="0" indent="0" algn="l">
              <a:spcBef>
                <a:spcPts val="0"/>
              </a:spcBef>
              <a:buFont typeface="Arial" panose="020B0604020202020204" pitchFamily="34" charset="0"/>
              <a:buChar char="​"/>
              <a:defRPr sz="1800">
                <a:solidFill>
                  <a:schemeClr val="accent1"/>
                </a:solidFill>
              </a:defRPr>
            </a:lvl1pPr>
            <a:lvl2pPr marL="0" indent="0" algn="l">
              <a:buFont typeface="Arial" panose="020B0604020202020204" pitchFamily="34" charset="0"/>
              <a:buChar char="​"/>
              <a:defRPr sz="2000"/>
            </a:lvl2pPr>
            <a:lvl3pPr marL="0" indent="0" algn="l">
              <a:buFont typeface="Arial" panose="020B0604020202020204" pitchFamily="34" charset="0"/>
              <a:buChar char="​"/>
              <a:defRPr sz="2000"/>
            </a:lvl3pPr>
            <a:lvl4pPr marL="0" indent="0" algn="l">
              <a:buFont typeface="Arial" panose="020B0604020202020204" pitchFamily="34" charset="0"/>
              <a:buChar char="​"/>
              <a:defRPr sz="2000"/>
            </a:lvl4pPr>
            <a:lvl5pPr marL="0" indent="0" algn="l">
              <a:buFont typeface="Arial" panose="020B0604020202020204" pitchFamily="34" charset="0"/>
              <a:buChar char="​"/>
              <a:defRPr sz="2000"/>
            </a:lvl5pPr>
            <a:lvl6pPr marL="0" indent="0" algn="l">
              <a:buFont typeface="Arial" panose="020B0604020202020204" pitchFamily="34" charset="0"/>
              <a:buChar char="​"/>
              <a:defRPr sz="2000"/>
            </a:lvl6pPr>
            <a:lvl7pPr marL="0" indent="0" algn="l">
              <a:buFont typeface="Arial" panose="020B0604020202020204" pitchFamily="34" charset="0"/>
              <a:buChar char="​"/>
              <a:defRPr sz="2000"/>
            </a:lvl7pPr>
            <a:lvl8pPr marL="0" indent="0" algn="l">
              <a:buFont typeface="Arial" panose="020B0604020202020204" pitchFamily="34" charset="0"/>
              <a:buChar char="​"/>
              <a:defRPr sz="2000"/>
            </a:lvl8pPr>
            <a:lvl9pPr marL="0" indent="0" algn="l">
              <a:buFont typeface="Arial" panose="020B0604020202020204" pitchFamily="34" charset="0"/>
              <a:buChar char="​"/>
              <a:defRPr sz="2000"/>
            </a:lvl9pPr>
          </a:lstStyle>
          <a:p>
            <a:r>
              <a:rPr lang="en-GB" dirty="0"/>
              <a:t>Insert subtitle in maximum two lines</a:t>
            </a:r>
          </a:p>
        </p:txBody>
      </p:sp>
      <p:sp>
        <p:nvSpPr>
          <p:cNvPr id="12" name="Pladsholder til tekst 3">
            <a:extLst>
              <a:ext uri="{FF2B5EF4-FFF2-40B4-BE49-F238E27FC236}">
                <a16:creationId xmlns:a16="http://schemas.microsoft.com/office/drawing/2014/main" id="{A4F47B8B-7096-43FE-84B3-BA3E93CC8C6F}"/>
              </a:ext>
            </a:extLst>
          </p:cNvPr>
          <p:cNvSpPr>
            <a:spLocks noGrp="1"/>
          </p:cNvSpPr>
          <p:nvPr>
            <p:ph type="body" sz="quarter" idx="11" hasCustomPrompt="1"/>
          </p:nvPr>
        </p:nvSpPr>
        <p:spPr>
          <a:xfrm>
            <a:off x="719999" y="6020334"/>
            <a:ext cx="4860000" cy="320675"/>
          </a:xfrm>
        </p:spPr>
        <p:txBody>
          <a:bodyPr/>
          <a:lstStyle>
            <a:lvl1pPr marL="0" indent="0">
              <a:buNone/>
              <a:defRPr sz="1200">
                <a:solidFill>
                  <a:schemeClr val="accent1"/>
                </a:solidFill>
              </a:defRPr>
            </a:lvl1pPr>
            <a:lvl2pPr marL="216000" indent="0">
              <a:buNone/>
              <a:defRPr/>
            </a:lvl2pPr>
          </a:lstStyle>
          <a:p>
            <a:pPr lvl="0"/>
            <a:r>
              <a:rPr lang="en-GB" dirty="0"/>
              <a:t>Insert name, title and department of presenter</a:t>
            </a:r>
          </a:p>
        </p:txBody>
      </p:sp>
      <p:pic>
        <p:nvPicPr>
          <p:cNvPr id="8" name="Logo">
            <a:extLst>
              <a:ext uri="{FF2B5EF4-FFF2-40B4-BE49-F238E27FC236}">
                <a16:creationId xmlns:a16="http://schemas.microsoft.com/office/drawing/2014/main" id="{57957277-FFAA-4F9B-9DF9-49BE404D552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20000" y="1080000"/>
            <a:ext cx="1800000" cy="526927"/>
          </a:xfrm>
          <a:prstGeom prst="rect">
            <a:avLst/>
          </a:prstGeom>
        </p:spPr>
      </p:pic>
      <p:sp>
        <p:nvSpPr>
          <p:cNvPr id="4" name="Date_GeneralDate"/>
          <p:cNvSpPr>
            <a:spLocks noGrp="1"/>
          </p:cNvSpPr>
          <p:nvPr>
            <p:ph type="dt" sz="half" idx="10"/>
          </p:nvPr>
        </p:nvSpPr>
        <p:spPr>
          <a:xfrm>
            <a:off x="719999" y="5805218"/>
            <a:ext cx="4860000" cy="180000"/>
          </a:xfrm>
          <a:prstGeom prst="rect">
            <a:avLst/>
          </a:prstGeom>
        </p:spPr>
        <p:txBody>
          <a:bodyPr/>
          <a:lstStyle>
            <a:lvl1pPr>
              <a:defRPr sz="1200" b="1">
                <a:solidFill>
                  <a:schemeClr val="accent1"/>
                </a:solidFill>
              </a:defRPr>
            </a:lvl1pPr>
          </a:lstStyle>
          <a:p>
            <a:fld id="{8B5EA78D-C4F0-49F4-85B6-5BBDFC9D5812}" type="datetime1">
              <a:rPr lang="en-GB" smtClean="0"/>
              <a:pPr/>
              <a:t>05/10/2022</a:t>
            </a:fld>
            <a:endParaRPr lang="en-GB" dirty="0"/>
          </a:p>
        </p:txBody>
      </p:sp>
      <p:sp>
        <p:nvSpPr>
          <p:cNvPr id="9" name="Footer Placeholder 4" hidden="1">
            <a:extLst>
              <a:ext uri="{FF2B5EF4-FFF2-40B4-BE49-F238E27FC236}">
                <a16:creationId xmlns:a16="http://schemas.microsoft.com/office/drawing/2014/main" id="{A1571D3E-E42A-483C-9C09-D30A00C81EAB}"/>
              </a:ext>
            </a:extLst>
          </p:cNvPr>
          <p:cNvSpPr>
            <a:spLocks noGrp="1"/>
          </p:cNvSpPr>
          <p:nvPr>
            <p:ph type="ftr" sz="quarter" idx="3"/>
          </p:nvPr>
        </p:nvSpPr>
        <p:spPr>
          <a:xfrm>
            <a:off x="0" y="6912000"/>
            <a:ext cx="0" cy="0"/>
          </a:xfrm>
          <a:prstGeom prst="rect">
            <a:avLst/>
          </a:prstGeom>
        </p:spPr>
        <p:txBody>
          <a:bodyPr vert="horz" lIns="0" tIns="0" rIns="0" bIns="0" rtlCol="0" anchor="b" anchorCtr="0"/>
          <a:lstStyle>
            <a:lvl1pPr algn="ctr">
              <a:defRPr sz="100">
                <a:noFill/>
              </a:defRPr>
            </a:lvl1pPr>
          </a:lstStyle>
          <a:p>
            <a:endParaRPr lang="en-GB" dirty="0"/>
          </a:p>
        </p:txBody>
      </p:sp>
      <p:sp>
        <p:nvSpPr>
          <p:cNvPr id="10" name="Slide Number Placeholder 5">
            <a:extLst>
              <a:ext uri="{FF2B5EF4-FFF2-40B4-BE49-F238E27FC236}">
                <a16:creationId xmlns:a16="http://schemas.microsoft.com/office/drawing/2014/main" id="{1DDA0BDB-E54A-44CB-AD6F-FAF894C72C78}"/>
              </a:ext>
            </a:extLst>
          </p:cNvPr>
          <p:cNvSpPr>
            <a:spLocks noGrp="1"/>
          </p:cNvSpPr>
          <p:nvPr>
            <p:ph type="sldNum" sz="quarter" idx="4"/>
          </p:nvPr>
        </p:nvSpPr>
        <p:spPr>
          <a:xfrm>
            <a:off x="0" y="6912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en-GB" smtClean="0"/>
              <a:pPr/>
              <a:t>‹Nr.›</a:t>
            </a:fld>
            <a:endParaRPr lang="en-GB" dirty="0"/>
          </a:p>
        </p:txBody>
      </p:sp>
    </p:spTree>
    <p:extLst>
      <p:ext uri="{BB962C8B-B14F-4D97-AF65-F5344CB8AC3E}">
        <p14:creationId xmlns:p14="http://schemas.microsoft.com/office/powerpoint/2010/main" val="138705599"/>
      </p:ext>
    </p:extLst>
  </p:cSld>
  <p:clrMapOvr>
    <a:masterClrMapping/>
  </p:clrMapOvr>
  <p:hf sldNum="0" hdr="0" ftr="0"/>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Closing Layout">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3BF6024-E0D8-384A-B055-C85A64FC330A}"/>
              </a:ext>
            </a:extLst>
          </p:cNvPr>
          <p:cNvSpPr/>
          <p:nvPr userDrawn="1"/>
        </p:nvSpPr>
        <p:spPr>
          <a:xfrm>
            <a:off x="0" y="0"/>
            <a:ext cx="12192000" cy="6858000"/>
          </a:xfrm>
          <a:prstGeom prst="rect">
            <a:avLst/>
          </a:prstGeom>
          <a:gradFill flip="none" rotWithShape="1">
            <a:gsLst>
              <a:gs pos="27000">
                <a:srgbClr val="1771A3">
                  <a:alpha val="71000"/>
                </a:srgbClr>
              </a:gs>
              <a:gs pos="10000">
                <a:srgbClr val="00B09B">
                  <a:alpha val="50059"/>
                </a:srgbClr>
              </a:gs>
              <a:gs pos="58000">
                <a:srgbClr val="2D32AA">
                  <a:alpha val="9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pic>
        <p:nvPicPr>
          <p:cNvPr id="6" name="Immagine 5" descr="Immagine che contiene testo, clipart&#10;&#10;Descrizione generata automaticamente">
            <a:extLst>
              <a:ext uri="{FF2B5EF4-FFF2-40B4-BE49-F238E27FC236}">
                <a16:creationId xmlns:a16="http://schemas.microsoft.com/office/drawing/2014/main" id="{ECA8B77E-8EDD-4170-9C10-165546D768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78973" y="2812221"/>
            <a:ext cx="2651050" cy="831637"/>
          </a:xfrm>
          <a:prstGeom prst="rect">
            <a:avLst/>
          </a:prstGeom>
        </p:spPr>
      </p:pic>
      <p:sp>
        <p:nvSpPr>
          <p:cNvPr id="4" name="Ovale 3">
            <a:extLst>
              <a:ext uri="{FF2B5EF4-FFF2-40B4-BE49-F238E27FC236}">
                <a16:creationId xmlns:a16="http://schemas.microsoft.com/office/drawing/2014/main" id="{12486E21-8D90-EF49-9032-069660912725}"/>
              </a:ext>
            </a:extLst>
          </p:cNvPr>
          <p:cNvSpPr/>
          <p:nvPr userDrawn="1"/>
        </p:nvSpPr>
        <p:spPr>
          <a:xfrm>
            <a:off x="2804071" y="1943031"/>
            <a:ext cx="1377421" cy="1377421"/>
          </a:xfrm>
          <a:prstGeom prst="ellipse">
            <a:avLst/>
          </a:prstGeom>
          <a:solidFill>
            <a:srgbClr val="2D32AA">
              <a:alpha val="854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sp>
        <p:nvSpPr>
          <p:cNvPr id="5" name="Ovale 4">
            <a:extLst>
              <a:ext uri="{FF2B5EF4-FFF2-40B4-BE49-F238E27FC236}">
                <a16:creationId xmlns:a16="http://schemas.microsoft.com/office/drawing/2014/main" id="{26564647-FE3F-4643-AF0C-6E095804CE5D}"/>
              </a:ext>
            </a:extLst>
          </p:cNvPr>
          <p:cNvSpPr>
            <a:spLocks noChangeAspect="1"/>
          </p:cNvSpPr>
          <p:nvPr userDrawn="1"/>
        </p:nvSpPr>
        <p:spPr>
          <a:xfrm>
            <a:off x="3779061" y="2689421"/>
            <a:ext cx="631031" cy="631031"/>
          </a:xfrm>
          <a:prstGeom prst="ellipse">
            <a:avLst/>
          </a:prstGeom>
          <a:solidFill>
            <a:srgbClr val="0CA2A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00B09B"/>
              </a:solidFill>
            </a:endParaRPr>
          </a:p>
        </p:txBody>
      </p:sp>
    </p:spTree>
    <p:extLst>
      <p:ext uri="{BB962C8B-B14F-4D97-AF65-F5344CB8AC3E}">
        <p14:creationId xmlns:p14="http://schemas.microsoft.com/office/powerpoint/2010/main" val="122176793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OVER 18">
    <p:bg>
      <p:bgPr>
        <a:solidFill>
          <a:srgbClr val="2F38AC">
            <a:alpha val="93000"/>
          </a:srgbClr>
        </a:solidFill>
        <a:effectLst/>
      </p:bgPr>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094F51F3-497E-42E6-A4E6-AB850DC3D6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4631" t="21203" b="15456"/>
          <a:stretch/>
        </p:blipFill>
        <p:spPr>
          <a:xfrm>
            <a:off x="-1" y="0"/>
            <a:ext cx="5994727" cy="6858000"/>
          </a:xfrm>
          <a:prstGeom prst="rect">
            <a:avLst/>
          </a:prstGeom>
        </p:spPr>
      </p:pic>
      <p:pic>
        <p:nvPicPr>
          <p:cNvPr id="3" name="Immagine 2" descr="Immagine che contiene testo, clipart&#10;&#10;Descrizione generata automaticamente">
            <a:extLst>
              <a:ext uri="{FF2B5EF4-FFF2-40B4-BE49-F238E27FC236}">
                <a16:creationId xmlns:a16="http://schemas.microsoft.com/office/drawing/2014/main" id="{E7B0CBD0-59F4-476D-9F7C-E34C9E577E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9503" y="242539"/>
            <a:ext cx="1493180" cy="468412"/>
          </a:xfrm>
          <a:prstGeom prst="rect">
            <a:avLst/>
          </a:prstGeom>
        </p:spPr>
      </p:pic>
      <p:sp>
        <p:nvSpPr>
          <p:cNvPr id="11" name="Ovale 10">
            <a:extLst>
              <a:ext uri="{FF2B5EF4-FFF2-40B4-BE49-F238E27FC236}">
                <a16:creationId xmlns:a16="http://schemas.microsoft.com/office/drawing/2014/main" id="{574E53CF-6533-4D55-9AB0-83B9D1A21231}"/>
              </a:ext>
            </a:extLst>
          </p:cNvPr>
          <p:cNvSpPr>
            <a:spLocks noChangeAspect="1"/>
          </p:cNvSpPr>
          <p:nvPr userDrawn="1"/>
        </p:nvSpPr>
        <p:spPr>
          <a:xfrm rot="20563355">
            <a:off x="6948388" y="257714"/>
            <a:ext cx="1258905" cy="1258905"/>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cxnSp>
        <p:nvCxnSpPr>
          <p:cNvPr id="13" name="Connettore 1 6">
            <a:extLst>
              <a:ext uri="{FF2B5EF4-FFF2-40B4-BE49-F238E27FC236}">
                <a16:creationId xmlns:a16="http://schemas.microsoft.com/office/drawing/2014/main" id="{FE2942D3-462C-40A5-ACEE-A3938F2B6920}"/>
              </a:ext>
            </a:extLst>
          </p:cNvPr>
          <p:cNvCxnSpPr>
            <a:cxnSpLocks/>
          </p:cNvCxnSpPr>
          <p:nvPr userDrawn="1"/>
        </p:nvCxnSpPr>
        <p:spPr>
          <a:xfrm>
            <a:off x="255210" y="3762971"/>
            <a:ext cx="1123200" cy="0"/>
          </a:xfrm>
          <a:prstGeom prst="line">
            <a:avLst/>
          </a:prstGeom>
          <a:noFill/>
          <a:ln w="12700" cap="flat" cmpd="sng" algn="ctr">
            <a:solidFill>
              <a:srgbClr val="FFFFFF"/>
            </a:solidFill>
            <a:prstDash val="solid"/>
            <a:miter lim="800000"/>
          </a:ln>
          <a:effectLst/>
        </p:spPr>
      </p:cxnSp>
      <p:sp>
        <p:nvSpPr>
          <p:cNvPr id="14" name="Segnaposto titolo 22">
            <a:extLst>
              <a:ext uri="{FF2B5EF4-FFF2-40B4-BE49-F238E27FC236}">
                <a16:creationId xmlns:a16="http://schemas.microsoft.com/office/drawing/2014/main" id="{F951E9C3-C662-4FF8-B723-AE703C03E9EB}"/>
              </a:ext>
            </a:extLst>
          </p:cNvPr>
          <p:cNvSpPr>
            <a:spLocks noGrp="1"/>
          </p:cNvSpPr>
          <p:nvPr>
            <p:ph type="title" hasCustomPrompt="1"/>
          </p:nvPr>
        </p:nvSpPr>
        <p:spPr>
          <a:xfrm>
            <a:off x="255210" y="2679994"/>
            <a:ext cx="5482708" cy="455138"/>
          </a:xfrm>
          <a:prstGeom prst="rect">
            <a:avLst/>
          </a:prstGeom>
        </p:spPr>
        <p:txBody>
          <a:bodyPr vert="horz" lIns="91440" tIns="45720" rIns="91440" bIns="45720" rtlCol="0" anchor="ctr">
            <a:normAutofit/>
          </a:bodyPr>
          <a:lstStyle>
            <a:lvl1pPr>
              <a:defRPr>
                <a:latin typeface="Calibri" panose="020F0502020204030204" pitchFamily="34" charset="0"/>
              </a:defRPr>
            </a:lvl1pPr>
          </a:lstStyle>
          <a:p>
            <a:r>
              <a:rPr lang="it-IT" dirty="0"/>
              <a:t>Title</a:t>
            </a:r>
          </a:p>
        </p:txBody>
      </p:sp>
      <p:sp>
        <p:nvSpPr>
          <p:cNvPr id="15" name="Segnaposto testo 15">
            <a:extLst>
              <a:ext uri="{FF2B5EF4-FFF2-40B4-BE49-F238E27FC236}">
                <a16:creationId xmlns:a16="http://schemas.microsoft.com/office/drawing/2014/main" id="{94BCE5D2-2533-4871-AEC8-A82963248647}"/>
              </a:ext>
            </a:extLst>
          </p:cNvPr>
          <p:cNvSpPr>
            <a:spLocks noGrp="1"/>
          </p:cNvSpPr>
          <p:nvPr>
            <p:ph type="body" sz="quarter" idx="10" hasCustomPrompt="1"/>
          </p:nvPr>
        </p:nvSpPr>
        <p:spPr>
          <a:xfrm>
            <a:off x="255210" y="3245851"/>
            <a:ext cx="5483225" cy="406400"/>
          </a:xfrm>
          <a:prstGeom prst="rect">
            <a:avLst/>
          </a:prstGeom>
        </p:spPr>
        <p:txBody>
          <a:bodyPr/>
          <a:lstStyle>
            <a:lvl1pPr>
              <a:defRPr>
                <a:latin typeface="Calibri" panose="020F0502020204030204" pitchFamily="34" charset="0"/>
              </a:defRPr>
            </a:lvl1pPr>
          </a:lstStyle>
          <a:p>
            <a:pPr lvl="0"/>
            <a:r>
              <a:rPr lang="it-IT" dirty="0" err="1"/>
              <a:t>Subtitle</a:t>
            </a:r>
            <a:endParaRPr lang="it-IT" dirty="0"/>
          </a:p>
        </p:txBody>
      </p:sp>
      <p:sp>
        <p:nvSpPr>
          <p:cNvPr id="16" name="Segnaposto testo 19">
            <a:extLst>
              <a:ext uri="{FF2B5EF4-FFF2-40B4-BE49-F238E27FC236}">
                <a16:creationId xmlns:a16="http://schemas.microsoft.com/office/drawing/2014/main" id="{1033C9DB-E6D2-4E19-8180-C71F50396B3C}"/>
              </a:ext>
            </a:extLst>
          </p:cNvPr>
          <p:cNvSpPr>
            <a:spLocks noGrp="1"/>
          </p:cNvSpPr>
          <p:nvPr>
            <p:ph type="body" sz="quarter" idx="11" hasCustomPrompt="1"/>
          </p:nvPr>
        </p:nvSpPr>
        <p:spPr>
          <a:xfrm>
            <a:off x="255210" y="3959320"/>
            <a:ext cx="4438650" cy="531812"/>
          </a:xfrm>
          <a:prstGeom prst="rect">
            <a:avLst/>
          </a:prstGeom>
        </p:spPr>
        <p:txBody>
          <a:bodyPr/>
          <a:lstStyle>
            <a:lvl1pPr>
              <a:defRPr sz="1800">
                <a:latin typeface="Calibri" panose="020F0502020204030204" pitchFamily="34" charset="0"/>
              </a:defRPr>
            </a:lvl1pPr>
          </a:lstStyle>
          <a:p>
            <a:pPr lvl="0"/>
            <a:r>
              <a:rPr lang="it-IT" dirty="0"/>
              <a:t>Date</a:t>
            </a:r>
          </a:p>
        </p:txBody>
      </p:sp>
      <p:sp>
        <p:nvSpPr>
          <p:cNvPr id="17" name="Ovale 16">
            <a:extLst>
              <a:ext uri="{FF2B5EF4-FFF2-40B4-BE49-F238E27FC236}">
                <a16:creationId xmlns:a16="http://schemas.microsoft.com/office/drawing/2014/main" id="{1B8E9DA1-878D-4692-9534-7D74571BDBAB}"/>
              </a:ext>
            </a:extLst>
          </p:cNvPr>
          <p:cNvSpPr>
            <a:spLocks noChangeAspect="1"/>
          </p:cNvSpPr>
          <p:nvPr userDrawn="1"/>
        </p:nvSpPr>
        <p:spPr>
          <a:xfrm rot="20563355">
            <a:off x="5427027" y="1298433"/>
            <a:ext cx="753462" cy="753462"/>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098670706"/>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 Text White Layout">
    <p:spTree>
      <p:nvGrpSpPr>
        <p:cNvPr id="1" name=""/>
        <p:cNvGrpSpPr/>
        <p:nvPr/>
      </p:nvGrpSpPr>
      <p:grpSpPr>
        <a:xfrm>
          <a:off x="0" y="0"/>
          <a:ext cx="0" cy="0"/>
          <a:chOff x="0" y="0"/>
          <a:chExt cx="0" cy="0"/>
        </a:xfrm>
      </p:grpSpPr>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1392C695-E23A-4E48-97AC-69FC7138C9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413752"/>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0520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7049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0346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Titel med bobler_bille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Picture 23">
            <a:extLst>
              <a:ext uri="{FF2B5EF4-FFF2-40B4-BE49-F238E27FC236}">
                <a16:creationId xmlns:a16="http://schemas.microsoft.com/office/drawing/2014/main" id="{D76A4312-5FE6-48E8-8C69-27E06C2B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18" name="Segnaposto numero diapositiva 5">
            <a:extLst>
              <a:ext uri="{FF2B5EF4-FFF2-40B4-BE49-F238E27FC236}">
                <a16:creationId xmlns:a16="http://schemas.microsoft.com/office/drawing/2014/main" id="{142147F6-831D-477B-9535-AEB6A834394E}"/>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bg1"/>
                </a:solidFill>
                <a:latin typeface="+mn-lt"/>
              </a:rPr>
              <a:pPr/>
              <a:t>‹Nr.›</a:t>
            </a:fld>
            <a:endParaRPr lang="en-US" sz="1200" dirty="0">
              <a:solidFill>
                <a:schemeClr val="bg1"/>
              </a:solidFill>
              <a:latin typeface="+mn-lt"/>
            </a:endParaRPr>
          </a:p>
        </p:txBody>
      </p:sp>
      <p:cxnSp>
        <p:nvCxnSpPr>
          <p:cNvPr id="19" name="Connettore diritto 18">
            <a:extLst>
              <a:ext uri="{FF2B5EF4-FFF2-40B4-BE49-F238E27FC236}">
                <a16:creationId xmlns:a16="http://schemas.microsoft.com/office/drawing/2014/main" id="{6B406CF6-AD9F-4F94-A73A-13BC822B9656}"/>
              </a:ext>
            </a:extLst>
          </p:cNvPr>
          <p:cNvCxnSpPr>
            <a:cxnSpLocks/>
          </p:cNvCxnSpPr>
          <p:nvPr userDrawn="1"/>
        </p:nvCxnSpPr>
        <p:spPr>
          <a:xfrm>
            <a:off x="1302902" y="6643894"/>
            <a:ext cx="10122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09718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Opening Layout White">
    <p:bg>
      <p:bgPr>
        <a:solidFill>
          <a:schemeClr val="bg1"/>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6C63E18E-3266-4269-B1D3-099FED6675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cxnSp>
        <p:nvCxnSpPr>
          <p:cNvPr id="15" name="Connettore 1 14">
            <a:extLst>
              <a:ext uri="{FF2B5EF4-FFF2-40B4-BE49-F238E27FC236}">
                <a16:creationId xmlns:a16="http://schemas.microsoft.com/office/drawing/2014/main" id="{7028EE10-0CDB-D34D-84D9-29F8C737A488}"/>
              </a:ext>
            </a:extLst>
          </p:cNvPr>
          <p:cNvCxnSpPr>
            <a:cxnSpLocks/>
          </p:cNvCxnSpPr>
          <p:nvPr userDrawn="1"/>
        </p:nvCxnSpPr>
        <p:spPr>
          <a:xfrm>
            <a:off x="378288" y="2852738"/>
            <a:ext cx="112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Segnaposto immagine 62">
            <a:extLst>
              <a:ext uri="{FF2B5EF4-FFF2-40B4-BE49-F238E27FC236}">
                <a16:creationId xmlns:a16="http://schemas.microsoft.com/office/drawing/2014/main" id="{679EB9C1-2084-624B-8575-67781085072E}"/>
              </a:ext>
            </a:extLst>
          </p:cNvPr>
          <p:cNvSpPr>
            <a:spLocks noGrp="1"/>
          </p:cNvSpPr>
          <p:nvPr>
            <p:ph type="pic" sz="quarter" idx="13"/>
          </p:nvPr>
        </p:nvSpPr>
        <p:spPr>
          <a:xfrm>
            <a:off x="5434850" y="363588"/>
            <a:ext cx="5730548" cy="5729237"/>
          </a:xfrm>
          <a:prstGeom prst="ellipse">
            <a:avLst/>
          </a:prstGeom>
        </p:spPr>
        <p:txBody>
          <a:bodyPr anchor="ctr" anchorCtr="0"/>
          <a:lstStyle>
            <a:lvl1pPr>
              <a:defRPr lang="it-IT">
                <a:solidFill>
                  <a:schemeClr val="bg1"/>
                </a:solidFill>
              </a:defRPr>
            </a:lvl1pPr>
          </a:lstStyle>
          <a:p>
            <a:pPr marL="0" lvl="0" indent="0" algn="ctr">
              <a:buNone/>
            </a:pPr>
            <a:endParaRPr lang="it-IT" dirty="0"/>
          </a:p>
        </p:txBody>
      </p:sp>
      <p:sp>
        <p:nvSpPr>
          <p:cNvPr id="10" name="Segnaposto testo 21">
            <a:extLst>
              <a:ext uri="{FF2B5EF4-FFF2-40B4-BE49-F238E27FC236}">
                <a16:creationId xmlns:a16="http://schemas.microsoft.com/office/drawing/2014/main" id="{BFCC5314-D8EB-D24C-AA15-BA0B19FDFA8B}"/>
              </a:ext>
            </a:extLst>
          </p:cNvPr>
          <p:cNvSpPr>
            <a:spLocks noGrp="1"/>
          </p:cNvSpPr>
          <p:nvPr>
            <p:ph type="body" sz="quarter" idx="14" hasCustomPrompt="1"/>
          </p:nvPr>
        </p:nvSpPr>
        <p:spPr>
          <a:xfrm>
            <a:off x="371475" y="2276738"/>
            <a:ext cx="1655999" cy="576000"/>
          </a:xfrm>
          <a:prstGeom prst="rect">
            <a:avLst/>
          </a:prstGeom>
        </p:spPr>
        <p:txBody>
          <a:bodyPr lIns="0" tIns="0" rIns="0" bIns="0"/>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01.</a:t>
            </a:r>
          </a:p>
        </p:txBody>
      </p:sp>
      <p:sp>
        <p:nvSpPr>
          <p:cNvPr id="11" name="Segnaposto testo 21">
            <a:extLst>
              <a:ext uri="{FF2B5EF4-FFF2-40B4-BE49-F238E27FC236}">
                <a16:creationId xmlns:a16="http://schemas.microsoft.com/office/drawing/2014/main" id="{95EBCA47-270A-2840-8A3C-E16183EC453D}"/>
              </a:ext>
            </a:extLst>
          </p:cNvPr>
          <p:cNvSpPr>
            <a:spLocks noGrp="1"/>
          </p:cNvSpPr>
          <p:nvPr>
            <p:ph type="body" sz="quarter" idx="15" hasCustomPrompt="1"/>
          </p:nvPr>
        </p:nvSpPr>
        <p:spPr>
          <a:xfrm>
            <a:off x="371475" y="2853000"/>
            <a:ext cx="4671267" cy="576000"/>
          </a:xfrm>
          <a:prstGeom prst="rect">
            <a:avLst/>
          </a:prstGeom>
        </p:spPr>
        <p:txBody>
          <a:bodyPr lIns="0" tIns="0" rIns="0" bIns="0" anchor="b"/>
          <a:lstStyle>
            <a:lvl1pPr marL="0" indent="0">
              <a:buNone/>
              <a:defRPr sz="2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Chapter</a:t>
            </a:r>
            <a:r>
              <a:rPr lang="it-IT" dirty="0"/>
              <a:t> </a:t>
            </a:r>
            <a:r>
              <a:rPr lang="it-IT" dirty="0" err="1"/>
              <a:t>title</a:t>
            </a:r>
            <a:endParaRPr lang="it-IT" dirty="0"/>
          </a:p>
        </p:txBody>
      </p:sp>
      <p:sp>
        <p:nvSpPr>
          <p:cNvPr id="17" name="Segnaposto testo 21">
            <a:extLst>
              <a:ext uri="{FF2B5EF4-FFF2-40B4-BE49-F238E27FC236}">
                <a16:creationId xmlns:a16="http://schemas.microsoft.com/office/drawing/2014/main" id="{B648B300-87AB-164B-83F4-E4705ADD3D7C}"/>
              </a:ext>
            </a:extLst>
          </p:cNvPr>
          <p:cNvSpPr>
            <a:spLocks noGrp="1"/>
          </p:cNvSpPr>
          <p:nvPr>
            <p:ph type="body" sz="quarter" idx="16" hasCustomPrompt="1"/>
          </p:nvPr>
        </p:nvSpPr>
        <p:spPr>
          <a:xfrm>
            <a:off x="371475" y="3429000"/>
            <a:ext cx="4671267" cy="1152525"/>
          </a:xfrm>
          <a:prstGeom prst="rect">
            <a:avLst/>
          </a:prstGeom>
        </p:spPr>
        <p:txBody>
          <a:bodyPr lIns="0" tIns="0" rIns="0" bIns="0" anchor="t"/>
          <a:lstStyle>
            <a:lvl1pPr marL="0" indent="0">
              <a:buNone/>
              <a:defRPr sz="2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Subtitle</a:t>
            </a:r>
            <a:endParaRPr lang="it-IT" dirty="0"/>
          </a:p>
        </p:txBody>
      </p:sp>
      <p:sp>
        <p:nvSpPr>
          <p:cNvPr id="19" name="Segnaposto numero diapositiva 5">
            <a:extLst>
              <a:ext uri="{FF2B5EF4-FFF2-40B4-BE49-F238E27FC236}">
                <a16:creationId xmlns:a16="http://schemas.microsoft.com/office/drawing/2014/main" id="{308DAB47-9211-4D1A-81F7-7BEC1AF18D78}"/>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20" name="Connettore diritto 19">
            <a:extLst>
              <a:ext uri="{FF2B5EF4-FFF2-40B4-BE49-F238E27FC236}">
                <a16:creationId xmlns:a16="http://schemas.microsoft.com/office/drawing/2014/main" id="{CCC2540B-022C-47A6-BDA0-6E57E6567741}"/>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2105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88">
          <p15:clr>
            <a:srgbClr val="FBAE40"/>
          </p15:clr>
        </p15:guide>
        <p15:guide id="4" orient="horz" pos="3838">
          <p15:clr>
            <a:srgbClr val="FBAE40"/>
          </p15:clr>
        </p15:guide>
        <p15:guide id="5" orient="horz" pos="232">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losing Layout">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3BF6024-E0D8-384A-B055-C85A64FC330A}"/>
              </a:ext>
            </a:extLst>
          </p:cNvPr>
          <p:cNvSpPr/>
          <p:nvPr userDrawn="1"/>
        </p:nvSpPr>
        <p:spPr>
          <a:xfrm>
            <a:off x="0" y="0"/>
            <a:ext cx="12192000" cy="6858000"/>
          </a:xfrm>
          <a:prstGeom prst="rect">
            <a:avLst/>
          </a:prstGeom>
          <a:gradFill flip="none" rotWithShape="1">
            <a:gsLst>
              <a:gs pos="27000">
                <a:srgbClr val="1771A3">
                  <a:alpha val="71000"/>
                </a:srgbClr>
              </a:gs>
              <a:gs pos="10000">
                <a:srgbClr val="00B09B">
                  <a:alpha val="50059"/>
                </a:srgbClr>
              </a:gs>
              <a:gs pos="58000">
                <a:srgbClr val="2D32AA">
                  <a:alpha val="9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pic>
        <p:nvPicPr>
          <p:cNvPr id="6" name="Immagine 5" descr="Immagine che contiene testo, clipart&#10;&#10;Descrizione generata automaticamente">
            <a:extLst>
              <a:ext uri="{FF2B5EF4-FFF2-40B4-BE49-F238E27FC236}">
                <a16:creationId xmlns:a16="http://schemas.microsoft.com/office/drawing/2014/main" id="{ECA8B77E-8EDD-4170-9C10-165546D768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78973" y="2812221"/>
            <a:ext cx="2651050" cy="831637"/>
          </a:xfrm>
          <a:prstGeom prst="rect">
            <a:avLst/>
          </a:prstGeom>
        </p:spPr>
      </p:pic>
      <p:sp>
        <p:nvSpPr>
          <p:cNvPr id="4" name="Ovale 3">
            <a:extLst>
              <a:ext uri="{FF2B5EF4-FFF2-40B4-BE49-F238E27FC236}">
                <a16:creationId xmlns:a16="http://schemas.microsoft.com/office/drawing/2014/main" id="{12486E21-8D90-EF49-9032-069660912725}"/>
              </a:ext>
            </a:extLst>
          </p:cNvPr>
          <p:cNvSpPr/>
          <p:nvPr userDrawn="1"/>
        </p:nvSpPr>
        <p:spPr>
          <a:xfrm>
            <a:off x="2804071" y="1943031"/>
            <a:ext cx="1377421" cy="1377421"/>
          </a:xfrm>
          <a:prstGeom prst="ellipse">
            <a:avLst/>
          </a:prstGeom>
          <a:solidFill>
            <a:srgbClr val="2D32AA">
              <a:alpha val="854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sp>
        <p:nvSpPr>
          <p:cNvPr id="5" name="Ovale 4">
            <a:extLst>
              <a:ext uri="{FF2B5EF4-FFF2-40B4-BE49-F238E27FC236}">
                <a16:creationId xmlns:a16="http://schemas.microsoft.com/office/drawing/2014/main" id="{26564647-FE3F-4643-AF0C-6E095804CE5D}"/>
              </a:ext>
            </a:extLst>
          </p:cNvPr>
          <p:cNvSpPr>
            <a:spLocks noChangeAspect="1"/>
          </p:cNvSpPr>
          <p:nvPr userDrawn="1"/>
        </p:nvSpPr>
        <p:spPr>
          <a:xfrm>
            <a:off x="3779061" y="2689421"/>
            <a:ext cx="631031" cy="631031"/>
          </a:xfrm>
          <a:prstGeom prst="ellipse">
            <a:avLst/>
          </a:prstGeom>
          <a:solidFill>
            <a:srgbClr val="0CA2A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00B09B"/>
              </a:solidFill>
            </a:endParaRPr>
          </a:p>
        </p:txBody>
      </p:sp>
    </p:spTree>
    <p:extLst>
      <p:ext uri="{BB962C8B-B14F-4D97-AF65-F5344CB8AC3E}">
        <p14:creationId xmlns:p14="http://schemas.microsoft.com/office/powerpoint/2010/main" val="12085264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COVER 18">
    <p:bg>
      <p:bgPr>
        <a:solidFill>
          <a:srgbClr val="2F38AC">
            <a:alpha val="93000"/>
          </a:srgbClr>
        </a:solidFill>
        <a:effectLst/>
      </p:bgPr>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094F51F3-497E-42E6-A4E6-AB850DC3D6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4631" t="21203" b="15456"/>
          <a:stretch/>
        </p:blipFill>
        <p:spPr>
          <a:xfrm>
            <a:off x="-1" y="0"/>
            <a:ext cx="5994727" cy="6858000"/>
          </a:xfrm>
          <a:prstGeom prst="rect">
            <a:avLst/>
          </a:prstGeom>
        </p:spPr>
      </p:pic>
      <p:pic>
        <p:nvPicPr>
          <p:cNvPr id="3" name="Immagine 2" descr="Immagine che contiene testo, clipart&#10;&#10;Descrizione generata automaticamente">
            <a:extLst>
              <a:ext uri="{FF2B5EF4-FFF2-40B4-BE49-F238E27FC236}">
                <a16:creationId xmlns:a16="http://schemas.microsoft.com/office/drawing/2014/main" id="{E7B0CBD0-59F4-476D-9F7C-E34C9E577E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9503" y="242539"/>
            <a:ext cx="1493180" cy="468412"/>
          </a:xfrm>
          <a:prstGeom prst="rect">
            <a:avLst/>
          </a:prstGeom>
        </p:spPr>
      </p:pic>
      <p:sp>
        <p:nvSpPr>
          <p:cNvPr id="11" name="Ovale 10">
            <a:extLst>
              <a:ext uri="{FF2B5EF4-FFF2-40B4-BE49-F238E27FC236}">
                <a16:creationId xmlns:a16="http://schemas.microsoft.com/office/drawing/2014/main" id="{574E53CF-6533-4D55-9AB0-83B9D1A21231}"/>
              </a:ext>
            </a:extLst>
          </p:cNvPr>
          <p:cNvSpPr>
            <a:spLocks noChangeAspect="1"/>
          </p:cNvSpPr>
          <p:nvPr userDrawn="1"/>
        </p:nvSpPr>
        <p:spPr>
          <a:xfrm rot="20563355">
            <a:off x="6948388" y="257714"/>
            <a:ext cx="1258905" cy="1258905"/>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cxnSp>
        <p:nvCxnSpPr>
          <p:cNvPr id="13" name="Connettore 1 6">
            <a:extLst>
              <a:ext uri="{FF2B5EF4-FFF2-40B4-BE49-F238E27FC236}">
                <a16:creationId xmlns:a16="http://schemas.microsoft.com/office/drawing/2014/main" id="{FE2942D3-462C-40A5-ACEE-A3938F2B6920}"/>
              </a:ext>
            </a:extLst>
          </p:cNvPr>
          <p:cNvCxnSpPr>
            <a:cxnSpLocks/>
          </p:cNvCxnSpPr>
          <p:nvPr userDrawn="1"/>
        </p:nvCxnSpPr>
        <p:spPr>
          <a:xfrm>
            <a:off x="255210" y="3762971"/>
            <a:ext cx="1123200" cy="0"/>
          </a:xfrm>
          <a:prstGeom prst="line">
            <a:avLst/>
          </a:prstGeom>
          <a:noFill/>
          <a:ln w="12700" cap="flat" cmpd="sng" algn="ctr">
            <a:solidFill>
              <a:srgbClr val="FFFFFF"/>
            </a:solidFill>
            <a:prstDash val="solid"/>
            <a:miter lim="800000"/>
          </a:ln>
          <a:effectLst/>
        </p:spPr>
      </p:cxnSp>
      <p:sp>
        <p:nvSpPr>
          <p:cNvPr id="14" name="Segnaposto titolo 22">
            <a:extLst>
              <a:ext uri="{FF2B5EF4-FFF2-40B4-BE49-F238E27FC236}">
                <a16:creationId xmlns:a16="http://schemas.microsoft.com/office/drawing/2014/main" id="{F951E9C3-C662-4FF8-B723-AE703C03E9EB}"/>
              </a:ext>
            </a:extLst>
          </p:cNvPr>
          <p:cNvSpPr>
            <a:spLocks noGrp="1"/>
          </p:cNvSpPr>
          <p:nvPr>
            <p:ph type="title" hasCustomPrompt="1"/>
          </p:nvPr>
        </p:nvSpPr>
        <p:spPr>
          <a:xfrm>
            <a:off x="255210" y="2679994"/>
            <a:ext cx="5482708" cy="455138"/>
          </a:xfrm>
          <a:prstGeom prst="rect">
            <a:avLst/>
          </a:prstGeom>
        </p:spPr>
        <p:txBody>
          <a:bodyPr vert="horz" lIns="91440" tIns="45720" rIns="91440" bIns="45720" rtlCol="0" anchor="ctr">
            <a:normAutofit/>
          </a:bodyPr>
          <a:lstStyle>
            <a:lvl1pPr>
              <a:defRPr>
                <a:latin typeface="Calibri" panose="020F0502020204030204" pitchFamily="34" charset="0"/>
              </a:defRPr>
            </a:lvl1pPr>
          </a:lstStyle>
          <a:p>
            <a:r>
              <a:rPr lang="it-IT" dirty="0"/>
              <a:t>Title</a:t>
            </a:r>
          </a:p>
        </p:txBody>
      </p:sp>
      <p:sp>
        <p:nvSpPr>
          <p:cNvPr id="15" name="Segnaposto testo 15">
            <a:extLst>
              <a:ext uri="{FF2B5EF4-FFF2-40B4-BE49-F238E27FC236}">
                <a16:creationId xmlns:a16="http://schemas.microsoft.com/office/drawing/2014/main" id="{94BCE5D2-2533-4871-AEC8-A82963248647}"/>
              </a:ext>
            </a:extLst>
          </p:cNvPr>
          <p:cNvSpPr>
            <a:spLocks noGrp="1"/>
          </p:cNvSpPr>
          <p:nvPr>
            <p:ph type="body" sz="quarter" idx="10" hasCustomPrompt="1"/>
          </p:nvPr>
        </p:nvSpPr>
        <p:spPr>
          <a:xfrm>
            <a:off x="255210" y="3245851"/>
            <a:ext cx="5483225" cy="406400"/>
          </a:xfrm>
          <a:prstGeom prst="rect">
            <a:avLst/>
          </a:prstGeom>
        </p:spPr>
        <p:txBody>
          <a:bodyPr/>
          <a:lstStyle>
            <a:lvl1pPr>
              <a:defRPr>
                <a:latin typeface="Calibri" panose="020F0502020204030204" pitchFamily="34" charset="0"/>
              </a:defRPr>
            </a:lvl1pPr>
          </a:lstStyle>
          <a:p>
            <a:pPr lvl="0"/>
            <a:r>
              <a:rPr lang="it-IT" dirty="0" err="1"/>
              <a:t>Subtitle</a:t>
            </a:r>
            <a:endParaRPr lang="it-IT" dirty="0"/>
          </a:p>
        </p:txBody>
      </p:sp>
      <p:sp>
        <p:nvSpPr>
          <p:cNvPr id="16" name="Segnaposto testo 19">
            <a:extLst>
              <a:ext uri="{FF2B5EF4-FFF2-40B4-BE49-F238E27FC236}">
                <a16:creationId xmlns:a16="http://schemas.microsoft.com/office/drawing/2014/main" id="{1033C9DB-E6D2-4E19-8180-C71F50396B3C}"/>
              </a:ext>
            </a:extLst>
          </p:cNvPr>
          <p:cNvSpPr>
            <a:spLocks noGrp="1"/>
          </p:cNvSpPr>
          <p:nvPr>
            <p:ph type="body" sz="quarter" idx="11" hasCustomPrompt="1"/>
          </p:nvPr>
        </p:nvSpPr>
        <p:spPr>
          <a:xfrm>
            <a:off x="255210" y="3959320"/>
            <a:ext cx="4438650" cy="531812"/>
          </a:xfrm>
          <a:prstGeom prst="rect">
            <a:avLst/>
          </a:prstGeom>
        </p:spPr>
        <p:txBody>
          <a:bodyPr/>
          <a:lstStyle>
            <a:lvl1pPr>
              <a:defRPr sz="1800">
                <a:latin typeface="Calibri" panose="020F0502020204030204" pitchFamily="34" charset="0"/>
              </a:defRPr>
            </a:lvl1pPr>
          </a:lstStyle>
          <a:p>
            <a:pPr lvl="0"/>
            <a:r>
              <a:rPr lang="it-IT" dirty="0"/>
              <a:t>Date</a:t>
            </a:r>
          </a:p>
        </p:txBody>
      </p:sp>
      <p:sp>
        <p:nvSpPr>
          <p:cNvPr id="17" name="Ovale 16">
            <a:extLst>
              <a:ext uri="{FF2B5EF4-FFF2-40B4-BE49-F238E27FC236}">
                <a16:creationId xmlns:a16="http://schemas.microsoft.com/office/drawing/2014/main" id="{1B8E9DA1-878D-4692-9534-7D74571BDBAB}"/>
              </a:ext>
            </a:extLst>
          </p:cNvPr>
          <p:cNvSpPr>
            <a:spLocks noChangeAspect="1"/>
          </p:cNvSpPr>
          <p:nvPr userDrawn="1"/>
        </p:nvSpPr>
        <p:spPr>
          <a:xfrm rot="20563355">
            <a:off x="5427027" y="1298433"/>
            <a:ext cx="753462" cy="753462"/>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568015204"/>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slide (A)">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D684C249-6FAE-4932-BE9A-0B5384803340}"/>
              </a:ext>
            </a:extLst>
          </p:cNvPr>
          <p:cNvSpPr/>
          <p:nvPr userDrawn="1"/>
        </p:nvSpPr>
        <p:spPr>
          <a:xfrm>
            <a:off x="0" y="0"/>
            <a:ext cx="12193200" cy="6861600"/>
          </a:xfrm>
          <a:prstGeom prst="rect">
            <a:avLst/>
          </a:prstGeom>
          <a:solidFill>
            <a:srgbClr val="C9E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 name="Title 1"/>
          <p:cNvSpPr>
            <a:spLocks noGrp="1"/>
          </p:cNvSpPr>
          <p:nvPr>
            <p:ph type="ctrTitle" hasCustomPrompt="1"/>
          </p:nvPr>
        </p:nvSpPr>
        <p:spPr>
          <a:xfrm>
            <a:off x="720001" y="2761200"/>
            <a:ext cx="10748100" cy="720000"/>
          </a:xfrm>
        </p:spPr>
        <p:txBody>
          <a:bodyPr anchor="b">
            <a:normAutofit/>
          </a:bodyPr>
          <a:lstStyle>
            <a:lvl1pPr algn="l">
              <a:defRPr sz="3400"/>
            </a:lvl1pPr>
          </a:lstStyle>
          <a:p>
            <a:r>
              <a:rPr lang="en-GB" noProof="0" dirty="0"/>
              <a:t>Insert title in maximum one line</a:t>
            </a:r>
            <a:endParaRPr lang="en-GB" dirty="0"/>
          </a:p>
        </p:txBody>
      </p:sp>
      <p:sp>
        <p:nvSpPr>
          <p:cNvPr id="3" name="Subtitle 2"/>
          <p:cNvSpPr>
            <a:spLocks noGrp="1"/>
          </p:cNvSpPr>
          <p:nvPr>
            <p:ph type="subTitle" idx="1" hasCustomPrompt="1"/>
          </p:nvPr>
        </p:nvSpPr>
        <p:spPr>
          <a:xfrm>
            <a:off x="719138" y="3755479"/>
            <a:ext cx="10748963" cy="791987"/>
          </a:xfrm>
        </p:spPr>
        <p:txBody>
          <a:bodyPr/>
          <a:lstStyle>
            <a:lvl1pPr marL="0" indent="0" algn="l">
              <a:spcBef>
                <a:spcPts val="0"/>
              </a:spcBef>
              <a:buFont typeface="Arial" panose="020B0604020202020204" pitchFamily="34" charset="0"/>
              <a:buChar char="​"/>
              <a:defRPr sz="1800">
                <a:solidFill>
                  <a:schemeClr val="accent1"/>
                </a:solidFill>
              </a:defRPr>
            </a:lvl1pPr>
            <a:lvl2pPr marL="0" indent="0" algn="l">
              <a:buFont typeface="Arial" panose="020B0604020202020204" pitchFamily="34" charset="0"/>
              <a:buChar char="​"/>
              <a:defRPr sz="2000"/>
            </a:lvl2pPr>
            <a:lvl3pPr marL="0" indent="0" algn="l">
              <a:buFont typeface="Arial" panose="020B0604020202020204" pitchFamily="34" charset="0"/>
              <a:buChar char="​"/>
              <a:defRPr sz="2000"/>
            </a:lvl3pPr>
            <a:lvl4pPr marL="0" indent="0" algn="l">
              <a:buFont typeface="Arial" panose="020B0604020202020204" pitchFamily="34" charset="0"/>
              <a:buChar char="​"/>
              <a:defRPr sz="2000"/>
            </a:lvl4pPr>
            <a:lvl5pPr marL="0" indent="0" algn="l">
              <a:buFont typeface="Arial" panose="020B0604020202020204" pitchFamily="34" charset="0"/>
              <a:buChar char="​"/>
              <a:defRPr sz="2000"/>
            </a:lvl5pPr>
            <a:lvl6pPr marL="0" indent="0" algn="l">
              <a:buFont typeface="Arial" panose="020B0604020202020204" pitchFamily="34" charset="0"/>
              <a:buChar char="​"/>
              <a:defRPr sz="2000"/>
            </a:lvl6pPr>
            <a:lvl7pPr marL="0" indent="0" algn="l">
              <a:buFont typeface="Arial" panose="020B0604020202020204" pitchFamily="34" charset="0"/>
              <a:buChar char="​"/>
              <a:defRPr sz="2000"/>
            </a:lvl7pPr>
            <a:lvl8pPr marL="0" indent="0" algn="l">
              <a:buFont typeface="Arial" panose="020B0604020202020204" pitchFamily="34" charset="0"/>
              <a:buChar char="​"/>
              <a:defRPr sz="2000"/>
            </a:lvl8pPr>
            <a:lvl9pPr marL="0" indent="0" algn="l">
              <a:buFont typeface="Arial" panose="020B0604020202020204" pitchFamily="34" charset="0"/>
              <a:buChar char="​"/>
              <a:defRPr sz="2000"/>
            </a:lvl9pPr>
          </a:lstStyle>
          <a:p>
            <a:r>
              <a:rPr lang="en-GB" noProof="0" dirty="0"/>
              <a:t>Insert subtitle in maximum two lines</a:t>
            </a:r>
          </a:p>
        </p:txBody>
      </p:sp>
      <p:sp>
        <p:nvSpPr>
          <p:cNvPr id="12" name="Pladsholder til tekst 3">
            <a:extLst>
              <a:ext uri="{FF2B5EF4-FFF2-40B4-BE49-F238E27FC236}">
                <a16:creationId xmlns:a16="http://schemas.microsoft.com/office/drawing/2014/main" id="{A4F47B8B-7096-43FE-84B3-BA3E93CC8C6F}"/>
              </a:ext>
            </a:extLst>
          </p:cNvPr>
          <p:cNvSpPr>
            <a:spLocks noGrp="1"/>
          </p:cNvSpPr>
          <p:nvPr>
            <p:ph type="body" sz="quarter" idx="11" hasCustomPrompt="1"/>
          </p:nvPr>
        </p:nvSpPr>
        <p:spPr>
          <a:xfrm>
            <a:off x="719999" y="6020334"/>
            <a:ext cx="4860000" cy="320675"/>
          </a:xfrm>
        </p:spPr>
        <p:txBody>
          <a:bodyPr/>
          <a:lstStyle>
            <a:lvl1pPr marL="0" indent="0">
              <a:buNone/>
              <a:defRPr sz="1200">
                <a:solidFill>
                  <a:schemeClr val="accent1"/>
                </a:solidFill>
              </a:defRPr>
            </a:lvl1pPr>
            <a:lvl2pPr marL="216000" indent="0">
              <a:buNone/>
              <a:defRPr/>
            </a:lvl2pPr>
          </a:lstStyle>
          <a:p>
            <a:pPr lvl="0"/>
            <a:r>
              <a:rPr lang="en-GB" dirty="0"/>
              <a:t>Insert name, title and department of presenter</a:t>
            </a:r>
          </a:p>
        </p:txBody>
      </p:sp>
      <p:pic>
        <p:nvPicPr>
          <p:cNvPr id="8" name="Logo">
            <a:extLst>
              <a:ext uri="{FF2B5EF4-FFF2-40B4-BE49-F238E27FC236}">
                <a16:creationId xmlns:a16="http://schemas.microsoft.com/office/drawing/2014/main" id="{57957277-FFAA-4F9B-9DF9-49BE404D552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20000" y="1080000"/>
            <a:ext cx="1800000" cy="526927"/>
          </a:xfrm>
          <a:prstGeom prst="rect">
            <a:avLst/>
          </a:prstGeom>
        </p:spPr>
      </p:pic>
      <p:sp>
        <p:nvSpPr>
          <p:cNvPr id="15" name="Kombinationstegning: orange">
            <a:extLst>
              <a:ext uri="{FF2B5EF4-FFF2-40B4-BE49-F238E27FC236}">
                <a16:creationId xmlns:a16="http://schemas.microsoft.com/office/drawing/2014/main" id="{3A599C9B-0FF5-4311-8F2C-E9852DCFDCF3}"/>
              </a:ext>
            </a:extLst>
          </p:cNvPr>
          <p:cNvSpPr/>
          <p:nvPr userDrawn="1"/>
        </p:nvSpPr>
        <p:spPr>
          <a:xfrm>
            <a:off x="7005732" y="5712998"/>
            <a:ext cx="2674980" cy="1145002"/>
          </a:xfrm>
          <a:custGeom>
            <a:avLst/>
            <a:gdLst>
              <a:gd name="connsiteX0" fmla="*/ 1337490 w 2674980"/>
              <a:gd name="connsiteY0" fmla="*/ 0 h 1145002"/>
              <a:gd name="connsiteX1" fmla="*/ 2665408 w 2674980"/>
              <a:gd name="connsiteY1" fmla="*/ 1082285 h 1145002"/>
              <a:gd name="connsiteX2" fmla="*/ 2674980 w 2674980"/>
              <a:gd name="connsiteY2" fmla="*/ 1145002 h 1145002"/>
              <a:gd name="connsiteX3" fmla="*/ 0 w 2674980"/>
              <a:gd name="connsiteY3" fmla="*/ 1145002 h 1145002"/>
              <a:gd name="connsiteX4" fmla="*/ 9572 w 2674980"/>
              <a:gd name="connsiteY4" fmla="*/ 1082285 h 1145002"/>
              <a:gd name="connsiteX5" fmla="*/ 1337490 w 2674980"/>
              <a:gd name="connsiteY5" fmla="*/ 0 h 114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980" h="1145002">
                <a:moveTo>
                  <a:pt x="1337490" y="0"/>
                </a:moveTo>
                <a:cubicBezTo>
                  <a:pt x="1992513" y="0"/>
                  <a:pt x="2539017" y="464626"/>
                  <a:pt x="2665408" y="1082285"/>
                </a:cubicBezTo>
                <a:lnTo>
                  <a:pt x="2674980" y="1145002"/>
                </a:lnTo>
                <a:lnTo>
                  <a:pt x="0" y="1145002"/>
                </a:lnTo>
                <a:lnTo>
                  <a:pt x="9572" y="1082285"/>
                </a:lnTo>
                <a:cubicBezTo>
                  <a:pt x="135963" y="464626"/>
                  <a:pt x="682467" y="0"/>
                  <a:pt x="1337490" y="0"/>
                </a:cubicBezTo>
                <a:close/>
              </a:path>
            </a:pathLst>
          </a:cu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9" name="Kombinationstegning: hvid lille">
            <a:extLst>
              <a:ext uri="{FF2B5EF4-FFF2-40B4-BE49-F238E27FC236}">
                <a16:creationId xmlns:a16="http://schemas.microsoft.com/office/drawing/2014/main" id="{967F1A0C-7C27-4D6B-8C2E-D67741DB4A37}"/>
              </a:ext>
            </a:extLst>
          </p:cNvPr>
          <p:cNvSpPr>
            <a:spLocks noChangeAspect="1"/>
          </p:cNvSpPr>
          <p:nvPr userDrawn="1"/>
        </p:nvSpPr>
        <p:spPr>
          <a:xfrm>
            <a:off x="9086850" y="0"/>
            <a:ext cx="3102750" cy="3728416"/>
          </a:xfrm>
          <a:custGeom>
            <a:avLst/>
            <a:gdLst>
              <a:gd name="connsiteX0" fmla="*/ 392396 w 3102750"/>
              <a:gd name="connsiteY0" fmla="*/ 0 h 3728416"/>
              <a:gd name="connsiteX1" fmla="*/ 3102750 w 3102750"/>
              <a:gd name="connsiteY1" fmla="*/ 0 h 3728416"/>
              <a:gd name="connsiteX2" fmla="*/ 3102750 w 3102750"/>
              <a:gd name="connsiteY2" fmla="*/ 3626793 h 3728416"/>
              <a:gd name="connsiteX3" fmla="*/ 2898102 w 3102750"/>
              <a:gd name="connsiteY3" fmla="*/ 3679413 h 3728416"/>
              <a:gd name="connsiteX4" fmla="*/ 2412000 w 3102750"/>
              <a:gd name="connsiteY4" fmla="*/ 3728416 h 3728416"/>
              <a:gd name="connsiteX5" fmla="*/ 0 w 3102750"/>
              <a:gd name="connsiteY5" fmla="*/ 1316416 h 3728416"/>
              <a:gd name="connsiteX6" fmla="*/ 291115 w 3102750"/>
              <a:gd name="connsiteY6" fmla="*/ 166714 h 3728416"/>
              <a:gd name="connsiteX0" fmla="*/ 392396 w 3102750"/>
              <a:gd name="connsiteY0" fmla="*/ 0 h 3728416"/>
              <a:gd name="connsiteX1" fmla="*/ 3102750 w 3102750"/>
              <a:gd name="connsiteY1" fmla="*/ 3626793 h 3728416"/>
              <a:gd name="connsiteX2" fmla="*/ 2898102 w 3102750"/>
              <a:gd name="connsiteY2" fmla="*/ 3679413 h 3728416"/>
              <a:gd name="connsiteX3" fmla="*/ 2412000 w 3102750"/>
              <a:gd name="connsiteY3" fmla="*/ 3728416 h 3728416"/>
              <a:gd name="connsiteX4" fmla="*/ 0 w 3102750"/>
              <a:gd name="connsiteY4" fmla="*/ 1316416 h 3728416"/>
              <a:gd name="connsiteX5" fmla="*/ 291115 w 3102750"/>
              <a:gd name="connsiteY5" fmla="*/ 166714 h 3728416"/>
              <a:gd name="connsiteX6" fmla="*/ 392396 w 3102750"/>
              <a:gd name="connsiteY6" fmla="*/ 0 h 3728416"/>
              <a:gd name="connsiteX0" fmla="*/ 3102750 w 3194190"/>
              <a:gd name="connsiteY0" fmla="*/ 3626793 h 3728416"/>
              <a:gd name="connsiteX1" fmla="*/ 2898102 w 3194190"/>
              <a:gd name="connsiteY1" fmla="*/ 3679413 h 3728416"/>
              <a:gd name="connsiteX2" fmla="*/ 2412000 w 3194190"/>
              <a:gd name="connsiteY2" fmla="*/ 3728416 h 3728416"/>
              <a:gd name="connsiteX3" fmla="*/ 0 w 3194190"/>
              <a:gd name="connsiteY3" fmla="*/ 1316416 h 3728416"/>
              <a:gd name="connsiteX4" fmla="*/ 291115 w 3194190"/>
              <a:gd name="connsiteY4" fmla="*/ 166714 h 3728416"/>
              <a:gd name="connsiteX5" fmla="*/ 392396 w 3194190"/>
              <a:gd name="connsiteY5" fmla="*/ 0 h 3728416"/>
              <a:gd name="connsiteX6" fmla="*/ 3194190 w 3194190"/>
              <a:gd name="connsiteY6" fmla="*/ 3718233 h 3728416"/>
              <a:gd name="connsiteX0" fmla="*/ 3102750 w 3102750"/>
              <a:gd name="connsiteY0" fmla="*/ 3626793 h 3728416"/>
              <a:gd name="connsiteX1" fmla="*/ 2898102 w 3102750"/>
              <a:gd name="connsiteY1" fmla="*/ 3679413 h 3728416"/>
              <a:gd name="connsiteX2" fmla="*/ 2412000 w 3102750"/>
              <a:gd name="connsiteY2" fmla="*/ 3728416 h 3728416"/>
              <a:gd name="connsiteX3" fmla="*/ 0 w 3102750"/>
              <a:gd name="connsiteY3" fmla="*/ 1316416 h 3728416"/>
              <a:gd name="connsiteX4" fmla="*/ 291115 w 3102750"/>
              <a:gd name="connsiteY4" fmla="*/ 166714 h 3728416"/>
              <a:gd name="connsiteX5" fmla="*/ 392396 w 3102750"/>
              <a:gd name="connsiteY5" fmla="*/ 0 h 3728416"/>
              <a:gd name="connsiteX6" fmla="*/ 2114420 w 3102750"/>
              <a:gd name="connsiteY6" fmla="*/ 488650 h 3728416"/>
              <a:gd name="connsiteX0" fmla="*/ 3102750 w 3102750"/>
              <a:gd name="connsiteY0" fmla="*/ 3626793 h 3728416"/>
              <a:gd name="connsiteX1" fmla="*/ 2898102 w 3102750"/>
              <a:gd name="connsiteY1" fmla="*/ 3679413 h 3728416"/>
              <a:gd name="connsiteX2" fmla="*/ 2412000 w 3102750"/>
              <a:gd name="connsiteY2" fmla="*/ 3728416 h 3728416"/>
              <a:gd name="connsiteX3" fmla="*/ 0 w 3102750"/>
              <a:gd name="connsiteY3" fmla="*/ 1316416 h 3728416"/>
              <a:gd name="connsiteX4" fmla="*/ 291115 w 3102750"/>
              <a:gd name="connsiteY4" fmla="*/ 166714 h 3728416"/>
              <a:gd name="connsiteX5" fmla="*/ 392396 w 3102750"/>
              <a:gd name="connsiteY5" fmla="*/ 0 h 372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750" h="3728416">
                <a:moveTo>
                  <a:pt x="3102750" y="3626793"/>
                </a:moveTo>
                <a:lnTo>
                  <a:pt x="2898102" y="3679413"/>
                </a:lnTo>
                <a:cubicBezTo>
                  <a:pt x="2741087" y="3711543"/>
                  <a:pt x="2578514" y="3728416"/>
                  <a:pt x="2412000" y="3728416"/>
                </a:cubicBezTo>
                <a:cubicBezTo>
                  <a:pt x="1079889" y="3728416"/>
                  <a:pt x="0" y="2648527"/>
                  <a:pt x="0" y="1316416"/>
                </a:cubicBezTo>
                <a:cubicBezTo>
                  <a:pt x="0" y="900131"/>
                  <a:pt x="105458" y="508478"/>
                  <a:pt x="291115" y="166714"/>
                </a:cubicBezTo>
                <a:lnTo>
                  <a:pt x="392396" y="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4" name="Kombinationstegning: hvid stor">
            <a:extLst>
              <a:ext uri="{FF2B5EF4-FFF2-40B4-BE49-F238E27FC236}">
                <a16:creationId xmlns:a16="http://schemas.microsoft.com/office/drawing/2014/main" id="{647B16E1-7F8F-41DD-BEAB-729F8B3DC868}"/>
              </a:ext>
            </a:extLst>
          </p:cNvPr>
          <p:cNvSpPr/>
          <p:nvPr userDrawn="1"/>
        </p:nvSpPr>
        <p:spPr>
          <a:xfrm>
            <a:off x="8243455" y="1069700"/>
            <a:ext cx="3960000" cy="5788301"/>
          </a:xfrm>
          <a:custGeom>
            <a:avLst/>
            <a:gdLst>
              <a:gd name="connsiteX0" fmla="*/ 3960000 w 3960000"/>
              <a:gd name="connsiteY0" fmla="*/ 0 h 5788301"/>
              <a:gd name="connsiteX1" fmla="*/ 3960000 w 3960000"/>
              <a:gd name="connsiteY1" fmla="*/ 5788301 h 5788301"/>
              <a:gd name="connsiteX2" fmla="*/ 63202 w 3960000"/>
              <a:gd name="connsiteY2" fmla="*/ 5788301 h 5788301"/>
              <a:gd name="connsiteX3" fmla="*/ 42177 w 3960000"/>
              <a:gd name="connsiteY3" fmla="*/ 5648468 h 5788301"/>
              <a:gd name="connsiteX4" fmla="*/ 0 w 3960000"/>
              <a:gd name="connsiteY4" fmla="*/ 4988088 h 5788301"/>
              <a:gd name="connsiteX5" fmla="*/ 3842019 w 3960000"/>
              <a:gd name="connsiteY5" fmla="*/ 27230 h 5788301"/>
              <a:gd name="connsiteX0" fmla="*/ 3960000 w 4051440"/>
              <a:gd name="connsiteY0" fmla="*/ 5788301 h 5879741"/>
              <a:gd name="connsiteX1" fmla="*/ 63202 w 4051440"/>
              <a:gd name="connsiteY1" fmla="*/ 5788301 h 5879741"/>
              <a:gd name="connsiteX2" fmla="*/ 42177 w 4051440"/>
              <a:gd name="connsiteY2" fmla="*/ 5648468 h 5879741"/>
              <a:gd name="connsiteX3" fmla="*/ 0 w 4051440"/>
              <a:gd name="connsiteY3" fmla="*/ 4988088 h 5879741"/>
              <a:gd name="connsiteX4" fmla="*/ 3842019 w 4051440"/>
              <a:gd name="connsiteY4" fmla="*/ 27230 h 5879741"/>
              <a:gd name="connsiteX5" fmla="*/ 3960000 w 4051440"/>
              <a:gd name="connsiteY5" fmla="*/ 0 h 5879741"/>
              <a:gd name="connsiteX6" fmla="*/ 4051440 w 4051440"/>
              <a:gd name="connsiteY6" fmla="*/ 5879741 h 5879741"/>
              <a:gd name="connsiteX0" fmla="*/ 3960000 w 3960000"/>
              <a:gd name="connsiteY0" fmla="*/ 5788301 h 5788301"/>
              <a:gd name="connsiteX1" fmla="*/ 63202 w 3960000"/>
              <a:gd name="connsiteY1" fmla="*/ 5788301 h 5788301"/>
              <a:gd name="connsiteX2" fmla="*/ 42177 w 3960000"/>
              <a:gd name="connsiteY2" fmla="*/ 5648468 h 5788301"/>
              <a:gd name="connsiteX3" fmla="*/ 0 w 3960000"/>
              <a:gd name="connsiteY3" fmla="*/ 4988088 h 5788301"/>
              <a:gd name="connsiteX4" fmla="*/ 3842019 w 3960000"/>
              <a:gd name="connsiteY4" fmla="*/ 27230 h 5788301"/>
              <a:gd name="connsiteX5" fmla="*/ 3960000 w 3960000"/>
              <a:gd name="connsiteY5" fmla="*/ 0 h 5788301"/>
              <a:gd name="connsiteX0" fmla="*/ 63202 w 3960000"/>
              <a:gd name="connsiteY0" fmla="*/ 5788301 h 5788301"/>
              <a:gd name="connsiteX1" fmla="*/ 42177 w 3960000"/>
              <a:gd name="connsiteY1" fmla="*/ 5648468 h 5788301"/>
              <a:gd name="connsiteX2" fmla="*/ 0 w 3960000"/>
              <a:gd name="connsiteY2" fmla="*/ 4988088 h 5788301"/>
              <a:gd name="connsiteX3" fmla="*/ 3842019 w 3960000"/>
              <a:gd name="connsiteY3" fmla="*/ 27230 h 5788301"/>
              <a:gd name="connsiteX4" fmla="*/ 3960000 w 3960000"/>
              <a:gd name="connsiteY4" fmla="*/ 0 h 5788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000" h="5788301">
                <a:moveTo>
                  <a:pt x="63202" y="5788301"/>
                </a:moveTo>
                <a:lnTo>
                  <a:pt x="42177" y="5648468"/>
                </a:lnTo>
                <a:cubicBezTo>
                  <a:pt x="14349" y="5432273"/>
                  <a:pt x="0" y="5211856"/>
                  <a:pt x="0" y="4988088"/>
                </a:cubicBezTo>
                <a:cubicBezTo>
                  <a:pt x="0" y="2601232"/>
                  <a:pt x="1632596" y="595689"/>
                  <a:pt x="3842019" y="27230"/>
                </a:cubicBezTo>
                <a:lnTo>
                  <a:pt x="3960000" y="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4" name="Date_GeneralDate"/>
          <p:cNvSpPr>
            <a:spLocks noGrp="1"/>
          </p:cNvSpPr>
          <p:nvPr>
            <p:ph type="dt" sz="half" idx="10"/>
          </p:nvPr>
        </p:nvSpPr>
        <p:spPr>
          <a:xfrm>
            <a:off x="719999" y="5805218"/>
            <a:ext cx="4860000" cy="180000"/>
          </a:xfrm>
          <a:prstGeom prst="rect">
            <a:avLst/>
          </a:prstGeom>
        </p:spPr>
        <p:txBody>
          <a:bodyPr/>
          <a:lstStyle>
            <a:lvl1pPr>
              <a:defRPr sz="1200" b="1">
                <a:solidFill>
                  <a:schemeClr val="accent1"/>
                </a:solidFill>
              </a:defRPr>
            </a:lvl1pPr>
          </a:lstStyle>
          <a:p>
            <a:fld id="{8B5EA78D-C4F0-49F4-85B6-5BBDFC9D5812}" type="datetime1">
              <a:rPr lang="en-GB" smtClean="0"/>
              <a:pPr/>
              <a:t>05/10/2022</a:t>
            </a:fld>
            <a:endParaRPr lang="en-GB" dirty="0"/>
          </a:p>
        </p:txBody>
      </p:sp>
      <p:sp>
        <p:nvSpPr>
          <p:cNvPr id="9" name="Footer Placeholder 4" hidden="1">
            <a:extLst>
              <a:ext uri="{FF2B5EF4-FFF2-40B4-BE49-F238E27FC236}">
                <a16:creationId xmlns:a16="http://schemas.microsoft.com/office/drawing/2014/main" id="{A1571D3E-E42A-483C-9C09-D30A00C81EAB}"/>
              </a:ext>
            </a:extLst>
          </p:cNvPr>
          <p:cNvSpPr>
            <a:spLocks noGrp="1"/>
          </p:cNvSpPr>
          <p:nvPr>
            <p:ph type="ftr" sz="quarter" idx="3"/>
          </p:nvPr>
        </p:nvSpPr>
        <p:spPr>
          <a:xfrm>
            <a:off x="0" y="6912000"/>
            <a:ext cx="0" cy="0"/>
          </a:xfrm>
          <a:prstGeom prst="rect">
            <a:avLst/>
          </a:prstGeom>
        </p:spPr>
        <p:txBody>
          <a:bodyPr vert="horz" lIns="0" tIns="0" rIns="0" bIns="0" rtlCol="0" anchor="b" anchorCtr="0"/>
          <a:lstStyle>
            <a:lvl1pPr algn="ctr">
              <a:defRPr sz="100">
                <a:noFill/>
              </a:defRPr>
            </a:lvl1pPr>
          </a:lstStyle>
          <a:p>
            <a:endParaRPr lang="en-GB" dirty="0"/>
          </a:p>
        </p:txBody>
      </p:sp>
      <p:sp>
        <p:nvSpPr>
          <p:cNvPr id="10" name="Slide Number Placeholder 5" hidden="1">
            <a:extLst>
              <a:ext uri="{FF2B5EF4-FFF2-40B4-BE49-F238E27FC236}">
                <a16:creationId xmlns:a16="http://schemas.microsoft.com/office/drawing/2014/main" id="{1DDA0BDB-E54A-44CB-AD6F-FAF894C72C78}"/>
              </a:ext>
            </a:extLst>
          </p:cNvPr>
          <p:cNvSpPr>
            <a:spLocks noGrp="1"/>
          </p:cNvSpPr>
          <p:nvPr>
            <p:ph type="sldNum" sz="quarter" idx="4"/>
          </p:nvPr>
        </p:nvSpPr>
        <p:spPr>
          <a:xfrm>
            <a:off x="0" y="6912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en-GB" smtClean="0"/>
              <a:pPr/>
              <a:t>‹Nr.›</a:t>
            </a:fld>
            <a:endParaRPr lang="en-GB" dirty="0"/>
          </a:p>
        </p:txBody>
      </p:sp>
    </p:spTree>
    <p:extLst>
      <p:ext uri="{BB962C8B-B14F-4D97-AF65-F5344CB8AC3E}">
        <p14:creationId xmlns:p14="http://schemas.microsoft.com/office/powerpoint/2010/main" val="615177580"/>
      </p:ext>
    </p:extLst>
  </p:cSld>
  <p:clrMapOvr>
    <a:masterClrMapping/>
  </p:clrMapOvr>
  <p:hf sldNum="0" hdr="0" ftr="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 Text White Layout">
    <p:spTree>
      <p:nvGrpSpPr>
        <p:cNvPr id="1" name=""/>
        <p:cNvGrpSpPr/>
        <p:nvPr/>
      </p:nvGrpSpPr>
      <p:grpSpPr>
        <a:xfrm>
          <a:off x="0" y="0"/>
          <a:ext cx="0" cy="0"/>
          <a:chOff x="0" y="0"/>
          <a:chExt cx="0" cy="0"/>
        </a:xfrm>
      </p:grpSpPr>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1392C695-E23A-4E48-97AC-69FC7138C9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25094"/>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55298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80688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userDrawn="1">
  <p:cSld name="Titel med bobler_bille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Picture 23">
            <a:extLst>
              <a:ext uri="{FF2B5EF4-FFF2-40B4-BE49-F238E27FC236}">
                <a16:creationId xmlns:a16="http://schemas.microsoft.com/office/drawing/2014/main" id="{D76A4312-5FE6-48E8-8C69-27E06C2B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18" name="Segnaposto numero diapositiva 5">
            <a:extLst>
              <a:ext uri="{FF2B5EF4-FFF2-40B4-BE49-F238E27FC236}">
                <a16:creationId xmlns:a16="http://schemas.microsoft.com/office/drawing/2014/main" id="{142147F6-831D-477B-9535-AEB6A834394E}"/>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bg1"/>
                </a:solidFill>
                <a:latin typeface="+mn-lt"/>
              </a:rPr>
              <a:pPr/>
              <a:t>‹Nr.›</a:t>
            </a:fld>
            <a:endParaRPr lang="en-US" sz="1200" dirty="0">
              <a:solidFill>
                <a:schemeClr val="bg1"/>
              </a:solidFill>
              <a:latin typeface="+mn-lt"/>
            </a:endParaRPr>
          </a:p>
        </p:txBody>
      </p:sp>
      <p:cxnSp>
        <p:nvCxnSpPr>
          <p:cNvPr id="19" name="Connettore diritto 18">
            <a:extLst>
              <a:ext uri="{FF2B5EF4-FFF2-40B4-BE49-F238E27FC236}">
                <a16:creationId xmlns:a16="http://schemas.microsoft.com/office/drawing/2014/main" id="{6B406CF6-AD9F-4F94-A73A-13BC822B9656}"/>
              </a:ext>
            </a:extLst>
          </p:cNvPr>
          <p:cNvCxnSpPr>
            <a:cxnSpLocks/>
          </p:cNvCxnSpPr>
          <p:nvPr userDrawn="1"/>
        </p:nvCxnSpPr>
        <p:spPr>
          <a:xfrm>
            <a:off x="1302902" y="6643894"/>
            <a:ext cx="10122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0468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7" name="Pladsholder til dato 6" hidden="1">
            <a:extLst>
              <a:ext uri="{FF2B5EF4-FFF2-40B4-BE49-F238E27FC236}">
                <a16:creationId xmlns:a16="http://schemas.microsoft.com/office/drawing/2014/main" id="{2C9235BA-E55C-43E0-9585-24F054583F71}"/>
              </a:ext>
            </a:extLst>
          </p:cNvPr>
          <p:cNvSpPr>
            <a:spLocks noGrp="1"/>
          </p:cNvSpPr>
          <p:nvPr>
            <p:ph type="dt" sz="half" idx="10"/>
          </p:nvPr>
        </p:nvSpPr>
        <p:spPr/>
        <p:txBody>
          <a:bodyPr/>
          <a:lstStyle/>
          <a:p>
            <a:endParaRPr lang="en-GB" dirty="0"/>
          </a:p>
        </p:txBody>
      </p:sp>
      <p:sp>
        <p:nvSpPr>
          <p:cNvPr id="8" name="Pladsholder til sidefod 7" hidden="1">
            <a:extLst>
              <a:ext uri="{FF2B5EF4-FFF2-40B4-BE49-F238E27FC236}">
                <a16:creationId xmlns:a16="http://schemas.microsoft.com/office/drawing/2014/main" id="{ACAB631B-15E7-4E14-AC19-30F7ABF032DC}"/>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664344149"/>
      </p:ext>
    </p:extLst>
  </p:cSld>
  <p:clrMapOvr>
    <a:masterClrMapping/>
  </p:clrMapOvr>
  <p:hf hdr="0"/>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Opening Layout White">
    <p:bg>
      <p:bgPr>
        <a:solidFill>
          <a:schemeClr val="bg1"/>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6C63E18E-3266-4269-B1D3-099FED6675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cxnSp>
        <p:nvCxnSpPr>
          <p:cNvPr id="15" name="Connettore 1 14">
            <a:extLst>
              <a:ext uri="{FF2B5EF4-FFF2-40B4-BE49-F238E27FC236}">
                <a16:creationId xmlns:a16="http://schemas.microsoft.com/office/drawing/2014/main" id="{7028EE10-0CDB-D34D-84D9-29F8C737A488}"/>
              </a:ext>
            </a:extLst>
          </p:cNvPr>
          <p:cNvCxnSpPr>
            <a:cxnSpLocks/>
          </p:cNvCxnSpPr>
          <p:nvPr userDrawn="1"/>
        </p:nvCxnSpPr>
        <p:spPr>
          <a:xfrm>
            <a:off x="378288" y="2852738"/>
            <a:ext cx="112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Segnaposto immagine 62">
            <a:extLst>
              <a:ext uri="{FF2B5EF4-FFF2-40B4-BE49-F238E27FC236}">
                <a16:creationId xmlns:a16="http://schemas.microsoft.com/office/drawing/2014/main" id="{679EB9C1-2084-624B-8575-67781085072E}"/>
              </a:ext>
            </a:extLst>
          </p:cNvPr>
          <p:cNvSpPr>
            <a:spLocks noGrp="1"/>
          </p:cNvSpPr>
          <p:nvPr>
            <p:ph type="pic" sz="quarter" idx="13"/>
          </p:nvPr>
        </p:nvSpPr>
        <p:spPr>
          <a:xfrm>
            <a:off x="5434850" y="363588"/>
            <a:ext cx="5730548" cy="5729237"/>
          </a:xfrm>
          <a:prstGeom prst="ellipse">
            <a:avLst/>
          </a:prstGeom>
        </p:spPr>
        <p:txBody>
          <a:bodyPr anchor="ctr" anchorCtr="0"/>
          <a:lstStyle>
            <a:lvl1pPr>
              <a:defRPr lang="it-IT">
                <a:solidFill>
                  <a:schemeClr val="bg1"/>
                </a:solidFill>
              </a:defRPr>
            </a:lvl1pPr>
          </a:lstStyle>
          <a:p>
            <a:pPr marL="0" lvl="0" indent="0" algn="ctr">
              <a:buNone/>
            </a:pPr>
            <a:endParaRPr lang="it-IT" dirty="0"/>
          </a:p>
        </p:txBody>
      </p:sp>
      <p:sp>
        <p:nvSpPr>
          <p:cNvPr id="10" name="Segnaposto testo 21">
            <a:extLst>
              <a:ext uri="{FF2B5EF4-FFF2-40B4-BE49-F238E27FC236}">
                <a16:creationId xmlns:a16="http://schemas.microsoft.com/office/drawing/2014/main" id="{BFCC5314-D8EB-D24C-AA15-BA0B19FDFA8B}"/>
              </a:ext>
            </a:extLst>
          </p:cNvPr>
          <p:cNvSpPr>
            <a:spLocks noGrp="1"/>
          </p:cNvSpPr>
          <p:nvPr>
            <p:ph type="body" sz="quarter" idx="14" hasCustomPrompt="1"/>
          </p:nvPr>
        </p:nvSpPr>
        <p:spPr>
          <a:xfrm>
            <a:off x="371475" y="2276738"/>
            <a:ext cx="1655999" cy="576000"/>
          </a:xfrm>
          <a:prstGeom prst="rect">
            <a:avLst/>
          </a:prstGeom>
        </p:spPr>
        <p:txBody>
          <a:bodyPr lIns="0" tIns="0" rIns="0" bIns="0"/>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01.</a:t>
            </a:r>
          </a:p>
        </p:txBody>
      </p:sp>
      <p:sp>
        <p:nvSpPr>
          <p:cNvPr id="11" name="Segnaposto testo 21">
            <a:extLst>
              <a:ext uri="{FF2B5EF4-FFF2-40B4-BE49-F238E27FC236}">
                <a16:creationId xmlns:a16="http://schemas.microsoft.com/office/drawing/2014/main" id="{95EBCA47-270A-2840-8A3C-E16183EC453D}"/>
              </a:ext>
            </a:extLst>
          </p:cNvPr>
          <p:cNvSpPr>
            <a:spLocks noGrp="1"/>
          </p:cNvSpPr>
          <p:nvPr>
            <p:ph type="body" sz="quarter" idx="15" hasCustomPrompt="1"/>
          </p:nvPr>
        </p:nvSpPr>
        <p:spPr>
          <a:xfrm>
            <a:off x="371475" y="2853000"/>
            <a:ext cx="4671267" cy="576000"/>
          </a:xfrm>
          <a:prstGeom prst="rect">
            <a:avLst/>
          </a:prstGeom>
        </p:spPr>
        <p:txBody>
          <a:bodyPr lIns="0" tIns="0" rIns="0" bIns="0" anchor="b"/>
          <a:lstStyle>
            <a:lvl1pPr marL="0" indent="0">
              <a:buNone/>
              <a:defRPr sz="2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Chapter</a:t>
            </a:r>
            <a:r>
              <a:rPr lang="it-IT" dirty="0"/>
              <a:t> </a:t>
            </a:r>
            <a:r>
              <a:rPr lang="it-IT" dirty="0" err="1"/>
              <a:t>title</a:t>
            </a:r>
            <a:endParaRPr lang="it-IT" dirty="0"/>
          </a:p>
        </p:txBody>
      </p:sp>
      <p:sp>
        <p:nvSpPr>
          <p:cNvPr id="17" name="Segnaposto testo 21">
            <a:extLst>
              <a:ext uri="{FF2B5EF4-FFF2-40B4-BE49-F238E27FC236}">
                <a16:creationId xmlns:a16="http://schemas.microsoft.com/office/drawing/2014/main" id="{B648B300-87AB-164B-83F4-E4705ADD3D7C}"/>
              </a:ext>
            </a:extLst>
          </p:cNvPr>
          <p:cNvSpPr>
            <a:spLocks noGrp="1"/>
          </p:cNvSpPr>
          <p:nvPr>
            <p:ph type="body" sz="quarter" idx="16" hasCustomPrompt="1"/>
          </p:nvPr>
        </p:nvSpPr>
        <p:spPr>
          <a:xfrm>
            <a:off x="371475" y="3429000"/>
            <a:ext cx="4671267" cy="1152525"/>
          </a:xfrm>
          <a:prstGeom prst="rect">
            <a:avLst/>
          </a:prstGeom>
        </p:spPr>
        <p:txBody>
          <a:bodyPr lIns="0" tIns="0" rIns="0" bIns="0" anchor="t"/>
          <a:lstStyle>
            <a:lvl1pPr marL="0" indent="0">
              <a:buNone/>
              <a:defRPr sz="2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Subtitle</a:t>
            </a:r>
            <a:endParaRPr lang="it-IT" dirty="0"/>
          </a:p>
        </p:txBody>
      </p:sp>
      <p:sp>
        <p:nvSpPr>
          <p:cNvPr id="19" name="Segnaposto numero diapositiva 5">
            <a:extLst>
              <a:ext uri="{FF2B5EF4-FFF2-40B4-BE49-F238E27FC236}">
                <a16:creationId xmlns:a16="http://schemas.microsoft.com/office/drawing/2014/main" id="{308DAB47-9211-4D1A-81F7-7BEC1AF18D78}"/>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20" name="Connettore diritto 19">
            <a:extLst>
              <a:ext uri="{FF2B5EF4-FFF2-40B4-BE49-F238E27FC236}">
                <a16:creationId xmlns:a16="http://schemas.microsoft.com/office/drawing/2014/main" id="{CCC2540B-022C-47A6-BDA0-6E57E6567741}"/>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1136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88">
          <p15:clr>
            <a:srgbClr val="FBAE40"/>
          </p15:clr>
        </p15:guide>
        <p15:guide id="4" orient="horz" pos="3838">
          <p15:clr>
            <a:srgbClr val="FBAE40"/>
          </p15:clr>
        </p15:guide>
        <p15:guide id="5" orient="horz" pos="232">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Closing Layout">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3BF6024-E0D8-384A-B055-C85A64FC330A}"/>
              </a:ext>
            </a:extLst>
          </p:cNvPr>
          <p:cNvSpPr/>
          <p:nvPr userDrawn="1"/>
        </p:nvSpPr>
        <p:spPr>
          <a:xfrm>
            <a:off x="0" y="0"/>
            <a:ext cx="12192000" cy="6858000"/>
          </a:xfrm>
          <a:prstGeom prst="rect">
            <a:avLst/>
          </a:prstGeom>
          <a:gradFill flip="none" rotWithShape="1">
            <a:gsLst>
              <a:gs pos="27000">
                <a:srgbClr val="1771A3">
                  <a:alpha val="71000"/>
                </a:srgbClr>
              </a:gs>
              <a:gs pos="10000">
                <a:srgbClr val="00B09B">
                  <a:alpha val="50059"/>
                </a:srgbClr>
              </a:gs>
              <a:gs pos="58000">
                <a:srgbClr val="2D32AA">
                  <a:alpha val="9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pic>
        <p:nvPicPr>
          <p:cNvPr id="6" name="Immagine 5" descr="Immagine che contiene testo, clipart&#10;&#10;Descrizione generata automaticamente">
            <a:extLst>
              <a:ext uri="{FF2B5EF4-FFF2-40B4-BE49-F238E27FC236}">
                <a16:creationId xmlns:a16="http://schemas.microsoft.com/office/drawing/2014/main" id="{ECA8B77E-8EDD-4170-9C10-165546D768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78973" y="2812221"/>
            <a:ext cx="2651050" cy="831637"/>
          </a:xfrm>
          <a:prstGeom prst="rect">
            <a:avLst/>
          </a:prstGeom>
        </p:spPr>
      </p:pic>
      <p:sp>
        <p:nvSpPr>
          <p:cNvPr id="4" name="Ovale 3">
            <a:extLst>
              <a:ext uri="{FF2B5EF4-FFF2-40B4-BE49-F238E27FC236}">
                <a16:creationId xmlns:a16="http://schemas.microsoft.com/office/drawing/2014/main" id="{12486E21-8D90-EF49-9032-069660912725}"/>
              </a:ext>
            </a:extLst>
          </p:cNvPr>
          <p:cNvSpPr/>
          <p:nvPr userDrawn="1"/>
        </p:nvSpPr>
        <p:spPr>
          <a:xfrm>
            <a:off x="2804071" y="1943031"/>
            <a:ext cx="1377421" cy="1377421"/>
          </a:xfrm>
          <a:prstGeom prst="ellipse">
            <a:avLst/>
          </a:prstGeom>
          <a:solidFill>
            <a:srgbClr val="2D32AA">
              <a:alpha val="854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sp>
        <p:nvSpPr>
          <p:cNvPr id="5" name="Ovale 4">
            <a:extLst>
              <a:ext uri="{FF2B5EF4-FFF2-40B4-BE49-F238E27FC236}">
                <a16:creationId xmlns:a16="http://schemas.microsoft.com/office/drawing/2014/main" id="{26564647-FE3F-4643-AF0C-6E095804CE5D}"/>
              </a:ext>
            </a:extLst>
          </p:cNvPr>
          <p:cNvSpPr>
            <a:spLocks noChangeAspect="1"/>
          </p:cNvSpPr>
          <p:nvPr userDrawn="1"/>
        </p:nvSpPr>
        <p:spPr>
          <a:xfrm>
            <a:off x="3779061" y="2689421"/>
            <a:ext cx="631031" cy="631031"/>
          </a:xfrm>
          <a:prstGeom prst="ellipse">
            <a:avLst/>
          </a:prstGeom>
          <a:solidFill>
            <a:srgbClr val="0CA2A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00B09B"/>
              </a:solidFill>
            </a:endParaRPr>
          </a:p>
        </p:txBody>
      </p:sp>
    </p:spTree>
    <p:extLst>
      <p:ext uri="{BB962C8B-B14F-4D97-AF65-F5344CB8AC3E}">
        <p14:creationId xmlns:p14="http://schemas.microsoft.com/office/powerpoint/2010/main" val="38466133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COVER 18">
    <p:bg>
      <p:bgPr>
        <a:solidFill>
          <a:srgbClr val="2F38AC">
            <a:alpha val="93000"/>
          </a:srgbClr>
        </a:solidFill>
        <a:effectLst/>
      </p:bgPr>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094F51F3-497E-42E6-A4E6-AB850DC3D6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4631" t="21203" b="15456"/>
          <a:stretch/>
        </p:blipFill>
        <p:spPr>
          <a:xfrm>
            <a:off x="-1" y="0"/>
            <a:ext cx="5994727" cy="6858000"/>
          </a:xfrm>
          <a:prstGeom prst="rect">
            <a:avLst/>
          </a:prstGeom>
        </p:spPr>
      </p:pic>
      <p:pic>
        <p:nvPicPr>
          <p:cNvPr id="3" name="Immagine 2" descr="Immagine che contiene testo, clipart&#10;&#10;Descrizione generata automaticamente">
            <a:extLst>
              <a:ext uri="{FF2B5EF4-FFF2-40B4-BE49-F238E27FC236}">
                <a16:creationId xmlns:a16="http://schemas.microsoft.com/office/drawing/2014/main" id="{E7B0CBD0-59F4-476D-9F7C-E34C9E577E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9503" y="242539"/>
            <a:ext cx="1493180" cy="468412"/>
          </a:xfrm>
          <a:prstGeom prst="rect">
            <a:avLst/>
          </a:prstGeom>
        </p:spPr>
      </p:pic>
      <p:sp>
        <p:nvSpPr>
          <p:cNvPr id="11" name="Ovale 10">
            <a:extLst>
              <a:ext uri="{FF2B5EF4-FFF2-40B4-BE49-F238E27FC236}">
                <a16:creationId xmlns:a16="http://schemas.microsoft.com/office/drawing/2014/main" id="{574E53CF-6533-4D55-9AB0-83B9D1A21231}"/>
              </a:ext>
            </a:extLst>
          </p:cNvPr>
          <p:cNvSpPr>
            <a:spLocks noChangeAspect="1"/>
          </p:cNvSpPr>
          <p:nvPr userDrawn="1"/>
        </p:nvSpPr>
        <p:spPr>
          <a:xfrm rot="20563355">
            <a:off x="6948388" y="257714"/>
            <a:ext cx="1258905" cy="1258905"/>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cxnSp>
        <p:nvCxnSpPr>
          <p:cNvPr id="13" name="Connettore 1 6">
            <a:extLst>
              <a:ext uri="{FF2B5EF4-FFF2-40B4-BE49-F238E27FC236}">
                <a16:creationId xmlns:a16="http://schemas.microsoft.com/office/drawing/2014/main" id="{FE2942D3-462C-40A5-ACEE-A3938F2B6920}"/>
              </a:ext>
            </a:extLst>
          </p:cNvPr>
          <p:cNvCxnSpPr>
            <a:cxnSpLocks/>
          </p:cNvCxnSpPr>
          <p:nvPr userDrawn="1"/>
        </p:nvCxnSpPr>
        <p:spPr>
          <a:xfrm>
            <a:off x="255210" y="3762971"/>
            <a:ext cx="1123200" cy="0"/>
          </a:xfrm>
          <a:prstGeom prst="line">
            <a:avLst/>
          </a:prstGeom>
          <a:noFill/>
          <a:ln w="12700" cap="flat" cmpd="sng" algn="ctr">
            <a:solidFill>
              <a:srgbClr val="FFFFFF"/>
            </a:solidFill>
            <a:prstDash val="solid"/>
            <a:miter lim="800000"/>
          </a:ln>
          <a:effectLst/>
        </p:spPr>
      </p:cxnSp>
      <p:sp>
        <p:nvSpPr>
          <p:cNvPr id="14" name="Segnaposto titolo 22">
            <a:extLst>
              <a:ext uri="{FF2B5EF4-FFF2-40B4-BE49-F238E27FC236}">
                <a16:creationId xmlns:a16="http://schemas.microsoft.com/office/drawing/2014/main" id="{F951E9C3-C662-4FF8-B723-AE703C03E9EB}"/>
              </a:ext>
            </a:extLst>
          </p:cNvPr>
          <p:cNvSpPr>
            <a:spLocks noGrp="1"/>
          </p:cNvSpPr>
          <p:nvPr>
            <p:ph type="title" hasCustomPrompt="1"/>
          </p:nvPr>
        </p:nvSpPr>
        <p:spPr>
          <a:xfrm>
            <a:off x="255210" y="2679994"/>
            <a:ext cx="5482708" cy="455138"/>
          </a:xfrm>
          <a:prstGeom prst="rect">
            <a:avLst/>
          </a:prstGeom>
        </p:spPr>
        <p:txBody>
          <a:bodyPr vert="horz" lIns="91440" tIns="45720" rIns="91440" bIns="45720" rtlCol="0" anchor="ctr">
            <a:normAutofit/>
          </a:bodyPr>
          <a:lstStyle>
            <a:lvl1pPr>
              <a:defRPr>
                <a:latin typeface="Calibri" panose="020F0502020204030204" pitchFamily="34" charset="0"/>
              </a:defRPr>
            </a:lvl1pPr>
          </a:lstStyle>
          <a:p>
            <a:r>
              <a:rPr lang="it-IT" dirty="0"/>
              <a:t>Title</a:t>
            </a:r>
          </a:p>
        </p:txBody>
      </p:sp>
      <p:sp>
        <p:nvSpPr>
          <p:cNvPr id="15" name="Segnaposto testo 15">
            <a:extLst>
              <a:ext uri="{FF2B5EF4-FFF2-40B4-BE49-F238E27FC236}">
                <a16:creationId xmlns:a16="http://schemas.microsoft.com/office/drawing/2014/main" id="{94BCE5D2-2533-4871-AEC8-A82963248647}"/>
              </a:ext>
            </a:extLst>
          </p:cNvPr>
          <p:cNvSpPr>
            <a:spLocks noGrp="1"/>
          </p:cNvSpPr>
          <p:nvPr>
            <p:ph type="body" sz="quarter" idx="10" hasCustomPrompt="1"/>
          </p:nvPr>
        </p:nvSpPr>
        <p:spPr>
          <a:xfrm>
            <a:off x="255210" y="3245851"/>
            <a:ext cx="5483225" cy="406400"/>
          </a:xfrm>
          <a:prstGeom prst="rect">
            <a:avLst/>
          </a:prstGeom>
        </p:spPr>
        <p:txBody>
          <a:bodyPr/>
          <a:lstStyle>
            <a:lvl1pPr>
              <a:defRPr>
                <a:latin typeface="Calibri" panose="020F0502020204030204" pitchFamily="34" charset="0"/>
              </a:defRPr>
            </a:lvl1pPr>
          </a:lstStyle>
          <a:p>
            <a:pPr lvl="0"/>
            <a:r>
              <a:rPr lang="it-IT" dirty="0" err="1"/>
              <a:t>Subtitle</a:t>
            </a:r>
            <a:endParaRPr lang="it-IT" dirty="0"/>
          </a:p>
        </p:txBody>
      </p:sp>
      <p:sp>
        <p:nvSpPr>
          <p:cNvPr id="16" name="Segnaposto testo 19">
            <a:extLst>
              <a:ext uri="{FF2B5EF4-FFF2-40B4-BE49-F238E27FC236}">
                <a16:creationId xmlns:a16="http://schemas.microsoft.com/office/drawing/2014/main" id="{1033C9DB-E6D2-4E19-8180-C71F50396B3C}"/>
              </a:ext>
            </a:extLst>
          </p:cNvPr>
          <p:cNvSpPr>
            <a:spLocks noGrp="1"/>
          </p:cNvSpPr>
          <p:nvPr>
            <p:ph type="body" sz="quarter" idx="11" hasCustomPrompt="1"/>
          </p:nvPr>
        </p:nvSpPr>
        <p:spPr>
          <a:xfrm>
            <a:off x="255210" y="3959320"/>
            <a:ext cx="4438650" cy="531812"/>
          </a:xfrm>
          <a:prstGeom prst="rect">
            <a:avLst/>
          </a:prstGeom>
        </p:spPr>
        <p:txBody>
          <a:bodyPr/>
          <a:lstStyle>
            <a:lvl1pPr>
              <a:defRPr sz="1800">
                <a:latin typeface="Calibri" panose="020F0502020204030204" pitchFamily="34" charset="0"/>
              </a:defRPr>
            </a:lvl1pPr>
          </a:lstStyle>
          <a:p>
            <a:pPr lvl="0"/>
            <a:r>
              <a:rPr lang="it-IT" dirty="0"/>
              <a:t>Date</a:t>
            </a:r>
          </a:p>
        </p:txBody>
      </p:sp>
      <p:sp>
        <p:nvSpPr>
          <p:cNvPr id="17" name="Ovale 16">
            <a:extLst>
              <a:ext uri="{FF2B5EF4-FFF2-40B4-BE49-F238E27FC236}">
                <a16:creationId xmlns:a16="http://schemas.microsoft.com/office/drawing/2014/main" id="{1B8E9DA1-878D-4692-9534-7D74571BDBAB}"/>
              </a:ext>
            </a:extLst>
          </p:cNvPr>
          <p:cNvSpPr>
            <a:spLocks noChangeAspect="1"/>
          </p:cNvSpPr>
          <p:nvPr userDrawn="1"/>
        </p:nvSpPr>
        <p:spPr>
          <a:xfrm rot="20563355">
            <a:off x="5427027" y="1298433"/>
            <a:ext cx="753462" cy="753462"/>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963756991"/>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 Text White Layout">
    <p:spTree>
      <p:nvGrpSpPr>
        <p:cNvPr id="1" name=""/>
        <p:cNvGrpSpPr/>
        <p:nvPr/>
      </p:nvGrpSpPr>
      <p:grpSpPr>
        <a:xfrm>
          <a:off x="0" y="0"/>
          <a:ext cx="0" cy="0"/>
          <a:chOff x="0" y="0"/>
          <a:chExt cx="0" cy="0"/>
        </a:xfrm>
      </p:grpSpPr>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1392C695-E23A-4E48-97AC-69FC7138C9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238215"/>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2087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30672D-0E0D-4112-ADBB-5AB26FBD3F0E}"/>
              </a:ext>
            </a:extLst>
          </p:cNvPr>
          <p:cNvSpPr>
            <a:spLocks noGrp="1"/>
          </p:cNvSpPr>
          <p:nvPr>
            <p:ph type="title" hasCustomPrompt="1"/>
          </p:nvPr>
        </p:nvSpPr>
        <p:spPr>
          <a:xfrm>
            <a:off x="719999" y="1226970"/>
            <a:ext cx="3290929" cy="1949864"/>
          </a:xfrm>
        </p:spPr>
        <p:txBody>
          <a:bodyPr>
            <a:noAutofit/>
          </a:bodyPr>
          <a:lstStyle>
            <a:lvl1pPr>
              <a:defRPr lang="en-GB" sz="7000" kern="1200" cap="all" baseline="0" dirty="0">
                <a:solidFill>
                  <a:schemeClr val="accent1"/>
                </a:solidFill>
                <a:latin typeface="+mj-lt"/>
                <a:ea typeface="+mj-ea"/>
                <a:cs typeface="+mj-cs"/>
              </a:defRPr>
            </a:lvl1pPr>
          </a:lstStyle>
          <a:p>
            <a:r>
              <a:rPr lang="en-GB" dirty="0"/>
              <a:t>Insert text</a:t>
            </a:r>
          </a:p>
        </p:txBody>
      </p:sp>
      <p:sp>
        <p:nvSpPr>
          <p:cNvPr id="8" name="Pladsholder til tekst 2">
            <a:extLst>
              <a:ext uri="{FF2B5EF4-FFF2-40B4-BE49-F238E27FC236}">
                <a16:creationId xmlns:a16="http://schemas.microsoft.com/office/drawing/2014/main" id="{15F9BC4F-664D-4FB7-A017-AD122CC3F715}"/>
              </a:ext>
            </a:extLst>
          </p:cNvPr>
          <p:cNvSpPr>
            <a:spLocks noGrp="1"/>
          </p:cNvSpPr>
          <p:nvPr>
            <p:ph type="body" sz="quarter" idx="13"/>
          </p:nvPr>
        </p:nvSpPr>
        <p:spPr>
          <a:xfrm>
            <a:off x="4708525" y="1303019"/>
            <a:ext cx="4835525" cy="4499293"/>
          </a:xfrm>
        </p:spPr>
        <p:txBody>
          <a:bodyPr/>
          <a:lstStyle>
            <a:lvl1pPr>
              <a:buClr>
                <a:srgbClr val="ED8B00"/>
              </a:buClr>
              <a:defRPr sz="2400">
                <a:solidFill>
                  <a:schemeClr val="accent1"/>
                </a:solidFill>
              </a:defRPr>
            </a:lvl1pPr>
            <a:lvl2pPr>
              <a:buClr>
                <a:srgbClr val="ED8B00"/>
              </a:buClr>
              <a:defRPr sz="2000">
                <a:solidFill>
                  <a:schemeClr val="accent1"/>
                </a:solidFill>
              </a:defRPr>
            </a:lvl2pPr>
            <a:lvl3pPr>
              <a:buClr>
                <a:srgbClr val="ED8B00"/>
              </a:buClr>
              <a:defRPr sz="1800">
                <a:solidFill>
                  <a:schemeClr val="accent1"/>
                </a:solidFill>
              </a:defRPr>
            </a:lvl3pPr>
            <a:lvl4pPr>
              <a:buClr>
                <a:srgbClr val="ED8B00"/>
              </a:buClr>
              <a:defRPr sz="1600">
                <a:solidFill>
                  <a:schemeClr val="accent1"/>
                </a:solidFill>
              </a:defRPr>
            </a:lvl4pPr>
            <a:lvl5pPr>
              <a:buClr>
                <a:srgbClr val="ED8B00"/>
              </a:buClr>
              <a:defRPr sz="1400">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Kombinationstegning: stor">
            <a:extLst>
              <a:ext uri="{FF2B5EF4-FFF2-40B4-BE49-F238E27FC236}">
                <a16:creationId xmlns:a16="http://schemas.microsoft.com/office/drawing/2014/main" id="{767C2AA5-5CEE-4E6F-9F8E-3EB25D9F1A4B}"/>
              </a:ext>
            </a:extLst>
          </p:cNvPr>
          <p:cNvSpPr/>
          <p:nvPr userDrawn="1"/>
        </p:nvSpPr>
        <p:spPr>
          <a:xfrm>
            <a:off x="505578" y="1"/>
            <a:ext cx="10442886" cy="6857999"/>
          </a:xfrm>
          <a:custGeom>
            <a:avLst/>
            <a:gdLst>
              <a:gd name="connsiteX0" fmla="*/ 511690 w 10442886"/>
              <a:gd name="connsiteY0" fmla="*/ 0 h 6857999"/>
              <a:gd name="connsiteX1" fmla="*/ 9931196 w 10442886"/>
              <a:gd name="connsiteY1" fmla="*/ 0 h 6857999"/>
              <a:gd name="connsiteX2" fmla="*/ 10032559 w 10442886"/>
              <a:gd name="connsiteY2" fmla="*/ 224209 h 6857999"/>
              <a:gd name="connsiteX3" fmla="*/ 10442886 w 10442886"/>
              <a:gd name="connsiteY3" fmla="*/ 2256630 h 6857999"/>
              <a:gd name="connsiteX4" fmla="*/ 7710293 w 10442886"/>
              <a:gd name="connsiteY4" fmla="*/ 6847873 h 6857999"/>
              <a:gd name="connsiteX5" fmla="*/ 7690522 w 10442886"/>
              <a:gd name="connsiteY5" fmla="*/ 6857999 h 6857999"/>
              <a:gd name="connsiteX6" fmla="*/ 2752365 w 10442886"/>
              <a:gd name="connsiteY6" fmla="*/ 6857999 h 6857999"/>
              <a:gd name="connsiteX7" fmla="*/ 2732594 w 10442886"/>
              <a:gd name="connsiteY7" fmla="*/ 6847873 h 6857999"/>
              <a:gd name="connsiteX8" fmla="*/ 0 w 10442886"/>
              <a:gd name="connsiteY8" fmla="*/ 2256630 h 6857999"/>
              <a:gd name="connsiteX9" fmla="*/ 410327 w 10442886"/>
              <a:gd name="connsiteY9" fmla="*/ 224209 h 6857999"/>
              <a:gd name="connsiteX0" fmla="*/ 9931196 w 10442886"/>
              <a:gd name="connsiteY0" fmla="*/ 0 h 6857999"/>
              <a:gd name="connsiteX1" fmla="*/ 10032559 w 10442886"/>
              <a:gd name="connsiteY1" fmla="*/ 224209 h 6857999"/>
              <a:gd name="connsiteX2" fmla="*/ 10442886 w 10442886"/>
              <a:gd name="connsiteY2" fmla="*/ 2256630 h 6857999"/>
              <a:gd name="connsiteX3" fmla="*/ 7710293 w 10442886"/>
              <a:gd name="connsiteY3" fmla="*/ 6847873 h 6857999"/>
              <a:gd name="connsiteX4" fmla="*/ 7690522 w 10442886"/>
              <a:gd name="connsiteY4" fmla="*/ 6857999 h 6857999"/>
              <a:gd name="connsiteX5" fmla="*/ 2752365 w 10442886"/>
              <a:gd name="connsiteY5" fmla="*/ 6857999 h 6857999"/>
              <a:gd name="connsiteX6" fmla="*/ 2732594 w 10442886"/>
              <a:gd name="connsiteY6" fmla="*/ 6847873 h 6857999"/>
              <a:gd name="connsiteX7" fmla="*/ 0 w 10442886"/>
              <a:gd name="connsiteY7" fmla="*/ 2256630 h 6857999"/>
              <a:gd name="connsiteX8" fmla="*/ 410327 w 10442886"/>
              <a:gd name="connsiteY8" fmla="*/ 224209 h 6857999"/>
              <a:gd name="connsiteX9" fmla="*/ 511690 w 10442886"/>
              <a:gd name="connsiteY9" fmla="*/ 0 h 6857999"/>
              <a:gd name="connsiteX10" fmla="*/ 10022636 w 10442886"/>
              <a:gd name="connsiteY10" fmla="*/ 91440 h 6857999"/>
              <a:gd name="connsiteX0" fmla="*/ 9931196 w 10442886"/>
              <a:gd name="connsiteY0" fmla="*/ 1268730 h 8126729"/>
              <a:gd name="connsiteX1" fmla="*/ 10032559 w 10442886"/>
              <a:gd name="connsiteY1" fmla="*/ 1492939 h 8126729"/>
              <a:gd name="connsiteX2" fmla="*/ 10442886 w 10442886"/>
              <a:gd name="connsiteY2" fmla="*/ 3525360 h 8126729"/>
              <a:gd name="connsiteX3" fmla="*/ 7710293 w 10442886"/>
              <a:gd name="connsiteY3" fmla="*/ 8116603 h 8126729"/>
              <a:gd name="connsiteX4" fmla="*/ 7690522 w 10442886"/>
              <a:gd name="connsiteY4" fmla="*/ 8126729 h 8126729"/>
              <a:gd name="connsiteX5" fmla="*/ 2752365 w 10442886"/>
              <a:gd name="connsiteY5" fmla="*/ 8126729 h 8126729"/>
              <a:gd name="connsiteX6" fmla="*/ 2732594 w 10442886"/>
              <a:gd name="connsiteY6" fmla="*/ 8116603 h 8126729"/>
              <a:gd name="connsiteX7" fmla="*/ 0 w 10442886"/>
              <a:gd name="connsiteY7" fmla="*/ 3525360 h 8126729"/>
              <a:gd name="connsiteX8" fmla="*/ 410327 w 10442886"/>
              <a:gd name="connsiteY8" fmla="*/ 1492939 h 8126729"/>
              <a:gd name="connsiteX9" fmla="*/ 511690 w 10442886"/>
              <a:gd name="connsiteY9" fmla="*/ 1268730 h 8126729"/>
              <a:gd name="connsiteX10" fmla="*/ 9668306 w 10442886"/>
              <a:gd name="connsiteY10" fmla="*/ 0 h 8126729"/>
              <a:gd name="connsiteX0" fmla="*/ 9931196 w 10442886"/>
              <a:gd name="connsiteY0" fmla="*/ 0 h 6857999"/>
              <a:gd name="connsiteX1" fmla="*/ 10032559 w 10442886"/>
              <a:gd name="connsiteY1" fmla="*/ 224209 h 6857999"/>
              <a:gd name="connsiteX2" fmla="*/ 10442886 w 10442886"/>
              <a:gd name="connsiteY2" fmla="*/ 2256630 h 6857999"/>
              <a:gd name="connsiteX3" fmla="*/ 7710293 w 10442886"/>
              <a:gd name="connsiteY3" fmla="*/ 6847873 h 6857999"/>
              <a:gd name="connsiteX4" fmla="*/ 7690522 w 10442886"/>
              <a:gd name="connsiteY4" fmla="*/ 6857999 h 6857999"/>
              <a:gd name="connsiteX5" fmla="*/ 2752365 w 10442886"/>
              <a:gd name="connsiteY5" fmla="*/ 6857999 h 6857999"/>
              <a:gd name="connsiteX6" fmla="*/ 2732594 w 10442886"/>
              <a:gd name="connsiteY6" fmla="*/ 6847873 h 6857999"/>
              <a:gd name="connsiteX7" fmla="*/ 0 w 10442886"/>
              <a:gd name="connsiteY7" fmla="*/ 2256630 h 6857999"/>
              <a:gd name="connsiteX8" fmla="*/ 410327 w 10442886"/>
              <a:gd name="connsiteY8" fmla="*/ 224209 h 6857999"/>
              <a:gd name="connsiteX9" fmla="*/ 511690 w 10442886"/>
              <a:gd name="connsiteY9"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42886" h="6857999">
                <a:moveTo>
                  <a:pt x="9931196" y="0"/>
                </a:moveTo>
                <a:lnTo>
                  <a:pt x="10032559" y="224209"/>
                </a:lnTo>
                <a:cubicBezTo>
                  <a:pt x="10296778" y="848894"/>
                  <a:pt x="10442886" y="1535699"/>
                  <a:pt x="10442886" y="2256630"/>
                </a:cubicBezTo>
                <a:cubicBezTo>
                  <a:pt x="10442886" y="4239190"/>
                  <a:pt x="9337948" y="5963678"/>
                  <a:pt x="7710293" y="6847873"/>
                </a:cubicBezTo>
                <a:lnTo>
                  <a:pt x="7690522" y="6857999"/>
                </a:lnTo>
                <a:lnTo>
                  <a:pt x="2752365" y="6857999"/>
                </a:lnTo>
                <a:lnTo>
                  <a:pt x="2732594" y="6847873"/>
                </a:lnTo>
                <a:cubicBezTo>
                  <a:pt x="1104938" y="5963678"/>
                  <a:pt x="0" y="4239190"/>
                  <a:pt x="0" y="2256630"/>
                </a:cubicBezTo>
                <a:cubicBezTo>
                  <a:pt x="0" y="1535699"/>
                  <a:pt x="146108" y="848894"/>
                  <a:pt x="410327" y="224209"/>
                </a:cubicBezTo>
                <a:lnTo>
                  <a:pt x="511690" y="0"/>
                </a:lnTo>
              </a:path>
            </a:pathLst>
          </a:custGeom>
          <a:noFill/>
          <a:ln w="19050">
            <a:solidFill>
              <a:srgbClr val="C9E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2" name="Rektangel dæk">
            <a:extLst>
              <a:ext uri="{FF2B5EF4-FFF2-40B4-BE49-F238E27FC236}">
                <a16:creationId xmlns:a16="http://schemas.microsoft.com/office/drawing/2014/main" id="{3F17FD28-BF76-4CB4-AEFA-1E144BC08211}"/>
              </a:ext>
            </a:extLst>
          </p:cNvPr>
          <p:cNvSpPr/>
          <p:nvPr userDrawn="1"/>
        </p:nvSpPr>
        <p:spPr>
          <a:xfrm>
            <a:off x="3267210" y="6757128"/>
            <a:ext cx="4923089" cy="112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1" name="Kombinationstegning: lille">
            <a:extLst>
              <a:ext uri="{FF2B5EF4-FFF2-40B4-BE49-F238E27FC236}">
                <a16:creationId xmlns:a16="http://schemas.microsoft.com/office/drawing/2014/main" id="{D4F3AE9C-2C0E-4357-94AE-EC9F5A2CC144}"/>
              </a:ext>
            </a:extLst>
          </p:cNvPr>
          <p:cNvSpPr/>
          <p:nvPr userDrawn="1"/>
        </p:nvSpPr>
        <p:spPr>
          <a:xfrm>
            <a:off x="433292" y="4286250"/>
            <a:ext cx="3577636" cy="2571750"/>
          </a:xfrm>
          <a:custGeom>
            <a:avLst/>
            <a:gdLst>
              <a:gd name="connsiteX0" fmla="*/ 1788818 w 3577636"/>
              <a:gd name="connsiteY0" fmla="*/ 0 h 2571750"/>
              <a:gd name="connsiteX1" fmla="*/ 3577636 w 3577636"/>
              <a:gd name="connsiteY1" fmla="*/ 1788818 h 2571750"/>
              <a:gd name="connsiteX2" fmla="*/ 3437062 w 3577636"/>
              <a:gd name="connsiteY2" fmla="*/ 2485107 h 2571750"/>
              <a:gd name="connsiteX3" fmla="*/ 3395324 w 3577636"/>
              <a:gd name="connsiteY3" fmla="*/ 2571750 h 2571750"/>
              <a:gd name="connsiteX4" fmla="*/ 182312 w 3577636"/>
              <a:gd name="connsiteY4" fmla="*/ 2571750 h 2571750"/>
              <a:gd name="connsiteX5" fmla="*/ 140574 w 3577636"/>
              <a:gd name="connsiteY5" fmla="*/ 2485107 h 2571750"/>
              <a:gd name="connsiteX6" fmla="*/ 0 w 3577636"/>
              <a:gd name="connsiteY6" fmla="*/ 1788818 h 2571750"/>
              <a:gd name="connsiteX7" fmla="*/ 1788818 w 3577636"/>
              <a:gd name="connsiteY7" fmla="*/ 0 h 2571750"/>
              <a:gd name="connsiteX0" fmla="*/ 182312 w 3577636"/>
              <a:gd name="connsiteY0" fmla="*/ 2571750 h 2663190"/>
              <a:gd name="connsiteX1" fmla="*/ 140574 w 3577636"/>
              <a:gd name="connsiteY1" fmla="*/ 2485107 h 2663190"/>
              <a:gd name="connsiteX2" fmla="*/ 0 w 3577636"/>
              <a:gd name="connsiteY2" fmla="*/ 1788818 h 2663190"/>
              <a:gd name="connsiteX3" fmla="*/ 1788818 w 3577636"/>
              <a:gd name="connsiteY3" fmla="*/ 0 h 2663190"/>
              <a:gd name="connsiteX4" fmla="*/ 3577636 w 3577636"/>
              <a:gd name="connsiteY4" fmla="*/ 1788818 h 2663190"/>
              <a:gd name="connsiteX5" fmla="*/ 3437062 w 3577636"/>
              <a:gd name="connsiteY5" fmla="*/ 2485107 h 2663190"/>
              <a:gd name="connsiteX6" fmla="*/ 3395324 w 3577636"/>
              <a:gd name="connsiteY6" fmla="*/ 2571750 h 2663190"/>
              <a:gd name="connsiteX7" fmla="*/ 273752 w 3577636"/>
              <a:gd name="connsiteY7" fmla="*/ 2663190 h 2663190"/>
              <a:gd name="connsiteX0" fmla="*/ 182312 w 3577636"/>
              <a:gd name="connsiteY0" fmla="*/ 2571750 h 2571750"/>
              <a:gd name="connsiteX1" fmla="*/ 140574 w 3577636"/>
              <a:gd name="connsiteY1" fmla="*/ 2485107 h 2571750"/>
              <a:gd name="connsiteX2" fmla="*/ 0 w 3577636"/>
              <a:gd name="connsiteY2" fmla="*/ 1788818 h 2571750"/>
              <a:gd name="connsiteX3" fmla="*/ 1788818 w 3577636"/>
              <a:gd name="connsiteY3" fmla="*/ 0 h 2571750"/>
              <a:gd name="connsiteX4" fmla="*/ 3577636 w 3577636"/>
              <a:gd name="connsiteY4" fmla="*/ 1788818 h 2571750"/>
              <a:gd name="connsiteX5" fmla="*/ 3437062 w 3577636"/>
              <a:gd name="connsiteY5" fmla="*/ 2485107 h 2571750"/>
              <a:gd name="connsiteX6" fmla="*/ 3395324 w 3577636"/>
              <a:gd name="connsiteY6"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7636" h="2571750">
                <a:moveTo>
                  <a:pt x="182312" y="2571750"/>
                </a:moveTo>
                <a:lnTo>
                  <a:pt x="140574" y="2485107"/>
                </a:lnTo>
                <a:cubicBezTo>
                  <a:pt x="50055" y="2271096"/>
                  <a:pt x="0" y="2035803"/>
                  <a:pt x="0" y="1788818"/>
                </a:cubicBezTo>
                <a:cubicBezTo>
                  <a:pt x="0" y="800881"/>
                  <a:pt x="800881" y="0"/>
                  <a:pt x="1788818" y="0"/>
                </a:cubicBezTo>
                <a:cubicBezTo>
                  <a:pt x="2776755" y="0"/>
                  <a:pt x="3577636" y="800881"/>
                  <a:pt x="3577636" y="1788818"/>
                </a:cubicBezTo>
                <a:cubicBezTo>
                  <a:pt x="3577636" y="2035803"/>
                  <a:pt x="3527581" y="2271096"/>
                  <a:pt x="3437062" y="2485107"/>
                </a:cubicBezTo>
                <a:lnTo>
                  <a:pt x="3395324" y="2571750"/>
                </a:lnTo>
              </a:path>
            </a:pathLst>
          </a:custGeom>
          <a:noFill/>
          <a:ln w="19050">
            <a:solidFill>
              <a:srgbClr val="C9E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3" name="Pladsholder til slidenummer 2">
            <a:extLst>
              <a:ext uri="{FF2B5EF4-FFF2-40B4-BE49-F238E27FC236}">
                <a16:creationId xmlns:a16="http://schemas.microsoft.com/office/drawing/2014/main" id="{E5D49BFE-9CCC-42B8-934B-A0189E7704D2}"/>
              </a:ext>
            </a:extLst>
          </p:cNvPr>
          <p:cNvSpPr>
            <a:spLocks noGrp="1"/>
          </p:cNvSpPr>
          <p:nvPr>
            <p:ph type="sldNum" sz="quarter" idx="10"/>
          </p:nvPr>
        </p:nvSpPr>
        <p:spPr/>
        <p:txBody>
          <a:bodyPr/>
          <a:lstStyle/>
          <a:p>
            <a:fld id="{24C8C45C-947F-4981-8B3F-4F32E973C901}" type="slidenum">
              <a:rPr lang="en-GB" smtClean="0"/>
              <a:pPr/>
              <a:t>‹Nr.›</a:t>
            </a:fld>
            <a:endParaRPr lang="en-GB" dirty="0"/>
          </a:p>
        </p:txBody>
      </p:sp>
      <p:sp>
        <p:nvSpPr>
          <p:cNvPr id="4" name="Pladsholder til dato 3" hidden="1">
            <a:extLst>
              <a:ext uri="{FF2B5EF4-FFF2-40B4-BE49-F238E27FC236}">
                <a16:creationId xmlns:a16="http://schemas.microsoft.com/office/drawing/2014/main" id="{2BD9BCD4-3BB1-41CE-9337-72CFBF305182}"/>
              </a:ext>
            </a:extLst>
          </p:cNvPr>
          <p:cNvSpPr>
            <a:spLocks noGrp="1"/>
          </p:cNvSpPr>
          <p:nvPr>
            <p:ph type="dt" sz="half" idx="11"/>
          </p:nvPr>
        </p:nvSpPr>
        <p:spPr/>
        <p:txBody>
          <a:bodyPr/>
          <a:lstStyle/>
          <a:p>
            <a:endParaRPr lang="en-GB" dirty="0"/>
          </a:p>
        </p:txBody>
      </p:sp>
      <p:sp>
        <p:nvSpPr>
          <p:cNvPr id="5" name="Pladsholder til sidefod 4" hidden="1">
            <a:extLst>
              <a:ext uri="{FF2B5EF4-FFF2-40B4-BE49-F238E27FC236}">
                <a16:creationId xmlns:a16="http://schemas.microsoft.com/office/drawing/2014/main" id="{2556BF3D-E74D-48A2-842C-0CDD720B8D60}"/>
              </a:ext>
            </a:extLst>
          </p:cNvPr>
          <p:cNvSpPr>
            <a:spLocks noGrp="1"/>
          </p:cNvSpPr>
          <p:nvPr>
            <p:ph type="ftr" sz="quarter" idx="12"/>
          </p:nvPr>
        </p:nvSpPr>
        <p:spPr/>
        <p:txBody>
          <a:bodyPr/>
          <a:lstStyle/>
          <a:p>
            <a:endParaRPr lang="en-GB" dirty="0"/>
          </a:p>
        </p:txBody>
      </p:sp>
    </p:spTree>
    <p:extLst>
      <p:ext uri="{BB962C8B-B14F-4D97-AF65-F5344CB8AC3E}">
        <p14:creationId xmlns:p14="http://schemas.microsoft.com/office/powerpoint/2010/main" val="42493121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9583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991767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userDrawn="1">
  <p:cSld name="Titel med bobler_bille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Picture 23">
            <a:extLst>
              <a:ext uri="{FF2B5EF4-FFF2-40B4-BE49-F238E27FC236}">
                <a16:creationId xmlns:a16="http://schemas.microsoft.com/office/drawing/2014/main" id="{D76A4312-5FE6-48E8-8C69-27E06C2B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18" name="Segnaposto numero diapositiva 5">
            <a:extLst>
              <a:ext uri="{FF2B5EF4-FFF2-40B4-BE49-F238E27FC236}">
                <a16:creationId xmlns:a16="http://schemas.microsoft.com/office/drawing/2014/main" id="{142147F6-831D-477B-9535-AEB6A834394E}"/>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bg1"/>
                </a:solidFill>
                <a:latin typeface="+mn-lt"/>
              </a:rPr>
              <a:pPr/>
              <a:t>‹Nr.›</a:t>
            </a:fld>
            <a:endParaRPr lang="en-US" sz="1200" dirty="0">
              <a:solidFill>
                <a:schemeClr val="bg1"/>
              </a:solidFill>
              <a:latin typeface="+mn-lt"/>
            </a:endParaRPr>
          </a:p>
        </p:txBody>
      </p:sp>
      <p:cxnSp>
        <p:nvCxnSpPr>
          <p:cNvPr id="19" name="Connettore diritto 18">
            <a:extLst>
              <a:ext uri="{FF2B5EF4-FFF2-40B4-BE49-F238E27FC236}">
                <a16:creationId xmlns:a16="http://schemas.microsoft.com/office/drawing/2014/main" id="{6B406CF6-AD9F-4F94-A73A-13BC822B9656}"/>
              </a:ext>
            </a:extLst>
          </p:cNvPr>
          <p:cNvCxnSpPr>
            <a:cxnSpLocks/>
          </p:cNvCxnSpPr>
          <p:nvPr userDrawn="1"/>
        </p:nvCxnSpPr>
        <p:spPr>
          <a:xfrm>
            <a:off x="1302902" y="6643894"/>
            <a:ext cx="10122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0386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7" name="Pladsholder til dato 6" hidden="1">
            <a:extLst>
              <a:ext uri="{FF2B5EF4-FFF2-40B4-BE49-F238E27FC236}">
                <a16:creationId xmlns:a16="http://schemas.microsoft.com/office/drawing/2014/main" id="{2C9235BA-E55C-43E0-9585-24F054583F71}"/>
              </a:ext>
            </a:extLst>
          </p:cNvPr>
          <p:cNvSpPr>
            <a:spLocks noGrp="1"/>
          </p:cNvSpPr>
          <p:nvPr>
            <p:ph type="dt" sz="half" idx="10"/>
          </p:nvPr>
        </p:nvSpPr>
        <p:spPr/>
        <p:txBody>
          <a:bodyPr/>
          <a:lstStyle/>
          <a:p>
            <a:endParaRPr lang="en-GB" dirty="0"/>
          </a:p>
        </p:txBody>
      </p:sp>
      <p:sp>
        <p:nvSpPr>
          <p:cNvPr id="8" name="Pladsholder til sidefod 7" hidden="1">
            <a:extLst>
              <a:ext uri="{FF2B5EF4-FFF2-40B4-BE49-F238E27FC236}">
                <a16:creationId xmlns:a16="http://schemas.microsoft.com/office/drawing/2014/main" id="{ACAB631B-15E7-4E14-AC19-30F7ABF032DC}"/>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1974145422"/>
      </p:ext>
    </p:extLst>
  </p:cSld>
  <p:clrMapOvr>
    <a:masterClrMapping/>
  </p:clrMapOvr>
  <p:hf hdr="0"/>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Opening Layout White">
    <p:bg>
      <p:bgPr>
        <a:solidFill>
          <a:schemeClr val="bg1"/>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6C63E18E-3266-4269-B1D3-099FED6675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cxnSp>
        <p:nvCxnSpPr>
          <p:cNvPr id="15" name="Connettore 1 14">
            <a:extLst>
              <a:ext uri="{FF2B5EF4-FFF2-40B4-BE49-F238E27FC236}">
                <a16:creationId xmlns:a16="http://schemas.microsoft.com/office/drawing/2014/main" id="{7028EE10-0CDB-D34D-84D9-29F8C737A488}"/>
              </a:ext>
            </a:extLst>
          </p:cNvPr>
          <p:cNvCxnSpPr>
            <a:cxnSpLocks/>
          </p:cNvCxnSpPr>
          <p:nvPr userDrawn="1"/>
        </p:nvCxnSpPr>
        <p:spPr>
          <a:xfrm>
            <a:off x="378288" y="2852738"/>
            <a:ext cx="112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Segnaposto immagine 62">
            <a:extLst>
              <a:ext uri="{FF2B5EF4-FFF2-40B4-BE49-F238E27FC236}">
                <a16:creationId xmlns:a16="http://schemas.microsoft.com/office/drawing/2014/main" id="{679EB9C1-2084-624B-8575-67781085072E}"/>
              </a:ext>
            </a:extLst>
          </p:cNvPr>
          <p:cNvSpPr>
            <a:spLocks noGrp="1"/>
          </p:cNvSpPr>
          <p:nvPr>
            <p:ph type="pic" sz="quarter" idx="13"/>
          </p:nvPr>
        </p:nvSpPr>
        <p:spPr>
          <a:xfrm>
            <a:off x="5434850" y="363588"/>
            <a:ext cx="5730548" cy="5729237"/>
          </a:xfrm>
          <a:prstGeom prst="ellipse">
            <a:avLst/>
          </a:prstGeom>
        </p:spPr>
        <p:txBody>
          <a:bodyPr anchor="ctr" anchorCtr="0"/>
          <a:lstStyle>
            <a:lvl1pPr>
              <a:defRPr lang="it-IT">
                <a:solidFill>
                  <a:schemeClr val="bg1"/>
                </a:solidFill>
              </a:defRPr>
            </a:lvl1pPr>
          </a:lstStyle>
          <a:p>
            <a:pPr marL="0" lvl="0" indent="0" algn="ctr">
              <a:buNone/>
            </a:pPr>
            <a:endParaRPr lang="it-IT" dirty="0"/>
          </a:p>
        </p:txBody>
      </p:sp>
      <p:sp>
        <p:nvSpPr>
          <p:cNvPr id="10" name="Segnaposto testo 21">
            <a:extLst>
              <a:ext uri="{FF2B5EF4-FFF2-40B4-BE49-F238E27FC236}">
                <a16:creationId xmlns:a16="http://schemas.microsoft.com/office/drawing/2014/main" id="{BFCC5314-D8EB-D24C-AA15-BA0B19FDFA8B}"/>
              </a:ext>
            </a:extLst>
          </p:cNvPr>
          <p:cNvSpPr>
            <a:spLocks noGrp="1"/>
          </p:cNvSpPr>
          <p:nvPr>
            <p:ph type="body" sz="quarter" idx="14" hasCustomPrompt="1"/>
          </p:nvPr>
        </p:nvSpPr>
        <p:spPr>
          <a:xfrm>
            <a:off x="371475" y="2276738"/>
            <a:ext cx="1655999" cy="576000"/>
          </a:xfrm>
          <a:prstGeom prst="rect">
            <a:avLst/>
          </a:prstGeom>
        </p:spPr>
        <p:txBody>
          <a:bodyPr lIns="0" tIns="0" rIns="0" bIns="0"/>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01.</a:t>
            </a:r>
          </a:p>
        </p:txBody>
      </p:sp>
      <p:sp>
        <p:nvSpPr>
          <p:cNvPr id="11" name="Segnaposto testo 21">
            <a:extLst>
              <a:ext uri="{FF2B5EF4-FFF2-40B4-BE49-F238E27FC236}">
                <a16:creationId xmlns:a16="http://schemas.microsoft.com/office/drawing/2014/main" id="{95EBCA47-270A-2840-8A3C-E16183EC453D}"/>
              </a:ext>
            </a:extLst>
          </p:cNvPr>
          <p:cNvSpPr>
            <a:spLocks noGrp="1"/>
          </p:cNvSpPr>
          <p:nvPr>
            <p:ph type="body" sz="quarter" idx="15" hasCustomPrompt="1"/>
          </p:nvPr>
        </p:nvSpPr>
        <p:spPr>
          <a:xfrm>
            <a:off x="371475" y="2853000"/>
            <a:ext cx="4671267" cy="576000"/>
          </a:xfrm>
          <a:prstGeom prst="rect">
            <a:avLst/>
          </a:prstGeom>
        </p:spPr>
        <p:txBody>
          <a:bodyPr lIns="0" tIns="0" rIns="0" bIns="0" anchor="b"/>
          <a:lstStyle>
            <a:lvl1pPr marL="0" indent="0">
              <a:buNone/>
              <a:defRPr sz="2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Chapter</a:t>
            </a:r>
            <a:r>
              <a:rPr lang="it-IT" dirty="0"/>
              <a:t> </a:t>
            </a:r>
            <a:r>
              <a:rPr lang="it-IT" dirty="0" err="1"/>
              <a:t>title</a:t>
            </a:r>
            <a:endParaRPr lang="it-IT" dirty="0"/>
          </a:p>
        </p:txBody>
      </p:sp>
      <p:sp>
        <p:nvSpPr>
          <p:cNvPr id="17" name="Segnaposto testo 21">
            <a:extLst>
              <a:ext uri="{FF2B5EF4-FFF2-40B4-BE49-F238E27FC236}">
                <a16:creationId xmlns:a16="http://schemas.microsoft.com/office/drawing/2014/main" id="{B648B300-87AB-164B-83F4-E4705ADD3D7C}"/>
              </a:ext>
            </a:extLst>
          </p:cNvPr>
          <p:cNvSpPr>
            <a:spLocks noGrp="1"/>
          </p:cNvSpPr>
          <p:nvPr>
            <p:ph type="body" sz="quarter" idx="16" hasCustomPrompt="1"/>
          </p:nvPr>
        </p:nvSpPr>
        <p:spPr>
          <a:xfrm>
            <a:off x="371475" y="3429000"/>
            <a:ext cx="4671267" cy="1152525"/>
          </a:xfrm>
          <a:prstGeom prst="rect">
            <a:avLst/>
          </a:prstGeom>
        </p:spPr>
        <p:txBody>
          <a:bodyPr lIns="0" tIns="0" rIns="0" bIns="0" anchor="t"/>
          <a:lstStyle>
            <a:lvl1pPr marL="0" indent="0">
              <a:buNone/>
              <a:defRPr sz="2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Subtitle</a:t>
            </a:r>
            <a:endParaRPr lang="it-IT" dirty="0"/>
          </a:p>
        </p:txBody>
      </p:sp>
      <p:sp>
        <p:nvSpPr>
          <p:cNvPr id="19" name="Segnaposto numero diapositiva 5">
            <a:extLst>
              <a:ext uri="{FF2B5EF4-FFF2-40B4-BE49-F238E27FC236}">
                <a16:creationId xmlns:a16="http://schemas.microsoft.com/office/drawing/2014/main" id="{308DAB47-9211-4D1A-81F7-7BEC1AF18D78}"/>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20" name="Connettore diritto 19">
            <a:extLst>
              <a:ext uri="{FF2B5EF4-FFF2-40B4-BE49-F238E27FC236}">
                <a16:creationId xmlns:a16="http://schemas.microsoft.com/office/drawing/2014/main" id="{CCC2540B-022C-47A6-BDA0-6E57E6567741}"/>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3150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88">
          <p15:clr>
            <a:srgbClr val="FBAE40"/>
          </p15:clr>
        </p15:guide>
        <p15:guide id="4" orient="horz" pos="3838">
          <p15:clr>
            <a:srgbClr val="FBAE40"/>
          </p15:clr>
        </p15:guide>
        <p15:guide id="5" orient="horz" pos="232">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losing Layout">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3BF6024-E0D8-384A-B055-C85A64FC330A}"/>
              </a:ext>
            </a:extLst>
          </p:cNvPr>
          <p:cNvSpPr/>
          <p:nvPr userDrawn="1"/>
        </p:nvSpPr>
        <p:spPr>
          <a:xfrm>
            <a:off x="0" y="0"/>
            <a:ext cx="12192000" cy="6858000"/>
          </a:xfrm>
          <a:prstGeom prst="rect">
            <a:avLst/>
          </a:prstGeom>
          <a:gradFill flip="none" rotWithShape="1">
            <a:gsLst>
              <a:gs pos="27000">
                <a:srgbClr val="1771A3">
                  <a:alpha val="71000"/>
                </a:srgbClr>
              </a:gs>
              <a:gs pos="10000">
                <a:srgbClr val="00B09B">
                  <a:alpha val="50059"/>
                </a:srgbClr>
              </a:gs>
              <a:gs pos="58000">
                <a:srgbClr val="2D32AA">
                  <a:alpha val="9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pic>
        <p:nvPicPr>
          <p:cNvPr id="6" name="Immagine 5" descr="Immagine che contiene testo, clipart&#10;&#10;Descrizione generata automaticamente">
            <a:extLst>
              <a:ext uri="{FF2B5EF4-FFF2-40B4-BE49-F238E27FC236}">
                <a16:creationId xmlns:a16="http://schemas.microsoft.com/office/drawing/2014/main" id="{ECA8B77E-8EDD-4170-9C10-165546D768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78973" y="2812221"/>
            <a:ext cx="2651050" cy="831637"/>
          </a:xfrm>
          <a:prstGeom prst="rect">
            <a:avLst/>
          </a:prstGeom>
        </p:spPr>
      </p:pic>
      <p:sp>
        <p:nvSpPr>
          <p:cNvPr id="4" name="Ovale 3">
            <a:extLst>
              <a:ext uri="{FF2B5EF4-FFF2-40B4-BE49-F238E27FC236}">
                <a16:creationId xmlns:a16="http://schemas.microsoft.com/office/drawing/2014/main" id="{12486E21-8D90-EF49-9032-069660912725}"/>
              </a:ext>
            </a:extLst>
          </p:cNvPr>
          <p:cNvSpPr/>
          <p:nvPr userDrawn="1"/>
        </p:nvSpPr>
        <p:spPr>
          <a:xfrm>
            <a:off x="2804071" y="1943031"/>
            <a:ext cx="1377421" cy="1377421"/>
          </a:xfrm>
          <a:prstGeom prst="ellipse">
            <a:avLst/>
          </a:prstGeom>
          <a:solidFill>
            <a:srgbClr val="2D32AA">
              <a:alpha val="854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sp>
        <p:nvSpPr>
          <p:cNvPr id="5" name="Ovale 4">
            <a:extLst>
              <a:ext uri="{FF2B5EF4-FFF2-40B4-BE49-F238E27FC236}">
                <a16:creationId xmlns:a16="http://schemas.microsoft.com/office/drawing/2014/main" id="{26564647-FE3F-4643-AF0C-6E095804CE5D}"/>
              </a:ext>
            </a:extLst>
          </p:cNvPr>
          <p:cNvSpPr>
            <a:spLocks noChangeAspect="1"/>
          </p:cNvSpPr>
          <p:nvPr userDrawn="1"/>
        </p:nvSpPr>
        <p:spPr>
          <a:xfrm>
            <a:off x="3779061" y="2689421"/>
            <a:ext cx="631031" cy="631031"/>
          </a:xfrm>
          <a:prstGeom prst="ellipse">
            <a:avLst/>
          </a:prstGeom>
          <a:solidFill>
            <a:srgbClr val="0CA2A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00B09B"/>
              </a:solidFill>
            </a:endParaRPr>
          </a:p>
        </p:txBody>
      </p:sp>
    </p:spTree>
    <p:extLst>
      <p:ext uri="{BB962C8B-B14F-4D97-AF65-F5344CB8AC3E}">
        <p14:creationId xmlns:p14="http://schemas.microsoft.com/office/powerpoint/2010/main" val="143729161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COVER 18">
    <p:bg>
      <p:bgPr>
        <a:solidFill>
          <a:srgbClr val="2F38AC">
            <a:alpha val="93000"/>
          </a:srgbClr>
        </a:solidFill>
        <a:effectLst/>
      </p:bgPr>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094F51F3-497E-42E6-A4E6-AB850DC3D6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4631" t="21203" b="15456"/>
          <a:stretch/>
        </p:blipFill>
        <p:spPr>
          <a:xfrm>
            <a:off x="-1" y="0"/>
            <a:ext cx="5994727" cy="6858000"/>
          </a:xfrm>
          <a:prstGeom prst="rect">
            <a:avLst/>
          </a:prstGeom>
        </p:spPr>
      </p:pic>
      <p:pic>
        <p:nvPicPr>
          <p:cNvPr id="3" name="Immagine 2" descr="Immagine che contiene testo, clipart&#10;&#10;Descrizione generata automaticamente">
            <a:extLst>
              <a:ext uri="{FF2B5EF4-FFF2-40B4-BE49-F238E27FC236}">
                <a16:creationId xmlns:a16="http://schemas.microsoft.com/office/drawing/2014/main" id="{E7B0CBD0-59F4-476D-9F7C-E34C9E577E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9503" y="242539"/>
            <a:ext cx="1493180" cy="468412"/>
          </a:xfrm>
          <a:prstGeom prst="rect">
            <a:avLst/>
          </a:prstGeom>
        </p:spPr>
      </p:pic>
      <p:sp>
        <p:nvSpPr>
          <p:cNvPr id="11" name="Ovale 10">
            <a:extLst>
              <a:ext uri="{FF2B5EF4-FFF2-40B4-BE49-F238E27FC236}">
                <a16:creationId xmlns:a16="http://schemas.microsoft.com/office/drawing/2014/main" id="{574E53CF-6533-4D55-9AB0-83B9D1A21231}"/>
              </a:ext>
            </a:extLst>
          </p:cNvPr>
          <p:cNvSpPr>
            <a:spLocks noChangeAspect="1"/>
          </p:cNvSpPr>
          <p:nvPr userDrawn="1"/>
        </p:nvSpPr>
        <p:spPr>
          <a:xfrm rot="20563355">
            <a:off x="6948388" y="257714"/>
            <a:ext cx="1258905" cy="1258905"/>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cxnSp>
        <p:nvCxnSpPr>
          <p:cNvPr id="13" name="Connettore 1 6">
            <a:extLst>
              <a:ext uri="{FF2B5EF4-FFF2-40B4-BE49-F238E27FC236}">
                <a16:creationId xmlns:a16="http://schemas.microsoft.com/office/drawing/2014/main" id="{FE2942D3-462C-40A5-ACEE-A3938F2B6920}"/>
              </a:ext>
            </a:extLst>
          </p:cNvPr>
          <p:cNvCxnSpPr>
            <a:cxnSpLocks/>
          </p:cNvCxnSpPr>
          <p:nvPr userDrawn="1"/>
        </p:nvCxnSpPr>
        <p:spPr>
          <a:xfrm>
            <a:off x="255210" y="3762971"/>
            <a:ext cx="1123200" cy="0"/>
          </a:xfrm>
          <a:prstGeom prst="line">
            <a:avLst/>
          </a:prstGeom>
          <a:noFill/>
          <a:ln w="12700" cap="flat" cmpd="sng" algn="ctr">
            <a:solidFill>
              <a:srgbClr val="FFFFFF"/>
            </a:solidFill>
            <a:prstDash val="solid"/>
            <a:miter lim="800000"/>
          </a:ln>
          <a:effectLst/>
        </p:spPr>
      </p:cxnSp>
      <p:sp>
        <p:nvSpPr>
          <p:cNvPr id="14" name="Segnaposto titolo 22">
            <a:extLst>
              <a:ext uri="{FF2B5EF4-FFF2-40B4-BE49-F238E27FC236}">
                <a16:creationId xmlns:a16="http://schemas.microsoft.com/office/drawing/2014/main" id="{F951E9C3-C662-4FF8-B723-AE703C03E9EB}"/>
              </a:ext>
            </a:extLst>
          </p:cNvPr>
          <p:cNvSpPr>
            <a:spLocks noGrp="1"/>
          </p:cNvSpPr>
          <p:nvPr>
            <p:ph type="title" hasCustomPrompt="1"/>
          </p:nvPr>
        </p:nvSpPr>
        <p:spPr>
          <a:xfrm>
            <a:off x="255210" y="2679994"/>
            <a:ext cx="5482708" cy="455138"/>
          </a:xfrm>
          <a:prstGeom prst="rect">
            <a:avLst/>
          </a:prstGeom>
        </p:spPr>
        <p:txBody>
          <a:bodyPr vert="horz" lIns="91440" tIns="45720" rIns="91440" bIns="45720" rtlCol="0" anchor="ctr">
            <a:normAutofit/>
          </a:bodyPr>
          <a:lstStyle>
            <a:lvl1pPr>
              <a:defRPr>
                <a:latin typeface="Calibri" panose="020F0502020204030204" pitchFamily="34" charset="0"/>
              </a:defRPr>
            </a:lvl1pPr>
          </a:lstStyle>
          <a:p>
            <a:r>
              <a:rPr lang="it-IT" dirty="0"/>
              <a:t>Title</a:t>
            </a:r>
          </a:p>
        </p:txBody>
      </p:sp>
      <p:sp>
        <p:nvSpPr>
          <p:cNvPr id="15" name="Segnaposto testo 15">
            <a:extLst>
              <a:ext uri="{FF2B5EF4-FFF2-40B4-BE49-F238E27FC236}">
                <a16:creationId xmlns:a16="http://schemas.microsoft.com/office/drawing/2014/main" id="{94BCE5D2-2533-4871-AEC8-A82963248647}"/>
              </a:ext>
            </a:extLst>
          </p:cNvPr>
          <p:cNvSpPr>
            <a:spLocks noGrp="1"/>
          </p:cNvSpPr>
          <p:nvPr>
            <p:ph type="body" sz="quarter" idx="10" hasCustomPrompt="1"/>
          </p:nvPr>
        </p:nvSpPr>
        <p:spPr>
          <a:xfrm>
            <a:off x="255210" y="3245851"/>
            <a:ext cx="5483225" cy="406400"/>
          </a:xfrm>
          <a:prstGeom prst="rect">
            <a:avLst/>
          </a:prstGeom>
        </p:spPr>
        <p:txBody>
          <a:bodyPr/>
          <a:lstStyle>
            <a:lvl1pPr>
              <a:defRPr>
                <a:latin typeface="Calibri" panose="020F0502020204030204" pitchFamily="34" charset="0"/>
              </a:defRPr>
            </a:lvl1pPr>
          </a:lstStyle>
          <a:p>
            <a:pPr lvl="0"/>
            <a:r>
              <a:rPr lang="it-IT" dirty="0" err="1"/>
              <a:t>Subtitle</a:t>
            </a:r>
            <a:endParaRPr lang="it-IT" dirty="0"/>
          </a:p>
        </p:txBody>
      </p:sp>
      <p:sp>
        <p:nvSpPr>
          <p:cNvPr id="16" name="Segnaposto testo 19">
            <a:extLst>
              <a:ext uri="{FF2B5EF4-FFF2-40B4-BE49-F238E27FC236}">
                <a16:creationId xmlns:a16="http://schemas.microsoft.com/office/drawing/2014/main" id="{1033C9DB-E6D2-4E19-8180-C71F50396B3C}"/>
              </a:ext>
            </a:extLst>
          </p:cNvPr>
          <p:cNvSpPr>
            <a:spLocks noGrp="1"/>
          </p:cNvSpPr>
          <p:nvPr>
            <p:ph type="body" sz="quarter" idx="11" hasCustomPrompt="1"/>
          </p:nvPr>
        </p:nvSpPr>
        <p:spPr>
          <a:xfrm>
            <a:off x="255210" y="3959320"/>
            <a:ext cx="4438650" cy="531812"/>
          </a:xfrm>
          <a:prstGeom prst="rect">
            <a:avLst/>
          </a:prstGeom>
        </p:spPr>
        <p:txBody>
          <a:bodyPr/>
          <a:lstStyle>
            <a:lvl1pPr>
              <a:defRPr sz="1800">
                <a:latin typeface="Calibri" panose="020F0502020204030204" pitchFamily="34" charset="0"/>
              </a:defRPr>
            </a:lvl1pPr>
          </a:lstStyle>
          <a:p>
            <a:pPr lvl="0"/>
            <a:r>
              <a:rPr lang="it-IT" dirty="0"/>
              <a:t>Date</a:t>
            </a:r>
          </a:p>
        </p:txBody>
      </p:sp>
      <p:sp>
        <p:nvSpPr>
          <p:cNvPr id="17" name="Ovale 16">
            <a:extLst>
              <a:ext uri="{FF2B5EF4-FFF2-40B4-BE49-F238E27FC236}">
                <a16:creationId xmlns:a16="http://schemas.microsoft.com/office/drawing/2014/main" id="{1B8E9DA1-878D-4692-9534-7D74571BDBAB}"/>
              </a:ext>
            </a:extLst>
          </p:cNvPr>
          <p:cNvSpPr>
            <a:spLocks noChangeAspect="1"/>
          </p:cNvSpPr>
          <p:nvPr userDrawn="1"/>
        </p:nvSpPr>
        <p:spPr>
          <a:xfrm rot="20563355">
            <a:off x="5427027" y="1298433"/>
            <a:ext cx="753462" cy="753462"/>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273422563"/>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 Text White Layout">
    <p:spTree>
      <p:nvGrpSpPr>
        <p:cNvPr id="1" name=""/>
        <p:cNvGrpSpPr/>
        <p:nvPr/>
      </p:nvGrpSpPr>
      <p:grpSpPr>
        <a:xfrm>
          <a:off x="0" y="0"/>
          <a:ext cx="0" cy="0"/>
          <a:chOff x="0" y="0"/>
          <a:chExt cx="0" cy="0"/>
        </a:xfrm>
      </p:grpSpPr>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1392C695-E23A-4E48-97AC-69FC7138C9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855725"/>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5169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5338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Pladsholder til slidenummer 8">
            <a:extLst>
              <a:ext uri="{FF2B5EF4-FFF2-40B4-BE49-F238E27FC236}">
                <a16:creationId xmlns:a16="http://schemas.microsoft.com/office/drawing/2014/main" id="{CF59A4A9-4C6C-4337-A6E8-7EA91F032E92}"/>
              </a:ext>
            </a:extLst>
          </p:cNvPr>
          <p:cNvSpPr>
            <a:spLocks noGrp="1"/>
          </p:cNvSpPr>
          <p:nvPr>
            <p:ph type="sldNum" sz="quarter" idx="12"/>
          </p:nvPr>
        </p:nvSpPr>
        <p:spPr/>
        <p:txBody>
          <a:bodyPr/>
          <a:lstStyle/>
          <a:p>
            <a:fld id="{24C8C45C-947F-4981-8B3F-4F32E973C901}" type="slidenum">
              <a:rPr lang="en-GB" smtClean="0"/>
              <a:pPr/>
              <a:t>‹Nr.›</a:t>
            </a:fld>
            <a:endParaRPr lang="en-GB" dirty="0"/>
          </a:p>
        </p:txBody>
      </p:sp>
      <p:sp>
        <p:nvSpPr>
          <p:cNvPr id="7" name="Pladsholder til dato 6" hidden="1">
            <a:extLst>
              <a:ext uri="{FF2B5EF4-FFF2-40B4-BE49-F238E27FC236}">
                <a16:creationId xmlns:a16="http://schemas.microsoft.com/office/drawing/2014/main" id="{2C9235BA-E55C-43E0-9585-24F054583F71}"/>
              </a:ext>
            </a:extLst>
          </p:cNvPr>
          <p:cNvSpPr>
            <a:spLocks noGrp="1"/>
          </p:cNvSpPr>
          <p:nvPr>
            <p:ph type="dt" sz="half" idx="10"/>
          </p:nvPr>
        </p:nvSpPr>
        <p:spPr/>
        <p:txBody>
          <a:bodyPr/>
          <a:lstStyle/>
          <a:p>
            <a:endParaRPr lang="en-GB" dirty="0"/>
          </a:p>
        </p:txBody>
      </p:sp>
      <p:sp>
        <p:nvSpPr>
          <p:cNvPr id="8" name="Pladsholder til sidefod 7" hidden="1">
            <a:extLst>
              <a:ext uri="{FF2B5EF4-FFF2-40B4-BE49-F238E27FC236}">
                <a16:creationId xmlns:a16="http://schemas.microsoft.com/office/drawing/2014/main" id="{ACAB631B-15E7-4E14-AC19-30F7ABF032DC}"/>
              </a:ext>
            </a:extLst>
          </p:cNvPr>
          <p:cNvSpPr>
            <a:spLocks noGrp="1"/>
          </p:cNvSpPr>
          <p:nvPr>
            <p:ph type="ftr" sz="quarter" idx="11"/>
          </p:nvPr>
        </p:nvSpPr>
        <p:spPr/>
        <p:txBody>
          <a:bodyPr/>
          <a:lstStyle/>
          <a:p>
            <a:endParaRPr lang="en-GB" dirty="0"/>
          </a:p>
        </p:txBody>
      </p:sp>
      <p:sp>
        <p:nvSpPr>
          <p:cNvPr id="4" name="Title 3">
            <a:extLst>
              <a:ext uri="{FF2B5EF4-FFF2-40B4-BE49-F238E27FC236}">
                <a16:creationId xmlns:a16="http://schemas.microsoft.com/office/drawing/2014/main" id="{4490605B-EF4D-4169-8131-4DBF46ACB94A}"/>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790089910"/>
      </p:ext>
    </p:extLst>
  </p:cSld>
  <p:clrMapOvr>
    <a:masterClrMapping/>
  </p:clrMapOvr>
  <p:hf hdr="0"/>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4188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userDrawn="1">
  <p:cSld name="Titel med bobler_bille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Picture 23">
            <a:extLst>
              <a:ext uri="{FF2B5EF4-FFF2-40B4-BE49-F238E27FC236}">
                <a16:creationId xmlns:a16="http://schemas.microsoft.com/office/drawing/2014/main" id="{D76A4312-5FE6-48E8-8C69-27E06C2B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18" name="Segnaposto numero diapositiva 5">
            <a:extLst>
              <a:ext uri="{FF2B5EF4-FFF2-40B4-BE49-F238E27FC236}">
                <a16:creationId xmlns:a16="http://schemas.microsoft.com/office/drawing/2014/main" id="{142147F6-831D-477B-9535-AEB6A834394E}"/>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bg1"/>
                </a:solidFill>
                <a:latin typeface="+mn-lt"/>
              </a:rPr>
              <a:pPr/>
              <a:t>‹Nr.›</a:t>
            </a:fld>
            <a:endParaRPr lang="en-US" sz="1200" dirty="0">
              <a:solidFill>
                <a:schemeClr val="bg1"/>
              </a:solidFill>
              <a:latin typeface="+mn-lt"/>
            </a:endParaRPr>
          </a:p>
        </p:txBody>
      </p:sp>
      <p:cxnSp>
        <p:nvCxnSpPr>
          <p:cNvPr id="19" name="Connettore diritto 18">
            <a:extLst>
              <a:ext uri="{FF2B5EF4-FFF2-40B4-BE49-F238E27FC236}">
                <a16:creationId xmlns:a16="http://schemas.microsoft.com/office/drawing/2014/main" id="{6B406CF6-AD9F-4F94-A73A-13BC822B9656}"/>
              </a:ext>
            </a:extLst>
          </p:cNvPr>
          <p:cNvCxnSpPr>
            <a:cxnSpLocks/>
          </p:cNvCxnSpPr>
          <p:nvPr userDrawn="1"/>
        </p:nvCxnSpPr>
        <p:spPr>
          <a:xfrm>
            <a:off x="1302902" y="6643894"/>
            <a:ext cx="10122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264328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7" name="Pladsholder til dato 6" hidden="1">
            <a:extLst>
              <a:ext uri="{FF2B5EF4-FFF2-40B4-BE49-F238E27FC236}">
                <a16:creationId xmlns:a16="http://schemas.microsoft.com/office/drawing/2014/main" id="{2C9235BA-E55C-43E0-9585-24F054583F71}"/>
              </a:ext>
            </a:extLst>
          </p:cNvPr>
          <p:cNvSpPr>
            <a:spLocks noGrp="1"/>
          </p:cNvSpPr>
          <p:nvPr>
            <p:ph type="dt" sz="half" idx="10"/>
          </p:nvPr>
        </p:nvSpPr>
        <p:spPr/>
        <p:txBody>
          <a:bodyPr/>
          <a:lstStyle/>
          <a:p>
            <a:endParaRPr lang="en-GB" dirty="0"/>
          </a:p>
        </p:txBody>
      </p:sp>
      <p:sp>
        <p:nvSpPr>
          <p:cNvPr id="8" name="Pladsholder til sidefod 7" hidden="1">
            <a:extLst>
              <a:ext uri="{FF2B5EF4-FFF2-40B4-BE49-F238E27FC236}">
                <a16:creationId xmlns:a16="http://schemas.microsoft.com/office/drawing/2014/main" id="{ACAB631B-15E7-4E14-AC19-30F7ABF032DC}"/>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4171730945"/>
      </p:ext>
    </p:extLst>
  </p:cSld>
  <p:clrMapOvr>
    <a:masterClrMapping/>
  </p:clrMapOvr>
  <p:hf hdr="0"/>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Opening Layout White">
    <p:bg>
      <p:bgPr>
        <a:solidFill>
          <a:schemeClr val="bg1"/>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6C63E18E-3266-4269-B1D3-099FED6675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cxnSp>
        <p:nvCxnSpPr>
          <p:cNvPr id="15" name="Connettore 1 14">
            <a:extLst>
              <a:ext uri="{FF2B5EF4-FFF2-40B4-BE49-F238E27FC236}">
                <a16:creationId xmlns:a16="http://schemas.microsoft.com/office/drawing/2014/main" id="{7028EE10-0CDB-D34D-84D9-29F8C737A488}"/>
              </a:ext>
            </a:extLst>
          </p:cNvPr>
          <p:cNvCxnSpPr>
            <a:cxnSpLocks/>
          </p:cNvCxnSpPr>
          <p:nvPr userDrawn="1"/>
        </p:nvCxnSpPr>
        <p:spPr>
          <a:xfrm>
            <a:off x="378288" y="2852738"/>
            <a:ext cx="112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Segnaposto immagine 62">
            <a:extLst>
              <a:ext uri="{FF2B5EF4-FFF2-40B4-BE49-F238E27FC236}">
                <a16:creationId xmlns:a16="http://schemas.microsoft.com/office/drawing/2014/main" id="{679EB9C1-2084-624B-8575-67781085072E}"/>
              </a:ext>
            </a:extLst>
          </p:cNvPr>
          <p:cNvSpPr>
            <a:spLocks noGrp="1"/>
          </p:cNvSpPr>
          <p:nvPr>
            <p:ph type="pic" sz="quarter" idx="13"/>
          </p:nvPr>
        </p:nvSpPr>
        <p:spPr>
          <a:xfrm>
            <a:off x="5434850" y="363588"/>
            <a:ext cx="5730548" cy="5729237"/>
          </a:xfrm>
          <a:prstGeom prst="ellipse">
            <a:avLst/>
          </a:prstGeom>
        </p:spPr>
        <p:txBody>
          <a:bodyPr anchor="ctr" anchorCtr="0"/>
          <a:lstStyle>
            <a:lvl1pPr>
              <a:defRPr lang="it-IT">
                <a:solidFill>
                  <a:schemeClr val="bg1"/>
                </a:solidFill>
              </a:defRPr>
            </a:lvl1pPr>
          </a:lstStyle>
          <a:p>
            <a:pPr marL="0" lvl="0" indent="0" algn="ctr">
              <a:buNone/>
            </a:pPr>
            <a:endParaRPr lang="it-IT" dirty="0"/>
          </a:p>
        </p:txBody>
      </p:sp>
      <p:sp>
        <p:nvSpPr>
          <p:cNvPr id="10" name="Segnaposto testo 21">
            <a:extLst>
              <a:ext uri="{FF2B5EF4-FFF2-40B4-BE49-F238E27FC236}">
                <a16:creationId xmlns:a16="http://schemas.microsoft.com/office/drawing/2014/main" id="{BFCC5314-D8EB-D24C-AA15-BA0B19FDFA8B}"/>
              </a:ext>
            </a:extLst>
          </p:cNvPr>
          <p:cNvSpPr>
            <a:spLocks noGrp="1"/>
          </p:cNvSpPr>
          <p:nvPr>
            <p:ph type="body" sz="quarter" idx="14" hasCustomPrompt="1"/>
          </p:nvPr>
        </p:nvSpPr>
        <p:spPr>
          <a:xfrm>
            <a:off x="371475" y="2276738"/>
            <a:ext cx="1655999" cy="576000"/>
          </a:xfrm>
          <a:prstGeom prst="rect">
            <a:avLst/>
          </a:prstGeom>
        </p:spPr>
        <p:txBody>
          <a:bodyPr lIns="0" tIns="0" rIns="0" bIns="0"/>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01.</a:t>
            </a:r>
          </a:p>
        </p:txBody>
      </p:sp>
      <p:sp>
        <p:nvSpPr>
          <p:cNvPr id="11" name="Segnaposto testo 21">
            <a:extLst>
              <a:ext uri="{FF2B5EF4-FFF2-40B4-BE49-F238E27FC236}">
                <a16:creationId xmlns:a16="http://schemas.microsoft.com/office/drawing/2014/main" id="{95EBCA47-270A-2840-8A3C-E16183EC453D}"/>
              </a:ext>
            </a:extLst>
          </p:cNvPr>
          <p:cNvSpPr>
            <a:spLocks noGrp="1"/>
          </p:cNvSpPr>
          <p:nvPr>
            <p:ph type="body" sz="quarter" idx="15" hasCustomPrompt="1"/>
          </p:nvPr>
        </p:nvSpPr>
        <p:spPr>
          <a:xfrm>
            <a:off x="371475" y="2853000"/>
            <a:ext cx="4671267" cy="576000"/>
          </a:xfrm>
          <a:prstGeom prst="rect">
            <a:avLst/>
          </a:prstGeom>
        </p:spPr>
        <p:txBody>
          <a:bodyPr lIns="0" tIns="0" rIns="0" bIns="0" anchor="b"/>
          <a:lstStyle>
            <a:lvl1pPr marL="0" indent="0">
              <a:buNone/>
              <a:defRPr sz="2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Chapter</a:t>
            </a:r>
            <a:r>
              <a:rPr lang="it-IT" dirty="0"/>
              <a:t> </a:t>
            </a:r>
            <a:r>
              <a:rPr lang="it-IT" dirty="0" err="1"/>
              <a:t>title</a:t>
            </a:r>
            <a:endParaRPr lang="it-IT" dirty="0"/>
          </a:p>
        </p:txBody>
      </p:sp>
      <p:sp>
        <p:nvSpPr>
          <p:cNvPr id="17" name="Segnaposto testo 21">
            <a:extLst>
              <a:ext uri="{FF2B5EF4-FFF2-40B4-BE49-F238E27FC236}">
                <a16:creationId xmlns:a16="http://schemas.microsoft.com/office/drawing/2014/main" id="{B648B300-87AB-164B-83F4-E4705ADD3D7C}"/>
              </a:ext>
            </a:extLst>
          </p:cNvPr>
          <p:cNvSpPr>
            <a:spLocks noGrp="1"/>
          </p:cNvSpPr>
          <p:nvPr>
            <p:ph type="body" sz="quarter" idx="16" hasCustomPrompt="1"/>
          </p:nvPr>
        </p:nvSpPr>
        <p:spPr>
          <a:xfrm>
            <a:off x="371475" y="3429000"/>
            <a:ext cx="4671267" cy="1152525"/>
          </a:xfrm>
          <a:prstGeom prst="rect">
            <a:avLst/>
          </a:prstGeom>
        </p:spPr>
        <p:txBody>
          <a:bodyPr lIns="0" tIns="0" rIns="0" bIns="0" anchor="t"/>
          <a:lstStyle>
            <a:lvl1pPr marL="0" indent="0">
              <a:buNone/>
              <a:defRPr sz="2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Subtitle</a:t>
            </a:r>
            <a:endParaRPr lang="it-IT" dirty="0"/>
          </a:p>
        </p:txBody>
      </p:sp>
      <p:sp>
        <p:nvSpPr>
          <p:cNvPr id="19" name="Segnaposto numero diapositiva 5">
            <a:extLst>
              <a:ext uri="{FF2B5EF4-FFF2-40B4-BE49-F238E27FC236}">
                <a16:creationId xmlns:a16="http://schemas.microsoft.com/office/drawing/2014/main" id="{308DAB47-9211-4D1A-81F7-7BEC1AF18D78}"/>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20" name="Connettore diritto 19">
            <a:extLst>
              <a:ext uri="{FF2B5EF4-FFF2-40B4-BE49-F238E27FC236}">
                <a16:creationId xmlns:a16="http://schemas.microsoft.com/office/drawing/2014/main" id="{CCC2540B-022C-47A6-BDA0-6E57E6567741}"/>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5236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88">
          <p15:clr>
            <a:srgbClr val="FBAE40"/>
          </p15:clr>
        </p15:guide>
        <p15:guide id="4" orient="horz" pos="3838">
          <p15:clr>
            <a:srgbClr val="FBAE40"/>
          </p15:clr>
        </p15:guide>
        <p15:guide id="5" orient="horz" pos="232">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Closing Layout">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3BF6024-E0D8-384A-B055-C85A64FC330A}"/>
              </a:ext>
            </a:extLst>
          </p:cNvPr>
          <p:cNvSpPr/>
          <p:nvPr userDrawn="1"/>
        </p:nvSpPr>
        <p:spPr>
          <a:xfrm>
            <a:off x="0" y="0"/>
            <a:ext cx="12192000" cy="6858000"/>
          </a:xfrm>
          <a:prstGeom prst="rect">
            <a:avLst/>
          </a:prstGeom>
          <a:gradFill flip="none" rotWithShape="1">
            <a:gsLst>
              <a:gs pos="27000">
                <a:srgbClr val="1771A3">
                  <a:alpha val="71000"/>
                </a:srgbClr>
              </a:gs>
              <a:gs pos="10000">
                <a:srgbClr val="00B09B">
                  <a:alpha val="50059"/>
                </a:srgbClr>
              </a:gs>
              <a:gs pos="58000">
                <a:srgbClr val="2D32AA">
                  <a:alpha val="9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pic>
        <p:nvPicPr>
          <p:cNvPr id="6" name="Immagine 5" descr="Immagine che contiene testo, clipart&#10;&#10;Descrizione generata automaticamente">
            <a:extLst>
              <a:ext uri="{FF2B5EF4-FFF2-40B4-BE49-F238E27FC236}">
                <a16:creationId xmlns:a16="http://schemas.microsoft.com/office/drawing/2014/main" id="{ECA8B77E-8EDD-4170-9C10-165546D768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78973" y="2812221"/>
            <a:ext cx="2651050" cy="831637"/>
          </a:xfrm>
          <a:prstGeom prst="rect">
            <a:avLst/>
          </a:prstGeom>
        </p:spPr>
      </p:pic>
      <p:sp>
        <p:nvSpPr>
          <p:cNvPr id="4" name="Ovale 3">
            <a:extLst>
              <a:ext uri="{FF2B5EF4-FFF2-40B4-BE49-F238E27FC236}">
                <a16:creationId xmlns:a16="http://schemas.microsoft.com/office/drawing/2014/main" id="{12486E21-8D90-EF49-9032-069660912725}"/>
              </a:ext>
            </a:extLst>
          </p:cNvPr>
          <p:cNvSpPr/>
          <p:nvPr userDrawn="1"/>
        </p:nvSpPr>
        <p:spPr>
          <a:xfrm>
            <a:off x="2804071" y="1943031"/>
            <a:ext cx="1377421" cy="1377421"/>
          </a:xfrm>
          <a:prstGeom prst="ellipse">
            <a:avLst/>
          </a:prstGeom>
          <a:solidFill>
            <a:srgbClr val="2D32AA">
              <a:alpha val="854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sp>
        <p:nvSpPr>
          <p:cNvPr id="5" name="Ovale 4">
            <a:extLst>
              <a:ext uri="{FF2B5EF4-FFF2-40B4-BE49-F238E27FC236}">
                <a16:creationId xmlns:a16="http://schemas.microsoft.com/office/drawing/2014/main" id="{26564647-FE3F-4643-AF0C-6E095804CE5D}"/>
              </a:ext>
            </a:extLst>
          </p:cNvPr>
          <p:cNvSpPr>
            <a:spLocks noChangeAspect="1"/>
          </p:cNvSpPr>
          <p:nvPr userDrawn="1"/>
        </p:nvSpPr>
        <p:spPr>
          <a:xfrm>
            <a:off x="3779061" y="2689421"/>
            <a:ext cx="631031" cy="631031"/>
          </a:xfrm>
          <a:prstGeom prst="ellipse">
            <a:avLst/>
          </a:prstGeom>
          <a:solidFill>
            <a:srgbClr val="0CA2A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00B09B"/>
              </a:solidFill>
            </a:endParaRPr>
          </a:p>
        </p:txBody>
      </p:sp>
    </p:spTree>
    <p:extLst>
      <p:ext uri="{BB962C8B-B14F-4D97-AF65-F5344CB8AC3E}">
        <p14:creationId xmlns:p14="http://schemas.microsoft.com/office/powerpoint/2010/main" val="115610943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COVER 18">
    <p:bg>
      <p:bgPr>
        <a:solidFill>
          <a:srgbClr val="2F38AC">
            <a:alpha val="93000"/>
          </a:srgbClr>
        </a:solidFill>
        <a:effectLst/>
      </p:bgPr>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094F51F3-497E-42E6-A4E6-AB850DC3D6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4631" t="21203" b="15456"/>
          <a:stretch/>
        </p:blipFill>
        <p:spPr>
          <a:xfrm>
            <a:off x="-1" y="0"/>
            <a:ext cx="5994727" cy="6858000"/>
          </a:xfrm>
          <a:prstGeom prst="rect">
            <a:avLst/>
          </a:prstGeom>
        </p:spPr>
      </p:pic>
      <p:pic>
        <p:nvPicPr>
          <p:cNvPr id="3" name="Immagine 2" descr="Immagine che contiene testo, clipart&#10;&#10;Descrizione generata automaticamente">
            <a:extLst>
              <a:ext uri="{FF2B5EF4-FFF2-40B4-BE49-F238E27FC236}">
                <a16:creationId xmlns:a16="http://schemas.microsoft.com/office/drawing/2014/main" id="{E7B0CBD0-59F4-476D-9F7C-E34C9E577E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9503" y="242539"/>
            <a:ext cx="1493180" cy="468412"/>
          </a:xfrm>
          <a:prstGeom prst="rect">
            <a:avLst/>
          </a:prstGeom>
        </p:spPr>
      </p:pic>
      <p:sp>
        <p:nvSpPr>
          <p:cNvPr id="11" name="Ovale 10">
            <a:extLst>
              <a:ext uri="{FF2B5EF4-FFF2-40B4-BE49-F238E27FC236}">
                <a16:creationId xmlns:a16="http://schemas.microsoft.com/office/drawing/2014/main" id="{574E53CF-6533-4D55-9AB0-83B9D1A21231}"/>
              </a:ext>
            </a:extLst>
          </p:cNvPr>
          <p:cNvSpPr>
            <a:spLocks noChangeAspect="1"/>
          </p:cNvSpPr>
          <p:nvPr userDrawn="1"/>
        </p:nvSpPr>
        <p:spPr>
          <a:xfrm rot="20563355">
            <a:off x="6948388" y="257714"/>
            <a:ext cx="1258905" cy="1258905"/>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cxnSp>
        <p:nvCxnSpPr>
          <p:cNvPr id="13" name="Connettore 1 6">
            <a:extLst>
              <a:ext uri="{FF2B5EF4-FFF2-40B4-BE49-F238E27FC236}">
                <a16:creationId xmlns:a16="http://schemas.microsoft.com/office/drawing/2014/main" id="{FE2942D3-462C-40A5-ACEE-A3938F2B6920}"/>
              </a:ext>
            </a:extLst>
          </p:cNvPr>
          <p:cNvCxnSpPr>
            <a:cxnSpLocks/>
          </p:cNvCxnSpPr>
          <p:nvPr userDrawn="1"/>
        </p:nvCxnSpPr>
        <p:spPr>
          <a:xfrm>
            <a:off x="255210" y="3762971"/>
            <a:ext cx="1123200" cy="0"/>
          </a:xfrm>
          <a:prstGeom prst="line">
            <a:avLst/>
          </a:prstGeom>
          <a:noFill/>
          <a:ln w="12700" cap="flat" cmpd="sng" algn="ctr">
            <a:solidFill>
              <a:srgbClr val="FFFFFF"/>
            </a:solidFill>
            <a:prstDash val="solid"/>
            <a:miter lim="800000"/>
          </a:ln>
          <a:effectLst/>
        </p:spPr>
      </p:cxnSp>
      <p:sp>
        <p:nvSpPr>
          <p:cNvPr id="14" name="Segnaposto titolo 22">
            <a:extLst>
              <a:ext uri="{FF2B5EF4-FFF2-40B4-BE49-F238E27FC236}">
                <a16:creationId xmlns:a16="http://schemas.microsoft.com/office/drawing/2014/main" id="{F951E9C3-C662-4FF8-B723-AE703C03E9EB}"/>
              </a:ext>
            </a:extLst>
          </p:cNvPr>
          <p:cNvSpPr>
            <a:spLocks noGrp="1"/>
          </p:cNvSpPr>
          <p:nvPr>
            <p:ph type="title" hasCustomPrompt="1"/>
          </p:nvPr>
        </p:nvSpPr>
        <p:spPr>
          <a:xfrm>
            <a:off x="255210" y="2679994"/>
            <a:ext cx="5482708" cy="455138"/>
          </a:xfrm>
          <a:prstGeom prst="rect">
            <a:avLst/>
          </a:prstGeom>
        </p:spPr>
        <p:txBody>
          <a:bodyPr vert="horz" lIns="91440" tIns="45720" rIns="91440" bIns="45720" rtlCol="0" anchor="ctr">
            <a:normAutofit/>
          </a:bodyPr>
          <a:lstStyle>
            <a:lvl1pPr>
              <a:defRPr>
                <a:latin typeface="Calibri" panose="020F0502020204030204" pitchFamily="34" charset="0"/>
              </a:defRPr>
            </a:lvl1pPr>
          </a:lstStyle>
          <a:p>
            <a:r>
              <a:rPr lang="it-IT" dirty="0"/>
              <a:t>Title</a:t>
            </a:r>
          </a:p>
        </p:txBody>
      </p:sp>
      <p:sp>
        <p:nvSpPr>
          <p:cNvPr id="15" name="Segnaposto testo 15">
            <a:extLst>
              <a:ext uri="{FF2B5EF4-FFF2-40B4-BE49-F238E27FC236}">
                <a16:creationId xmlns:a16="http://schemas.microsoft.com/office/drawing/2014/main" id="{94BCE5D2-2533-4871-AEC8-A82963248647}"/>
              </a:ext>
            </a:extLst>
          </p:cNvPr>
          <p:cNvSpPr>
            <a:spLocks noGrp="1"/>
          </p:cNvSpPr>
          <p:nvPr>
            <p:ph type="body" sz="quarter" idx="10" hasCustomPrompt="1"/>
          </p:nvPr>
        </p:nvSpPr>
        <p:spPr>
          <a:xfrm>
            <a:off x="255210" y="3245851"/>
            <a:ext cx="5483225" cy="406400"/>
          </a:xfrm>
          <a:prstGeom prst="rect">
            <a:avLst/>
          </a:prstGeom>
        </p:spPr>
        <p:txBody>
          <a:bodyPr/>
          <a:lstStyle>
            <a:lvl1pPr>
              <a:defRPr>
                <a:latin typeface="Calibri" panose="020F0502020204030204" pitchFamily="34" charset="0"/>
              </a:defRPr>
            </a:lvl1pPr>
          </a:lstStyle>
          <a:p>
            <a:pPr lvl="0"/>
            <a:r>
              <a:rPr lang="it-IT" dirty="0" err="1"/>
              <a:t>Subtitle</a:t>
            </a:r>
            <a:endParaRPr lang="it-IT" dirty="0"/>
          </a:p>
        </p:txBody>
      </p:sp>
      <p:sp>
        <p:nvSpPr>
          <p:cNvPr id="16" name="Segnaposto testo 19">
            <a:extLst>
              <a:ext uri="{FF2B5EF4-FFF2-40B4-BE49-F238E27FC236}">
                <a16:creationId xmlns:a16="http://schemas.microsoft.com/office/drawing/2014/main" id="{1033C9DB-E6D2-4E19-8180-C71F50396B3C}"/>
              </a:ext>
            </a:extLst>
          </p:cNvPr>
          <p:cNvSpPr>
            <a:spLocks noGrp="1"/>
          </p:cNvSpPr>
          <p:nvPr>
            <p:ph type="body" sz="quarter" idx="11" hasCustomPrompt="1"/>
          </p:nvPr>
        </p:nvSpPr>
        <p:spPr>
          <a:xfrm>
            <a:off x="255210" y="3959320"/>
            <a:ext cx="4438650" cy="531812"/>
          </a:xfrm>
          <a:prstGeom prst="rect">
            <a:avLst/>
          </a:prstGeom>
        </p:spPr>
        <p:txBody>
          <a:bodyPr/>
          <a:lstStyle>
            <a:lvl1pPr>
              <a:defRPr sz="1800">
                <a:latin typeface="Calibri" panose="020F0502020204030204" pitchFamily="34" charset="0"/>
              </a:defRPr>
            </a:lvl1pPr>
          </a:lstStyle>
          <a:p>
            <a:pPr lvl="0"/>
            <a:r>
              <a:rPr lang="it-IT" dirty="0"/>
              <a:t>Date</a:t>
            </a:r>
          </a:p>
        </p:txBody>
      </p:sp>
      <p:sp>
        <p:nvSpPr>
          <p:cNvPr id="17" name="Ovale 16">
            <a:extLst>
              <a:ext uri="{FF2B5EF4-FFF2-40B4-BE49-F238E27FC236}">
                <a16:creationId xmlns:a16="http://schemas.microsoft.com/office/drawing/2014/main" id="{1B8E9DA1-878D-4692-9534-7D74571BDBAB}"/>
              </a:ext>
            </a:extLst>
          </p:cNvPr>
          <p:cNvSpPr>
            <a:spLocks noChangeAspect="1"/>
          </p:cNvSpPr>
          <p:nvPr userDrawn="1"/>
        </p:nvSpPr>
        <p:spPr>
          <a:xfrm rot="20563355">
            <a:off x="5427027" y="1298433"/>
            <a:ext cx="753462" cy="753462"/>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500146383"/>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 Text White Layout">
    <p:spTree>
      <p:nvGrpSpPr>
        <p:cNvPr id="1" name=""/>
        <p:cNvGrpSpPr/>
        <p:nvPr/>
      </p:nvGrpSpPr>
      <p:grpSpPr>
        <a:xfrm>
          <a:off x="0" y="0"/>
          <a:ext cx="0" cy="0"/>
          <a:chOff x="0" y="0"/>
          <a:chExt cx="0" cy="0"/>
        </a:xfrm>
      </p:grpSpPr>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1392C695-E23A-4E48-97AC-69FC7138C9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91816"/>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130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9578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2093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Breaker (A)">
    <p:spTree>
      <p:nvGrpSpPr>
        <p:cNvPr id="1" name=""/>
        <p:cNvGrpSpPr/>
        <p:nvPr/>
      </p:nvGrpSpPr>
      <p:grpSpPr>
        <a:xfrm>
          <a:off x="0" y="0"/>
          <a:ext cx="0" cy="0"/>
          <a:chOff x="0" y="0"/>
          <a:chExt cx="0" cy="0"/>
        </a:xfrm>
      </p:grpSpPr>
      <p:sp>
        <p:nvSpPr>
          <p:cNvPr id="7" name="Background"/>
          <p:cNvSpPr/>
          <p:nvPr userDrawn="1"/>
        </p:nvSpPr>
        <p:spPr>
          <a:xfrm>
            <a:off x="0" y="0"/>
            <a:ext cx="12193200" cy="686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 name="Title 1"/>
          <p:cNvSpPr>
            <a:spLocks noGrp="1"/>
          </p:cNvSpPr>
          <p:nvPr>
            <p:ph type="ctrTitle" hasCustomPrompt="1"/>
          </p:nvPr>
        </p:nvSpPr>
        <p:spPr>
          <a:xfrm>
            <a:off x="720000" y="2186369"/>
            <a:ext cx="5194883" cy="2056853"/>
          </a:xfrm>
        </p:spPr>
        <p:txBody>
          <a:bodyPr anchor="b">
            <a:normAutofit/>
          </a:bodyPr>
          <a:lstStyle>
            <a:lvl1pPr algn="l">
              <a:defRPr sz="4000">
                <a:solidFill>
                  <a:schemeClr val="bg1"/>
                </a:solidFill>
              </a:defRPr>
            </a:lvl1pPr>
          </a:lstStyle>
          <a:p>
            <a:r>
              <a:rPr lang="en-GB" dirty="0"/>
              <a:t>Breaker page insert headline in one or several lines</a:t>
            </a:r>
          </a:p>
        </p:txBody>
      </p:sp>
      <p:sp>
        <p:nvSpPr>
          <p:cNvPr id="3" name="Subtitle 2"/>
          <p:cNvSpPr>
            <a:spLocks noGrp="1"/>
          </p:cNvSpPr>
          <p:nvPr>
            <p:ph type="subTitle" idx="1" hasCustomPrompt="1"/>
          </p:nvPr>
        </p:nvSpPr>
        <p:spPr>
          <a:xfrm>
            <a:off x="720000" y="4428013"/>
            <a:ext cx="5194883" cy="1260000"/>
          </a:xfrm>
        </p:spPr>
        <p:txBody>
          <a:bodyPr/>
          <a:lstStyle>
            <a:lvl1pPr marL="0" indent="0" algn="l">
              <a:spcBef>
                <a:spcPts val="0"/>
              </a:spcBef>
              <a:buFont typeface="Arial" panose="020B0604020202020204" pitchFamily="34" charset="0"/>
              <a:buChar char="​"/>
              <a:defRPr sz="1800">
                <a:solidFill>
                  <a:schemeClr val="accent4"/>
                </a:solidFill>
              </a:defRPr>
            </a:lvl1pPr>
            <a:lvl2pPr marL="0" indent="0" algn="l">
              <a:buFont typeface="Arial" panose="020B0604020202020204" pitchFamily="34" charset="0"/>
              <a:buChar char="​"/>
              <a:defRPr sz="2000">
                <a:solidFill>
                  <a:schemeClr val="bg1"/>
                </a:solidFill>
              </a:defRPr>
            </a:lvl2pPr>
            <a:lvl3pPr marL="0" indent="0" algn="l">
              <a:buFont typeface="Arial" panose="020B0604020202020204" pitchFamily="34" charset="0"/>
              <a:buChar char="​"/>
              <a:defRPr sz="2000">
                <a:solidFill>
                  <a:schemeClr val="bg1"/>
                </a:solidFill>
              </a:defRPr>
            </a:lvl3pPr>
            <a:lvl4pPr marL="0" indent="0" algn="l">
              <a:buFont typeface="Arial" panose="020B0604020202020204" pitchFamily="34" charset="0"/>
              <a:buChar char="​"/>
              <a:defRPr sz="2000">
                <a:solidFill>
                  <a:schemeClr val="bg1"/>
                </a:solidFill>
              </a:defRPr>
            </a:lvl4pPr>
            <a:lvl5pPr marL="0" indent="0" algn="l">
              <a:buFont typeface="Arial" panose="020B0604020202020204" pitchFamily="34" charset="0"/>
              <a:buChar char="​"/>
              <a:defRPr sz="2000">
                <a:solidFill>
                  <a:schemeClr val="bg1"/>
                </a:solidFill>
              </a:defRPr>
            </a:lvl5pPr>
            <a:lvl6pPr marL="0" indent="0" algn="l">
              <a:buFont typeface="Arial" panose="020B0604020202020204" pitchFamily="34" charset="0"/>
              <a:buChar char="​"/>
              <a:defRPr sz="2000">
                <a:solidFill>
                  <a:schemeClr val="bg1"/>
                </a:solidFill>
              </a:defRPr>
            </a:lvl6pPr>
            <a:lvl7pPr marL="0" indent="0" algn="l">
              <a:buFont typeface="Arial" panose="020B0604020202020204" pitchFamily="34" charset="0"/>
              <a:buChar char="​"/>
              <a:defRPr sz="2000">
                <a:solidFill>
                  <a:schemeClr val="bg1"/>
                </a:solidFill>
              </a:defRPr>
            </a:lvl7pPr>
            <a:lvl8pPr marL="0" indent="0" algn="l">
              <a:buFont typeface="Arial" panose="020B0604020202020204" pitchFamily="34" charset="0"/>
              <a:buChar char="​"/>
              <a:defRPr sz="2000">
                <a:solidFill>
                  <a:schemeClr val="bg1"/>
                </a:solidFill>
              </a:defRPr>
            </a:lvl8pPr>
            <a:lvl9pPr marL="0" indent="0" algn="l">
              <a:buFont typeface="Arial" panose="020B0604020202020204" pitchFamily="34" charset="0"/>
              <a:buChar char="​"/>
              <a:tabLst/>
              <a:defRPr sz="2000">
                <a:solidFill>
                  <a:schemeClr val="bg1"/>
                </a:solidFill>
              </a:defRPr>
            </a:lvl9pPr>
          </a:lstStyle>
          <a:p>
            <a:r>
              <a:rPr lang="en-GB" dirty="0"/>
              <a:t>Insert subtitle in one or several lines</a:t>
            </a:r>
          </a:p>
        </p:txBody>
      </p:sp>
      <p:pic>
        <p:nvPicPr>
          <p:cNvPr id="10" name="Logo">
            <a:extLst>
              <a:ext uri="{FF2B5EF4-FFF2-40B4-BE49-F238E27FC236}">
                <a16:creationId xmlns:a16="http://schemas.microsoft.com/office/drawing/2014/main" id="{60ED47D1-1C2E-4133-97C6-80CCF1B2243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848100" y="5660197"/>
            <a:ext cx="1620000" cy="474234"/>
          </a:xfrm>
          <a:prstGeom prst="rect">
            <a:avLst/>
          </a:prstGeom>
        </p:spPr>
      </p:pic>
      <p:sp>
        <p:nvSpPr>
          <p:cNvPr id="11" name="Ellipse 10">
            <a:extLst>
              <a:ext uri="{FF2B5EF4-FFF2-40B4-BE49-F238E27FC236}">
                <a16:creationId xmlns:a16="http://schemas.microsoft.com/office/drawing/2014/main" id="{591EC9CC-BD83-4EFA-9AD6-AF3DDAF21708}"/>
              </a:ext>
            </a:extLst>
          </p:cNvPr>
          <p:cNvSpPr/>
          <p:nvPr userDrawn="1"/>
        </p:nvSpPr>
        <p:spPr>
          <a:xfrm>
            <a:off x="4402883" y="550867"/>
            <a:ext cx="1512000" cy="1512000"/>
          </a:xfrm>
          <a:prstGeom prst="ellipse">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1" name="Kombinationstegning: stor">
            <a:extLst>
              <a:ext uri="{FF2B5EF4-FFF2-40B4-BE49-F238E27FC236}">
                <a16:creationId xmlns:a16="http://schemas.microsoft.com/office/drawing/2014/main" id="{19D4ABF6-7C42-43BC-932E-813DE90491C9}"/>
              </a:ext>
            </a:extLst>
          </p:cNvPr>
          <p:cNvSpPr>
            <a:spLocks noChangeAspect="1"/>
          </p:cNvSpPr>
          <p:nvPr userDrawn="1"/>
        </p:nvSpPr>
        <p:spPr>
          <a:xfrm>
            <a:off x="0" y="674370"/>
            <a:ext cx="7290750" cy="6183630"/>
          </a:xfrm>
          <a:custGeom>
            <a:avLst/>
            <a:gdLst>
              <a:gd name="connsiteX0" fmla="*/ 2844750 w 7290750"/>
              <a:gd name="connsiteY0" fmla="*/ 0 h 6183630"/>
              <a:gd name="connsiteX1" fmla="*/ 7290750 w 7290750"/>
              <a:gd name="connsiteY1" fmla="*/ 4446000 h 6183630"/>
              <a:gd name="connsiteX2" fmla="*/ 6941362 w 7290750"/>
              <a:gd name="connsiteY2" fmla="*/ 6176584 h 6183630"/>
              <a:gd name="connsiteX3" fmla="*/ 6938176 w 7290750"/>
              <a:gd name="connsiteY3" fmla="*/ 6183630 h 6183630"/>
              <a:gd name="connsiteX4" fmla="*/ 0 w 7290750"/>
              <a:gd name="connsiteY4" fmla="*/ 6183630 h 6183630"/>
              <a:gd name="connsiteX5" fmla="*/ 0 w 7290750"/>
              <a:gd name="connsiteY5" fmla="*/ 1029700 h 6183630"/>
              <a:gd name="connsiteX6" fmla="*/ 16681 w 7290750"/>
              <a:gd name="connsiteY6" fmla="*/ 1015250 h 6183630"/>
              <a:gd name="connsiteX7" fmla="*/ 2844750 w 7290750"/>
              <a:gd name="connsiteY7" fmla="*/ 0 h 6183630"/>
              <a:gd name="connsiteX0" fmla="*/ 0 w 7290750"/>
              <a:gd name="connsiteY0" fmla="*/ 6183630 h 6275070"/>
              <a:gd name="connsiteX1" fmla="*/ 0 w 7290750"/>
              <a:gd name="connsiteY1" fmla="*/ 1029700 h 6275070"/>
              <a:gd name="connsiteX2" fmla="*/ 16681 w 7290750"/>
              <a:gd name="connsiteY2" fmla="*/ 1015250 h 6275070"/>
              <a:gd name="connsiteX3" fmla="*/ 2844750 w 7290750"/>
              <a:gd name="connsiteY3" fmla="*/ 0 h 6275070"/>
              <a:gd name="connsiteX4" fmla="*/ 7290750 w 7290750"/>
              <a:gd name="connsiteY4" fmla="*/ 4446000 h 6275070"/>
              <a:gd name="connsiteX5" fmla="*/ 6941362 w 7290750"/>
              <a:gd name="connsiteY5" fmla="*/ 6176584 h 6275070"/>
              <a:gd name="connsiteX6" fmla="*/ 6938176 w 7290750"/>
              <a:gd name="connsiteY6" fmla="*/ 6183630 h 6275070"/>
              <a:gd name="connsiteX7" fmla="*/ 91440 w 7290750"/>
              <a:gd name="connsiteY7" fmla="*/ 6275070 h 6275070"/>
              <a:gd name="connsiteX0" fmla="*/ 0 w 7290750"/>
              <a:gd name="connsiteY0" fmla="*/ 6183630 h 6183630"/>
              <a:gd name="connsiteX1" fmla="*/ 0 w 7290750"/>
              <a:gd name="connsiteY1" fmla="*/ 1029700 h 6183630"/>
              <a:gd name="connsiteX2" fmla="*/ 16681 w 7290750"/>
              <a:gd name="connsiteY2" fmla="*/ 1015250 h 6183630"/>
              <a:gd name="connsiteX3" fmla="*/ 2844750 w 7290750"/>
              <a:gd name="connsiteY3" fmla="*/ 0 h 6183630"/>
              <a:gd name="connsiteX4" fmla="*/ 7290750 w 7290750"/>
              <a:gd name="connsiteY4" fmla="*/ 4446000 h 6183630"/>
              <a:gd name="connsiteX5" fmla="*/ 6941362 w 7290750"/>
              <a:gd name="connsiteY5" fmla="*/ 6176584 h 6183630"/>
              <a:gd name="connsiteX6" fmla="*/ 6938176 w 7290750"/>
              <a:gd name="connsiteY6" fmla="*/ 6183630 h 6183630"/>
              <a:gd name="connsiteX0" fmla="*/ 0 w 7290750"/>
              <a:gd name="connsiteY0" fmla="*/ 1029700 h 6183630"/>
              <a:gd name="connsiteX1" fmla="*/ 16681 w 7290750"/>
              <a:gd name="connsiteY1" fmla="*/ 1015250 h 6183630"/>
              <a:gd name="connsiteX2" fmla="*/ 2844750 w 7290750"/>
              <a:gd name="connsiteY2" fmla="*/ 0 h 6183630"/>
              <a:gd name="connsiteX3" fmla="*/ 7290750 w 7290750"/>
              <a:gd name="connsiteY3" fmla="*/ 4446000 h 6183630"/>
              <a:gd name="connsiteX4" fmla="*/ 6941362 w 7290750"/>
              <a:gd name="connsiteY4" fmla="*/ 6176584 h 6183630"/>
              <a:gd name="connsiteX5" fmla="*/ 6938176 w 7290750"/>
              <a:gd name="connsiteY5" fmla="*/ 6183630 h 6183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0750" h="6183630">
                <a:moveTo>
                  <a:pt x="0" y="1029700"/>
                </a:moveTo>
                <a:lnTo>
                  <a:pt x="16681" y="1015250"/>
                </a:lnTo>
                <a:cubicBezTo>
                  <a:pt x="785212" y="381002"/>
                  <a:pt x="1770487" y="0"/>
                  <a:pt x="2844750" y="0"/>
                </a:cubicBezTo>
                <a:cubicBezTo>
                  <a:pt x="5300208" y="0"/>
                  <a:pt x="7290750" y="1990542"/>
                  <a:pt x="7290750" y="4446000"/>
                </a:cubicBezTo>
                <a:cubicBezTo>
                  <a:pt x="7290750" y="5059865"/>
                  <a:pt x="7166341" y="5644672"/>
                  <a:pt x="6941362" y="6176584"/>
                </a:cubicBezTo>
                <a:lnTo>
                  <a:pt x="6938176" y="618363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3" name="Pladsholder til dato 12" hidden="1">
            <a:extLst>
              <a:ext uri="{FF2B5EF4-FFF2-40B4-BE49-F238E27FC236}">
                <a16:creationId xmlns:a16="http://schemas.microsoft.com/office/drawing/2014/main" id="{B2E6002B-9AC7-4E91-A67C-3B51550B71F3}"/>
              </a:ext>
            </a:extLst>
          </p:cNvPr>
          <p:cNvSpPr>
            <a:spLocks noGrp="1"/>
          </p:cNvSpPr>
          <p:nvPr>
            <p:ph type="dt" sz="half" idx="10"/>
          </p:nvPr>
        </p:nvSpPr>
        <p:spPr>
          <a:xfrm>
            <a:off x="0" y="6912000"/>
            <a:ext cx="0" cy="0"/>
          </a:xfrm>
        </p:spPr>
        <p:txBody>
          <a:bodyPr/>
          <a:lstStyle/>
          <a:p>
            <a:endParaRPr lang="en-GB" dirty="0"/>
          </a:p>
        </p:txBody>
      </p:sp>
      <p:sp>
        <p:nvSpPr>
          <p:cNvPr id="14" name="Pladsholder til sidefod 13" hidden="1">
            <a:extLst>
              <a:ext uri="{FF2B5EF4-FFF2-40B4-BE49-F238E27FC236}">
                <a16:creationId xmlns:a16="http://schemas.microsoft.com/office/drawing/2014/main" id="{B0A9644C-9576-4845-BC39-469E19119D87}"/>
              </a:ext>
            </a:extLst>
          </p:cNvPr>
          <p:cNvSpPr>
            <a:spLocks noGrp="1"/>
          </p:cNvSpPr>
          <p:nvPr>
            <p:ph type="ftr" sz="quarter" idx="11"/>
          </p:nvPr>
        </p:nvSpPr>
        <p:spPr>
          <a:xfrm>
            <a:off x="0" y="6912000"/>
            <a:ext cx="0" cy="0"/>
          </a:xfrm>
        </p:spPr>
        <p:txBody>
          <a:bodyPr/>
          <a:lstStyle/>
          <a:p>
            <a:endParaRPr lang="en-GB" dirty="0"/>
          </a:p>
        </p:txBody>
      </p:sp>
      <p:sp>
        <p:nvSpPr>
          <p:cNvPr id="16" name="Slide Number Placeholder 5" hidden="1">
            <a:extLst>
              <a:ext uri="{FF2B5EF4-FFF2-40B4-BE49-F238E27FC236}">
                <a16:creationId xmlns:a16="http://schemas.microsoft.com/office/drawing/2014/main" id="{F905983A-75E5-414A-A693-77A2900D147C}"/>
              </a:ext>
            </a:extLst>
          </p:cNvPr>
          <p:cNvSpPr>
            <a:spLocks noGrp="1"/>
          </p:cNvSpPr>
          <p:nvPr>
            <p:ph type="sldNum" sz="quarter" idx="4"/>
          </p:nvPr>
        </p:nvSpPr>
        <p:spPr>
          <a:xfrm>
            <a:off x="0" y="6912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en-GB" smtClean="0"/>
              <a:pPr/>
              <a:t>‹Nr.›</a:t>
            </a:fld>
            <a:endParaRPr lang="en-GB" dirty="0"/>
          </a:p>
        </p:txBody>
      </p:sp>
    </p:spTree>
    <p:extLst>
      <p:ext uri="{BB962C8B-B14F-4D97-AF65-F5344CB8AC3E}">
        <p14:creationId xmlns:p14="http://schemas.microsoft.com/office/powerpoint/2010/main" val="118004877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Titel med bobler_bille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Picture 23">
            <a:extLst>
              <a:ext uri="{FF2B5EF4-FFF2-40B4-BE49-F238E27FC236}">
                <a16:creationId xmlns:a16="http://schemas.microsoft.com/office/drawing/2014/main" id="{D76A4312-5FE6-48E8-8C69-27E06C2B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18" name="Segnaposto numero diapositiva 5">
            <a:extLst>
              <a:ext uri="{FF2B5EF4-FFF2-40B4-BE49-F238E27FC236}">
                <a16:creationId xmlns:a16="http://schemas.microsoft.com/office/drawing/2014/main" id="{142147F6-831D-477B-9535-AEB6A834394E}"/>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bg1"/>
                </a:solidFill>
                <a:latin typeface="+mn-lt"/>
              </a:rPr>
              <a:pPr/>
              <a:t>‹Nr.›</a:t>
            </a:fld>
            <a:endParaRPr lang="en-US" sz="1200" dirty="0">
              <a:solidFill>
                <a:schemeClr val="bg1"/>
              </a:solidFill>
              <a:latin typeface="+mn-lt"/>
            </a:endParaRPr>
          </a:p>
        </p:txBody>
      </p:sp>
      <p:cxnSp>
        <p:nvCxnSpPr>
          <p:cNvPr id="19" name="Connettore diritto 18">
            <a:extLst>
              <a:ext uri="{FF2B5EF4-FFF2-40B4-BE49-F238E27FC236}">
                <a16:creationId xmlns:a16="http://schemas.microsoft.com/office/drawing/2014/main" id="{6B406CF6-AD9F-4F94-A73A-13BC822B9656}"/>
              </a:ext>
            </a:extLst>
          </p:cNvPr>
          <p:cNvCxnSpPr>
            <a:cxnSpLocks/>
          </p:cNvCxnSpPr>
          <p:nvPr userDrawn="1"/>
        </p:nvCxnSpPr>
        <p:spPr>
          <a:xfrm>
            <a:off x="1302902" y="6643894"/>
            <a:ext cx="10122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430256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Opening Layout White">
    <p:bg>
      <p:bgPr>
        <a:solidFill>
          <a:schemeClr val="bg1"/>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6C63E18E-3266-4269-B1D3-099FED6675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cxnSp>
        <p:nvCxnSpPr>
          <p:cNvPr id="15" name="Connettore 1 14">
            <a:extLst>
              <a:ext uri="{FF2B5EF4-FFF2-40B4-BE49-F238E27FC236}">
                <a16:creationId xmlns:a16="http://schemas.microsoft.com/office/drawing/2014/main" id="{7028EE10-0CDB-D34D-84D9-29F8C737A488}"/>
              </a:ext>
            </a:extLst>
          </p:cNvPr>
          <p:cNvCxnSpPr>
            <a:cxnSpLocks/>
          </p:cNvCxnSpPr>
          <p:nvPr userDrawn="1"/>
        </p:nvCxnSpPr>
        <p:spPr>
          <a:xfrm>
            <a:off x="378288" y="2852738"/>
            <a:ext cx="112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Segnaposto immagine 62">
            <a:extLst>
              <a:ext uri="{FF2B5EF4-FFF2-40B4-BE49-F238E27FC236}">
                <a16:creationId xmlns:a16="http://schemas.microsoft.com/office/drawing/2014/main" id="{679EB9C1-2084-624B-8575-67781085072E}"/>
              </a:ext>
            </a:extLst>
          </p:cNvPr>
          <p:cNvSpPr>
            <a:spLocks noGrp="1"/>
          </p:cNvSpPr>
          <p:nvPr>
            <p:ph type="pic" sz="quarter" idx="13"/>
          </p:nvPr>
        </p:nvSpPr>
        <p:spPr>
          <a:xfrm>
            <a:off x="5434850" y="363588"/>
            <a:ext cx="5730548" cy="5729237"/>
          </a:xfrm>
          <a:prstGeom prst="ellipse">
            <a:avLst/>
          </a:prstGeom>
        </p:spPr>
        <p:txBody>
          <a:bodyPr anchor="ctr" anchorCtr="0"/>
          <a:lstStyle>
            <a:lvl1pPr>
              <a:defRPr lang="it-IT">
                <a:solidFill>
                  <a:schemeClr val="bg1"/>
                </a:solidFill>
              </a:defRPr>
            </a:lvl1pPr>
          </a:lstStyle>
          <a:p>
            <a:pPr marL="0" lvl="0" indent="0" algn="ctr">
              <a:buNone/>
            </a:pPr>
            <a:endParaRPr lang="it-IT" dirty="0"/>
          </a:p>
        </p:txBody>
      </p:sp>
      <p:sp>
        <p:nvSpPr>
          <p:cNvPr id="10" name="Segnaposto testo 21">
            <a:extLst>
              <a:ext uri="{FF2B5EF4-FFF2-40B4-BE49-F238E27FC236}">
                <a16:creationId xmlns:a16="http://schemas.microsoft.com/office/drawing/2014/main" id="{BFCC5314-D8EB-D24C-AA15-BA0B19FDFA8B}"/>
              </a:ext>
            </a:extLst>
          </p:cNvPr>
          <p:cNvSpPr>
            <a:spLocks noGrp="1"/>
          </p:cNvSpPr>
          <p:nvPr>
            <p:ph type="body" sz="quarter" idx="14" hasCustomPrompt="1"/>
          </p:nvPr>
        </p:nvSpPr>
        <p:spPr>
          <a:xfrm>
            <a:off x="371475" y="2276738"/>
            <a:ext cx="1655999" cy="576000"/>
          </a:xfrm>
          <a:prstGeom prst="rect">
            <a:avLst/>
          </a:prstGeom>
        </p:spPr>
        <p:txBody>
          <a:bodyPr lIns="0" tIns="0" rIns="0" bIns="0"/>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01.</a:t>
            </a:r>
          </a:p>
        </p:txBody>
      </p:sp>
      <p:sp>
        <p:nvSpPr>
          <p:cNvPr id="11" name="Segnaposto testo 21">
            <a:extLst>
              <a:ext uri="{FF2B5EF4-FFF2-40B4-BE49-F238E27FC236}">
                <a16:creationId xmlns:a16="http://schemas.microsoft.com/office/drawing/2014/main" id="{95EBCA47-270A-2840-8A3C-E16183EC453D}"/>
              </a:ext>
            </a:extLst>
          </p:cNvPr>
          <p:cNvSpPr>
            <a:spLocks noGrp="1"/>
          </p:cNvSpPr>
          <p:nvPr>
            <p:ph type="body" sz="quarter" idx="15" hasCustomPrompt="1"/>
          </p:nvPr>
        </p:nvSpPr>
        <p:spPr>
          <a:xfrm>
            <a:off x="371475" y="2853000"/>
            <a:ext cx="4671267" cy="576000"/>
          </a:xfrm>
          <a:prstGeom prst="rect">
            <a:avLst/>
          </a:prstGeom>
        </p:spPr>
        <p:txBody>
          <a:bodyPr lIns="0" tIns="0" rIns="0" bIns="0" anchor="b"/>
          <a:lstStyle>
            <a:lvl1pPr marL="0" indent="0">
              <a:buNone/>
              <a:defRPr sz="2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Chapter</a:t>
            </a:r>
            <a:r>
              <a:rPr lang="it-IT" dirty="0"/>
              <a:t> </a:t>
            </a:r>
            <a:r>
              <a:rPr lang="it-IT" dirty="0" err="1"/>
              <a:t>title</a:t>
            </a:r>
            <a:endParaRPr lang="it-IT" dirty="0"/>
          </a:p>
        </p:txBody>
      </p:sp>
      <p:sp>
        <p:nvSpPr>
          <p:cNvPr id="17" name="Segnaposto testo 21">
            <a:extLst>
              <a:ext uri="{FF2B5EF4-FFF2-40B4-BE49-F238E27FC236}">
                <a16:creationId xmlns:a16="http://schemas.microsoft.com/office/drawing/2014/main" id="{B648B300-87AB-164B-83F4-E4705ADD3D7C}"/>
              </a:ext>
            </a:extLst>
          </p:cNvPr>
          <p:cNvSpPr>
            <a:spLocks noGrp="1"/>
          </p:cNvSpPr>
          <p:nvPr>
            <p:ph type="body" sz="quarter" idx="16" hasCustomPrompt="1"/>
          </p:nvPr>
        </p:nvSpPr>
        <p:spPr>
          <a:xfrm>
            <a:off x="371475" y="3429000"/>
            <a:ext cx="4671267" cy="1152525"/>
          </a:xfrm>
          <a:prstGeom prst="rect">
            <a:avLst/>
          </a:prstGeom>
        </p:spPr>
        <p:txBody>
          <a:bodyPr lIns="0" tIns="0" rIns="0" bIns="0" anchor="t"/>
          <a:lstStyle>
            <a:lvl1pPr marL="0" indent="0">
              <a:buNone/>
              <a:defRPr sz="2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Subtitle</a:t>
            </a:r>
            <a:endParaRPr lang="it-IT" dirty="0"/>
          </a:p>
        </p:txBody>
      </p:sp>
      <p:sp>
        <p:nvSpPr>
          <p:cNvPr id="19" name="Segnaposto numero diapositiva 5">
            <a:extLst>
              <a:ext uri="{FF2B5EF4-FFF2-40B4-BE49-F238E27FC236}">
                <a16:creationId xmlns:a16="http://schemas.microsoft.com/office/drawing/2014/main" id="{308DAB47-9211-4D1A-81F7-7BEC1AF18D78}"/>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20" name="Connettore diritto 19">
            <a:extLst>
              <a:ext uri="{FF2B5EF4-FFF2-40B4-BE49-F238E27FC236}">
                <a16:creationId xmlns:a16="http://schemas.microsoft.com/office/drawing/2014/main" id="{CCC2540B-022C-47A6-BDA0-6E57E6567741}"/>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4100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88">
          <p15:clr>
            <a:srgbClr val="FBAE40"/>
          </p15:clr>
        </p15:guide>
        <p15:guide id="4" orient="horz" pos="3838">
          <p15:clr>
            <a:srgbClr val="FBAE40"/>
          </p15:clr>
        </p15:guide>
        <p15:guide id="5" orient="horz" pos="232">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Closing Layout">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3BF6024-E0D8-384A-B055-C85A64FC330A}"/>
              </a:ext>
            </a:extLst>
          </p:cNvPr>
          <p:cNvSpPr/>
          <p:nvPr userDrawn="1"/>
        </p:nvSpPr>
        <p:spPr>
          <a:xfrm>
            <a:off x="0" y="0"/>
            <a:ext cx="12192000" cy="6858000"/>
          </a:xfrm>
          <a:prstGeom prst="rect">
            <a:avLst/>
          </a:prstGeom>
          <a:gradFill flip="none" rotWithShape="1">
            <a:gsLst>
              <a:gs pos="27000">
                <a:srgbClr val="1771A3">
                  <a:alpha val="71000"/>
                </a:srgbClr>
              </a:gs>
              <a:gs pos="10000">
                <a:srgbClr val="00B09B">
                  <a:alpha val="50059"/>
                </a:srgbClr>
              </a:gs>
              <a:gs pos="58000">
                <a:srgbClr val="2D32AA">
                  <a:alpha val="9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pic>
        <p:nvPicPr>
          <p:cNvPr id="6" name="Immagine 5" descr="Immagine che contiene testo, clipart&#10;&#10;Descrizione generata automaticamente">
            <a:extLst>
              <a:ext uri="{FF2B5EF4-FFF2-40B4-BE49-F238E27FC236}">
                <a16:creationId xmlns:a16="http://schemas.microsoft.com/office/drawing/2014/main" id="{ECA8B77E-8EDD-4170-9C10-165546D768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78973" y="2812221"/>
            <a:ext cx="2651050" cy="831637"/>
          </a:xfrm>
          <a:prstGeom prst="rect">
            <a:avLst/>
          </a:prstGeom>
        </p:spPr>
      </p:pic>
      <p:sp>
        <p:nvSpPr>
          <p:cNvPr id="4" name="Ovale 3">
            <a:extLst>
              <a:ext uri="{FF2B5EF4-FFF2-40B4-BE49-F238E27FC236}">
                <a16:creationId xmlns:a16="http://schemas.microsoft.com/office/drawing/2014/main" id="{12486E21-8D90-EF49-9032-069660912725}"/>
              </a:ext>
            </a:extLst>
          </p:cNvPr>
          <p:cNvSpPr/>
          <p:nvPr userDrawn="1"/>
        </p:nvSpPr>
        <p:spPr>
          <a:xfrm>
            <a:off x="2804071" y="1943031"/>
            <a:ext cx="1377421" cy="1377421"/>
          </a:xfrm>
          <a:prstGeom prst="ellipse">
            <a:avLst/>
          </a:prstGeom>
          <a:solidFill>
            <a:srgbClr val="2D32AA">
              <a:alpha val="854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sp>
        <p:nvSpPr>
          <p:cNvPr id="5" name="Ovale 4">
            <a:extLst>
              <a:ext uri="{FF2B5EF4-FFF2-40B4-BE49-F238E27FC236}">
                <a16:creationId xmlns:a16="http://schemas.microsoft.com/office/drawing/2014/main" id="{26564647-FE3F-4643-AF0C-6E095804CE5D}"/>
              </a:ext>
            </a:extLst>
          </p:cNvPr>
          <p:cNvSpPr>
            <a:spLocks noChangeAspect="1"/>
          </p:cNvSpPr>
          <p:nvPr userDrawn="1"/>
        </p:nvSpPr>
        <p:spPr>
          <a:xfrm>
            <a:off x="3779061" y="2689421"/>
            <a:ext cx="631031" cy="631031"/>
          </a:xfrm>
          <a:prstGeom prst="ellipse">
            <a:avLst/>
          </a:prstGeom>
          <a:solidFill>
            <a:srgbClr val="0CA2A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00B09B"/>
              </a:solidFill>
            </a:endParaRPr>
          </a:p>
        </p:txBody>
      </p:sp>
    </p:spTree>
    <p:extLst>
      <p:ext uri="{BB962C8B-B14F-4D97-AF65-F5344CB8AC3E}">
        <p14:creationId xmlns:p14="http://schemas.microsoft.com/office/powerpoint/2010/main" val="358505219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COVER 18">
    <p:bg>
      <p:bgPr>
        <a:solidFill>
          <a:srgbClr val="2F38AC">
            <a:alpha val="93000"/>
          </a:srgbClr>
        </a:solidFill>
        <a:effectLst/>
      </p:bgPr>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094F51F3-497E-42E6-A4E6-AB850DC3D6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4631" t="21203" b="15456"/>
          <a:stretch/>
        </p:blipFill>
        <p:spPr>
          <a:xfrm>
            <a:off x="-1" y="0"/>
            <a:ext cx="5994727" cy="6858000"/>
          </a:xfrm>
          <a:prstGeom prst="rect">
            <a:avLst/>
          </a:prstGeom>
        </p:spPr>
      </p:pic>
      <p:pic>
        <p:nvPicPr>
          <p:cNvPr id="3" name="Immagine 2" descr="Immagine che contiene testo, clipart&#10;&#10;Descrizione generata automaticamente">
            <a:extLst>
              <a:ext uri="{FF2B5EF4-FFF2-40B4-BE49-F238E27FC236}">
                <a16:creationId xmlns:a16="http://schemas.microsoft.com/office/drawing/2014/main" id="{E7B0CBD0-59F4-476D-9F7C-E34C9E577E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9503" y="242539"/>
            <a:ext cx="1493180" cy="468412"/>
          </a:xfrm>
          <a:prstGeom prst="rect">
            <a:avLst/>
          </a:prstGeom>
        </p:spPr>
      </p:pic>
      <p:sp>
        <p:nvSpPr>
          <p:cNvPr id="11" name="Ovale 10">
            <a:extLst>
              <a:ext uri="{FF2B5EF4-FFF2-40B4-BE49-F238E27FC236}">
                <a16:creationId xmlns:a16="http://schemas.microsoft.com/office/drawing/2014/main" id="{574E53CF-6533-4D55-9AB0-83B9D1A21231}"/>
              </a:ext>
            </a:extLst>
          </p:cNvPr>
          <p:cNvSpPr>
            <a:spLocks noChangeAspect="1"/>
          </p:cNvSpPr>
          <p:nvPr userDrawn="1"/>
        </p:nvSpPr>
        <p:spPr>
          <a:xfrm rot="20563355">
            <a:off x="6948388" y="257714"/>
            <a:ext cx="1258905" cy="1258905"/>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cxnSp>
        <p:nvCxnSpPr>
          <p:cNvPr id="13" name="Connettore 1 6">
            <a:extLst>
              <a:ext uri="{FF2B5EF4-FFF2-40B4-BE49-F238E27FC236}">
                <a16:creationId xmlns:a16="http://schemas.microsoft.com/office/drawing/2014/main" id="{FE2942D3-462C-40A5-ACEE-A3938F2B6920}"/>
              </a:ext>
            </a:extLst>
          </p:cNvPr>
          <p:cNvCxnSpPr>
            <a:cxnSpLocks/>
          </p:cNvCxnSpPr>
          <p:nvPr userDrawn="1"/>
        </p:nvCxnSpPr>
        <p:spPr>
          <a:xfrm>
            <a:off x="255210" y="3762971"/>
            <a:ext cx="1123200" cy="0"/>
          </a:xfrm>
          <a:prstGeom prst="line">
            <a:avLst/>
          </a:prstGeom>
          <a:noFill/>
          <a:ln w="12700" cap="flat" cmpd="sng" algn="ctr">
            <a:solidFill>
              <a:srgbClr val="FFFFFF"/>
            </a:solidFill>
            <a:prstDash val="solid"/>
            <a:miter lim="800000"/>
          </a:ln>
          <a:effectLst/>
        </p:spPr>
      </p:cxnSp>
      <p:sp>
        <p:nvSpPr>
          <p:cNvPr id="14" name="Segnaposto titolo 22">
            <a:extLst>
              <a:ext uri="{FF2B5EF4-FFF2-40B4-BE49-F238E27FC236}">
                <a16:creationId xmlns:a16="http://schemas.microsoft.com/office/drawing/2014/main" id="{F951E9C3-C662-4FF8-B723-AE703C03E9EB}"/>
              </a:ext>
            </a:extLst>
          </p:cNvPr>
          <p:cNvSpPr>
            <a:spLocks noGrp="1"/>
          </p:cNvSpPr>
          <p:nvPr>
            <p:ph type="title" hasCustomPrompt="1"/>
          </p:nvPr>
        </p:nvSpPr>
        <p:spPr>
          <a:xfrm>
            <a:off x="255210" y="2679994"/>
            <a:ext cx="5482708" cy="455138"/>
          </a:xfrm>
          <a:prstGeom prst="rect">
            <a:avLst/>
          </a:prstGeom>
        </p:spPr>
        <p:txBody>
          <a:bodyPr vert="horz" lIns="91440" tIns="45720" rIns="91440" bIns="45720" rtlCol="0" anchor="ctr">
            <a:normAutofit/>
          </a:bodyPr>
          <a:lstStyle>
            <a:lvl1pPr>
              <a:defRPr>
                <a:latin typeface="Calibri" panose="020F0502020204030204" pitchFamily="34" charset="0"/>
              </a:defRPr>
            </a:lvl1pPr>
          </a:lstStyle>
          <a:p>
            <a:r>
              <a:rPr lang="it-IT" dirty="0"/>
              <a:t>Title</a:t>
            </a:r>
          </a:p>
        </p:txBody>
      </p:sp>
      <p:sp>
        <p:nvSpPr>
          <p:cNvPr id="15" name="Segnaposto testo 15">
            <a:extLst>
              <a:ext uri="{FF2B5EF4-FFF2-40B4-BE49-F238E27FC236}">
                <a16:creationId xmlns:a16="http://schemas.microsoft.com/office/drawing/2014/main" id="{94BCE5D2-2533-4871-AEC8-A82963248647}"/>
              </a:ext>
            </a:extLst>
          </p:cNvPr>
          <p:cNvSpPr>
            <a:spLocks noGrp="1"/>
          </p:cNvSpPr>
          <p:nvPr>
            <p:ph type="body" sz="quarter" idx="10" hasCustomPrompt="1"/>
          </p:nvPr>
        </p:nvSpPr>
        <p:spPr>
          <a:xfrm>
            <a:off x="255210" y="3245851"/>
            <a:ext cx="5483225" cy="406400"/>
          </a:xfrm>
          <a:prstGeom prst="rect">
            <a:avLst/>
          </a:prstGeom>
        </p:spPr>
        <p:txBody>
          <a:bodyPr/>
          <a:lstStyle>
            <a:lvl1pPr>
              <a:defRPr>
                <a:latin typeface="Calibri" panose="020F0502020204030204" pitchFamily="34" charset="0"/>
              </a:defRPr>
            </a:lvl1pPr>
          </a:lstStyle>
          <a:p>
            <a:pPr lvl="0"/>
            <a:r>
              <a:rPr lang="it-IT" dirty="0" err="1"/>
              <a:t>Subtitle</a:t>
            </a:r>
            <a:endParaRPr lang="it-IT" dirty="0"/>
          </a:p>
        </p:txBody>
      </p:sp>
      <p:sp>
        <p:nvSpPr>
          <p:cNvPr id="16" name="Segnaposto testo 19">
            <a:extLst>
              <a:ext uri="{FF2B5EF4-FFF2-40B4-BE49-F238E27FC236}">
                <a16:creationId xmlns:a16="http://schemas.microsoft.com/office/drawing/2014/main" id="{1033C9DB-E6D2-4E19-8180-C71F50396B3C}"/>
              </a:ext>
            </a:extLst>
          </p:cNvPr>
          <p:cNvSpPr>
            <a:spLocks noGrp="1"/>
          </p:cNvSpPr>
          <p:nvPr>
            <p:ph type="body" sz="quarter" idx="11" hasCustomPrompt="1"/>
          </p:nvPr>
        </p:nvSpPr>
        <p:spPr>
          <a:xfrm>
            <a:off x="255210" y="3959320"/>
            <a:ext cx="4438650" cy="531812"/>
          </a:xfrm>
          <a:prstGeom prst="rect">
            <a:avLst/>
          </a:prstGeom>
        </p:spPr>
        <p:txBody>
          <a:bodyPr/>
          <a:lstStyle>
            <a:lvl1pPr>
              <a:defRPr sz="1800">
                <a:latin typeface="Calibri" panose="020F0502020204030204" pitchFamily="34" charset="0"/>
              </a:defRPr>
            </a:lvl1pPr>
          </a:lstStyle>
          <a:p>
            <a:pPr lvl="0"/>
            <a:r>
              <a:rPr lang="it-IT" dirty="0"/>
              <a:t>Date</a:t>
            </a:r>
          </a:p>
        </p:txBody>
      </p:sp>
      <p:sp>
        <p:nvSpPr>
          <p:cNvPr id="17" name="Ovale 16">
            <a:extLst>
              <a:ext uri="{FF2B5EF4-FFF2-40B4-BE49-F238E27FC236}">
                <a16:creationId xmlns:a16="http://schemas.microsoft.com/office/drawing/2014/main" id="{1B8E9DA1-878D-4692-9534-7D74571BDBAB}"/>
              </a:ext>
            </a:extLst>
          </p:cNvPr>
          <p:cNvSpPr>
            <a:spLocks noChangeAspect="1"/>
          </p:cNvSpPr>
          <p:nvPr userDrawn="1"/>
        </p:nvSpPr>
        <p:spPr>
          <a:xfrm rot="20563355">
            <a:off x="5427027" y="1298433"/>
            <a:ext cx="753462" cy="753462"/>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658493098"/>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 Text White Layout">
    <p:spTree>
      <p:nvGrpSpPr>
        <p:cNvPr id="1" name=""/>
        <p:cNvGrpSpPr/>
        <p:nvPr/>
      </p:nvGrpSpPr>
      <p:grpSpPr>
        <a:xfrm>
          <a:off x="0" y="0"/>
          <a:ext cx="0" cy="0"/>
          <a:chOff x="0" y="0"/>
          <a:chExt cx="0" cy="0"/>
        </a:xfrm>
      </p:grpSpPr>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1392C695-E23A-4E48-97AC-69FC7138C9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7353131"/>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1305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59715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74872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Titel med bobler_bille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Picture 23">
            <a:extLst>
              <a:ext uri="{FF2B5EF4-FFF2-40B4-BE49-F238E27FC236}">
                <a16:creationId xmlns:a16="http://schemas.microsoft.com/office/drawing/2014/main" id="{D76A4312-5FE6-48E8-8C69-27E06C2B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18" name="Segnaposto numero diapositiva 5">
            <a:extLst>
              <a:ext uri="{FF2B5EF4-FFF2-40B4-BE49-F238E27FC236}">
                <a16:creationId xmlns:a16="http://schemas.microsoft.com/office/drawing/2014/main" id="{142147F6-831D-477B-9535-AEB6A834394E}"/>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bg1"/>
                </a:solidFill>
                <a:latin typeface="+mn-lt"/>
              </a:rPr>
              <a:pPr/>
              <a:t>‹Nr.›</a:t>
            </a:fld>
            <a:endParaRPr lang="en-US" sz="1200" dirty="0">
              <a:solidFill>
                <a:schemeClr val="bg1"/>
              </a:solidFill>
              <a:latin typeface="+mn-lt"/>
            </a:endParaRPr>
          </a:p>
        </p:txBody>
      </p:sp>
      <p:cxnSp>
        <p:nvCxnSpPr>
          <p:cNvPr id="19" name="Connettore diritto 18">
            <a:extLst>
              <a:ext uri="{FF2B5EF4-FFF2-40B4-BE49-F238E27FC236}">
                <a16:creationId xmlns:a16="http://schemas.microsoft.com/office/drawing/2014/main" id="{6B406CF6-AD9F-4F94-A73A-13BC822B9656}"/>
              </a:ext>
            </a:extLst>
          </p:cNvPr>
          <p:cNvCxnSpPr>
            <a:cxnSpLocks/>
          </p:cNvCxnSpPr>
          <p:nvPr userDrawn="1"/>
        </p:nvCxnSpPr>
        <p:spPr>
          <a:xfrm>
            <a:off x="1302902" y="6643894"/>
            <a:ext cx="10122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51490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7" name="Pladsholder til dato 6" hidden="1">
            <a:extLst>
              <a:ext uri="{FF2B5EF4-FFF2-40B4-BE49-F238E27FC236}">
                <a16:creationId xmlns:a16="http://schemas.microsoft.com/office/drawing/2014/main" id="{2C9235BA-E55C-43E0-9585-24F054583F71}"/>
              </a:ext>
            </a:extLst>
          </p:cNvPr>
          <p:cNvSpPr>
            <a:spLocks noGrp="1"/>
          </p:cNvSpPr>
          <p:nvPr>
            <p:ph type="dt" sz="half" idx="10"/>
          </p:nvPr>
        </p:nvSpPr>
        <p:spPr/>
        <p:txBody>
          <a:bodyPr/>
          <a:lstStyle/>
          <a:p>
            <a:endParaRPr lang="en-GB" dirty="0"/>
          </a:p>
        </p:txBody>
      </p:sp>
      <p:sp>
        <p:nvSpPr>
          <p:cNvPr id="8" name="Pladsholder til sidefod 7" hidden="1">
            <a:extLst>
              <a:ext uri="{FF2B5EF4-FFF2-40B4-BE49-F238E27FC236}">
                <a16:creationId xmlns:a16="http://schemas.microsoft.com/office/drawing/2014/main" id="{ACAB631B-15E7-4E14-AC19-30F7ABF032DC}"/>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175946623"/>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Breaker (B)">
    <p:spTree>
      <p:nvGrpSpPr>
        <p:cNvPr id="1" name=""/>
        <p:cNvGrpSpPr/>
        <p:nvPr/>
      </p:nvGrpSpPr>
      <p:grpSpPr>
        <a:xfrm>
          <a:off x="0" y="0"/>
          <a:ext cx="0" cy="0"/>
          <a:chOff x="0" y="0"/>
          <a:chExt cx="0" cy="0"/>
        </a:xfrm>
      </p:grpSpPr>
      <p:sp>
        <p:nvSpPr>
          <p:cNvPr id="7" name="Background"/>
          <p:cNvSpPr/>
          <p:nvPr userDrawn="1"/>
        </p:nvSpPr>
        <p:spPr>
          <a:xfrm>
            <a:off x="0" y="0"/>
            <a:ext cx="12193200" cy="686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 name="Title 1"/>
          <p:cNvSpPr>
            <a:spLocks noGrp="1"/>
          </p:cNvSpPr>
          <p:nvPr>
            <p:ph type="ctrTitle" hasCustomPrompt="1"/>
          </p:nvPr>
        </p:nvSpPr>
        <p:spPr>
          <a:xfrm>
            <a:off x="3596679" y="1476389"/>
            <a:ext cx="5194883" cy="2056853"/>
          </a:xfrm>
        </p:spPr>
        <p:txBody>
          <a:bodyPr anchor="b">
            <a:normAutofit/>
          </a:bodyPr>
          <a:lstStyle>
            <a:lvl1pPr algn="l">
              <a:defRPr sz="3400">
                <a:solidFill>
                  <a:schemeClr val="bg1"/>
                </a:solidFill>
              </a:defRPr>
            </a:lvl1pPr>
          </a:lstStyle>
          <a:p>
            <a:r>
              <a:rPr lang="en-GB" dirty="0"/>
              <a:t>Breaker page insert headline in one or several lines</a:t>
            </a:r>
          </a:p>
        </p:txBody>
      </p:sp>
      <p:sp>
        <p:nvSpPr>
          <p:cNvPr id="3" name="Subtitle 2"/>
          <p:cNvSpPr>
            <a:spLocks noGrp="1"/>
          </p:cNvSpPr>
          <p:nvPr>
            <p:ph type="subTitle" idx="1" hasCustomPrompt="1"/>
          </p:nvPr>
        </p:nvSpPr>
        <p:spPr>
          <a:xfrm>
            <a:off x="3596679" y="3635323"/>
            <a:ext cx="5194883" cy="1260000"/>
          </a:xfrm>
        </p:spPr>
        <p:txBody>
          <a:bodyPr/>
          <a:lstStyle>
            <a:lvl1pPr marL="0" indent="0" algn="l">
              <a:spcBef>
                <a:spcPts val="0"/>
              </a:spcBef>
              <a:buFont typeface="Arial" panose="020B0604020202020204" pitchFamily="34" charset="0"/>
              <a:buChar char="​"/>
              <a:defRPr sz="1800">
                <a:solidFill>
                  <a:schemeClr val="accent4"/>
                </a:solidFill>
              </a:defRPr>
            </a:lvl1pPr>
            <a:lvl2pPr marL="0" indent="0" algn="l">
              <a:buFont typeface="Arial" panose="020B0604020202020204" pitchFamily="34" charset="0"/>
              <a:buChar char="​"/>
              <a:defRPr sz="2000">
                <a:solidFill>
                  <a:schemeClr val="bg1"/>
                </a:solidFill>
              </a:defRPr>
            </a:lvl2pPr>
            <a:lvl3pPr marL="0" indent="0" algn="l">
              <a:buFont typeface="Arial" panose="020B0604020202020204" pitchFamily="34" charset="0"/>
              <a:buChar char="​"/>
              <a:defRPr sz="2000">
                <a:solidFill>
                  <a:schemeClr val="bg1"/>
                </a:solidFill>
              </a:defRPr>
            </a:lvl3pPr>
            <a:lvl4pPr marL="0" indent="0" algn="l">
              <a:buFont typeface="Arial" panose="020B0604020202020204" pitchFamily="34" charset="0"/>
              <a:buChar char="​"/>
              <a:defRPr sz="2000">
                <a:solidFill>
                  <a:schemeClr val="bg1"/>
                </a:solidFill>
              </a:defRPr>
            </a:lvl4pPr>
            <a:lvl5pPr marL="0" indent="0" algn="l">
              <a:buFont typeface="Arial" panose="020B0604020202020204" pitchFamily="34" charset="0"/>
              <a:buChar char="​"/>
              <a:defRPr sz="2000">
                <a:solidFill>
                  <a:schemeClr val="bg1"/>
                </a:solidFill>
              </a:defRPr>
            </a:lvl5pPr>
            <a:lvl6pPr marL="0" indent="0" algn="l">
              <a:buFont typeface="Arial" panose="020B0604020202020204" pitchFamily="34" charset="0"/>
              <a:buChar char="​"/>
              <a:defRPr sz="2000">
                <a:solidFill>
                  <a:schemeClr val="bg1"/>
                </a:solidFill>
              </a:defRPr>
            </a:lvl6pPr>
            <a:lvl7pPr marL="0" indent="0" algn="l">
              <a:buFont typeface="Arial" panose="020B0604020202020204" pitchFamily="34" charset="0"/>
              <a:buChar char="​"/>
              <a:defRPr sz="2000">
                <a:solidFill>
                  <a:schemeClr val="bg1"/>
                </a:solidFill>
              </a:defRPr>
            </a:lvl7pPr>
            <a:lvl8pPr marL="0" indent="0" algn="l">
              <a:buFont typeface="Arial" panose="020B0604020202020204" pitchFamily="34" charset="0"/>
              <a:buChar char="​"/>
              <a:defRPr sz="2000">
                <a:solidFill>
                  <a:schemeClr val="bg1"/>
                </a:solidFill>
              </a:defRPr>
            </a:lvl8pPr>
            <a:lvl9pPr marL="0" indent="0" algn="l">
              <a:buFont typeface="Arial" panose="020B0604020202020204" pitchFamily="34" charset="0"/>
              <a:buChar char="​"/>
              <a:tabLst/>
              <a:defRPr sz="2000">
                <a:solidFill>
                  <a:schemeClr val="bg1"/>
                </a:solidFill>
              </a:defRPr>
            </a:lvl9pPr>
          </a:lstStyle>
          <a:p>
            <a:r>
              <a:rPr lang="en-GB" dirty="0"/>
              <a:t>Insert subtitle in one or several lines</a:t>
            </a:r>
          </a:p>
        </p:txBody>
      </p:sp>
      <p:pic>
        <p:nvPicPr>
          <p:cNvPr id="10" name="Logo">
            <a:extLst>
              <a:ext uri="{FF2B5EF4-FFF2-40B4-BE49-F238E27FC236}">
                <a16:creationId xmlns:a16="http://schemas.microsoft.com/office/drawing/2014/main" id="{60ED47D1-1C2E-4133-97C6-80CCF1B2243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848100" y="5660197"/>
            <a:ext cx="1620000" cy="474234"/>
          </a:xfrm>
          <a:prstGeom prst="rect">
            <a:avLst/>
          </a:prstGeom>
        </p:spPr>
      </p:pic>
      <p:sp>
        <p:nvSpPr>
          <p:cNvPr id="11" name="Ellipse 10">
            <a:extLst>
              <a:ext uri="{FF2B5EF4-FFF2-40B4-BE49-F238E27FC236}">
                <a16:creationId xmlns:a16="http://schemas.microsoft.com/office/drawing/2014/main" id="{591EC9CC-BD83-4EFA-9AD6-AF3DDAF21708}"/>
              </a:ext>
            </a:extLst>
          </p:cNvPr>
          <p:cNvSpPr>
            <a:spLocks noChangeAspect="1"/>
          </p:cNvSpPr>
          <p:nvPr userDrawn="1"/>
        </p:nvSpPr>
        <p:spPr>
          <a:xfrm>
            <a:off x="1039329" y="2504815"/>
            <a:ext cx="1836000" cy="1836000"/>
          </a:xfrm>
          <a:prstGeom prst="ellipse">
            <a:avLst/>
          </a:prstGeom>
          <a:solidFill>
            <a:srgbClr val="6E9FBC">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3" name="Pladsholder til dato 12" hidden="1">
            <a:extLst>
              <a:ext uri="{FF2B5EF4-FFF2-40B4-BE49-F238E27FC236}">
                <a16:creationId xmlns:a16="http://schemas.microsoft.com/office/drawing/2014/main" id="{B2E6002B-9AC7-4E91-A67C-3B51550B71F3}"/>
              </a:ext>
            </a:extLst>
          </p:cNvPr>
          <p:cNvSpPr>
            <a:spLocks noGrp="1"/>
          </p:cNvSpPr>
          <p:nvPr>
            <p:ph type="dt" sz="half" idx="10"/>
          </p:nvPr>
        </p:nvSpPr>
        <p:spPr>
          <a:xfrm>
            <a:off x="0" y="6912000"/>
            <a:ext cx="0" cy="0"/>
          </a:xfrm>
        </p:spPr>
        <p:txBody>
          <a:bodyPr/>
          <a:lstStyle/>
          <a:p>
            <a:endParaRPr lang="en-GB" dirty="0"/>
          </a:p>
        </p:txBody>
      </p:sp>
      <p:sp>
        <p:nvSpPr>
          <p:cNvPr id="14" name="Pladsholder til sidefod 13" hidden="1">
            <a:extLst>
              <a:ext uri="{FF2B5EF4-FFF2-40B4-BE49-F238E27FC236}">
                <a16:creationId xmlns:a16="http://schemas.microsoft.com/office/drawing/2014/main" id="{B0A9644C-9576-4845-BC39-469E19119D87}"/>
              </a:ext>
            </a:extLst>
          </p:cNvPr>
          <p:cNvSpPr>
            <a:spLocks noGrp="1"/>
          </p:cNvSpPr>
          <p:nvPr>
            <p:ph type="ftr" sz="quarter" idx="11"/>
          </p:nvPr>
        </p:nvSpPr>
        <p:spPr>
          <a:xfrm>
            <a:off x="0" y="6912000"/>
            <a:ext cx="0" cy="0"/>
          </a:xfrm>
        </p:spPr>
        <p:txBody>
          <a:bodyPr/>
          <a:lstStyle/>
          <a:p>
            <a:endParaRPr lang="en-GB" dirty="0"/>
          </a:p>
        </p:txBody>
      </p:sp>
      <p:sp>
        <p:nvSpPr>
          <p:cNvPr id="16" name="Slide Number Placeholder 5" hidden="1">
            <a:extLst>
              <a:ext uri="{FF2B5EF4-FFF2-40B4-BE49-F238E27FC236}">
                <a16:creationId xmlns:a16="http://schemas.microsoft.com/office/drawing/2014/main" id="{F905983A-75E5-414A-A693-77A2900D147C}"/>
              </a:ext>
            </a:extLst>
          </p:cNvPr>
          <p:cNvSpPr>
            <a:spLocks noGrp="1"/>
          </p:cNvSpPr>
          <p:nvPr>
            <p:ph type="sldNum" sz="quarter" idx="4"/>
          </p:nvPr>
        </p:nvSpPr>
        <p:spPr>
          <a:xfrm>
            <a:off x="0" y="6912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en-GB" smtClean="0"/>
              <a:pPr/>
              <a:t>‹Nr.›</a:t>
            </a:fld>
            <a:endParaRPr lang="en-GB" dirty="0"/>
          </a:p>
        </p:txBody>
      </p:sp>
      <p:sp>
        <p:nvSpPr>
          <p:cNvPr id="15" name="Kombinationstegning: figur 14">
            <a:extLst>
              <a:ext uri="{FF2B5EF4-FFF2-40B4-BE49-F238E27FC236}">
                <a16:creationId xmlns:a16="http://schemas.microsoft.com/office/drawing/2014/main" id="{7E2C73E7-1DE5-418E-80D9-F0A5EE8479C2}"/>
              </a:ext>
            </a:extLst>
          </p:cNvPr>
          <p:cNvSpPr>
            <a:spLocks noChangeAspect="1"/>
          </p:cNvSpPr>
          <p:nvPr userDrawn="1"/>
        </p:nvSpPr>
        <p:spPr>
          <a:xfrm>
            <a:off x="1" y="486336"/>
            <a:ext cx="1965338" cy="5885511"/>
          </a:xfrm>
          <a:custGeom>
            <a:avLst/>
            <a:gdLst>
              <a:gd name="connsiteX0" fmla="*/ 0 w 1965338"/>
              <a:gd name="connsiteY0" fmla="*/ 0 h 5885511"/>
              <a:gd name="connsiteX1" fmla="*/ 19473 w 1965338"/>
              <a:gd name="connsiteY1" fmla="*/ 7127 h 5885511"/>
              <a:gd name="connsiteX2" fmla="*/ 1965338 w 1965338"/>
              <a:gd name="connsiteY2" fmla="*/ 2942755 h 5885511"/>
              <a:gd name="connsiteX3" fmla="*/ 19473 w 1965338"/>
              <a:gd name="connsiteY3" fmla="*/ 5878384 h 5885511"/>
              <a:gd name="connsiteX4" fmla="*/ 0 w 1965338"/>
              <a:gd name="connsiteY4" fmla="*/ 5885511 h 5885511"/>
              <a:gd name="connsiteX0" fmla="*/ 0 w 1965338"/>
              <a:gd name="connsiteY0" fmla="*/ 0 h 5885511"/>
              <a:gd name="connsiteX1" fmla="*/ 19473 w 1965338"/>
              <a:gd name="connsiteY1" fmla="*/ 7127 h 5885511"/>
              <a:gd name="connsiteX2" fmla="*/ 1965338 w 1965338"/>
              <a:gd name="connsiteY2" fmla="*/ 2942755 h 5885511"/>
              <a:gd name="connsiteX3" fmla="*/ 19473 w 1965338"/>
              <a:gd name="connsiteY3" fmla="*/ 5878384 h 5885511"/>
              <a:gd name="connsiteX4" fmla="*/ 0 w 1965338"/>
              <a:gd name="connsiteY4" fmla="*/ 5885511 h 5885511"/>
              <a:gd name="connsiteX5" fmla="*/ 91440 w 1965338"/>
              <a:gd name="connsiteY5" fmla="*/ 91440 h 5885511"/>
              <a:gd name="connsiteX0" fmla="*/ 137160 w 2102498"/>
              <a:gd name="connsiteY0" fmla="*/ 0 h 5885511"/>
              <a:gd name="connsiteX1" fmla="*/ 156633 w 2102498"/>
              <a:gd name="connsiteY1" fmla="*/ 7127 h 5885511"/>
              <a:gd name="connsiteX2" fmla="*/ 2102498 w 2102498"/>
              <a:gd name="connsiteY2" fmla="*/ 2942755 h 5885511"/>
              <a:gd name="connsiteX3" fmla="*/ 156633 w 2102498"/>
              <a:gd name="connsiteY3" fmla="*/ 5878384 h 5885511"/>
              <a:gd name="connsiteX4" fmla="*/ 137160 w 2102498"/>
              <a:gd name="connsiteY4" fmla="*/ 5885511 h 5885511"/>
              <a:gd name="connsiteX5" fmla="*/ 0 w 2102498"/>
              <a:gd name="connsiteY5" fmla="*/ 1074420 h 5885511"/>
              <a:gd name="connsiteX0" fmla="*/ 0 w 1965338"/>
              <a:gd name="connsiteY0" fmla="*/ 0 h 5885511"/>
              <a:gd name="connsiteX1" fmla="*/ 19473 w 1965338"/>
              <a:gd name="connsiteY1" fmla="*/ 7127 h 5885511"/>
              <a:gd name="connsiteX2" fmla="*/ 1965338 w 1965338"/>
              <a:gd name="connsiteY2" fmla="*/ 2942755 h 5885511"/>
              <a:gd name="connsiteX3" fmla="*/ 19473 w 1965338"/>
              <a:gd name="connsiteY3" fmla="*/ 5878384 h 5885511"/>
              <a:gd name="connsiteX4" fmla="*/ 0 w 1965338"/>
              <a:gd name="connsiteY4" fmla="*/ 5885511 h 5885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5338" h="5885511">
                <a:moveTo>
                  <a:pt x="0" y="0"/>
                </a:moveTo>
                <a:lnTo>
                  <a:pt x="19473" y="7127"/>
                </a:lnTo>
                <a:cubicBezTo>
                  <a:pt x="1162976" y="490788"/>
                  <a:pt x="1965338" y="1623071"/>
                  <a:pt x="1965338" y="2942755"/>
                </a:cubicBezTo>
                <a:cubicBezTo>
                  <a:pt x="1965338" y="4262440"/>
                  <a:pt x="1162976" y="5394722"/>
                  <a:pt x="19473" y="5878384"/>
                </a:cubicBezTo>
                <a:lnTo>
                  <a:pt x="0" y="5885511"/>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Tree>
    <p:extLst>
      <p:ext uri="{BB962C8B-B14F-4D97-AF65-F5344CB8AC3E}">
        <p14:creationId xmlns:p14="http://schemas.microsoft.com/office/powerpoint/2010/main" val="367703634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Closing Layout">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3BF6024-E0D8-384A-B055-C85A64FC330A}"/>
              </a:ext>
            </a:extLst>
          </p:cNvPr>
          <p:cNvSpPr/>
          <p:nvPr userDrawn="1"/>
        </p:nvSpPr>
        <p:spPr>
          <a:xfrm>
            <a:off x="0" y="0"/>
            <a:ext cx="12192000" cy="6858000"/>
          </a:xfrm>
          <a:prstGeom prst="rect">
            <a:avLst/>
          </a:prstGeom>
          <a:gradFill flip="none" rotWithShape="1">
            <a:gsLst>
              <a:gs pos="27000">
                <a:srgbClr val="1771A3">
                  <a:alpha val="71000"/>
                </a:srgbClr>
              </a:gs>
              <a:gs pos="10000">
                <a:srgbClr val="00B09B">
                  <a:alpha val="50059"/>
                </a:srgbClr>
              </a:gs>
              <a:gs pos="58000">
                <a:srgbClr val="2D32AA">
                  <a:alpha val="9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pic>
        <p:nvPicPr>
          <p:cNvPr id="6" name="Immagine 5" descr="Immagine che contiene testo, clipart&#10;&#10;Descrizione generata automaticamente">
            <a:extLst>
              <a:ext uri="{FF2B5EF4-FFF2-40B4-BE49-F238E27FC236}">
                <a16:creationId xmlns:a16="http://schemas.microsoft.com/office/drawing/2014/main" id="{ECA8B77E-8EDD-4170-9C10-165546D768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78973" y="2812221"/>
            <a:ext cx="2651050" cy="831637"/>
          </a:xfrm>
          <a:prstGeom prst="rect">
            <a:avLst/>
          </a:prstGeom>
        </p:spPr>
      </p:pic>
      <p:sp>
        <p:nvSpPr>
          <p:cNvPr id="4" name="Ovale 3">
            <a:extLst>
              <a:ext uri="{FF2B5EF4-FFF2-40B4-BE49-F238E27FC236}">
                <a16:creationId xmlns:a16="http://schemas.microsoft.com/office/drawing/2014/main" id="{12486E21-8D90-EF49-9032-069660912725}"/>
              </a:ext>
            </a:extLst>
          </p:cNvPr>
          <p:cNvSpPr/>
          <p:nvPr userDrawn="1"/>
        </p:nvSpPr>
        <p:spPr>
          <a:xfrm>
            <a:off x="2804071" y="1943031"/>
            <a:ext cx="1377421" cy="1377421"/>
          </a:xfrm>
          <a:prstGeom prst="ellipse">
            <a:avLst/>
          </a:prstGeom>
          <a:solidFill>
            <a:srgbClr val="2D32AA">
              <a:alpha val="854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sp>
        <p:nvSpPr>
          <p:cNvPr id="5" name="Ovale 4">
            <a:extLst>
              <a:ext uri="{FF2B5EF4-FFF2-40B4-BE49-F238E27FC236}">
                <a16:creationId xmlns:a16="http://schemas.microsoft.com/office/drawing/2014/main" id="{26564647-FE3F-4643-AF0C-6E095804CE5D}"/>
              </a:ext>
            </a:extLst>
          </p:cNvPr>
          <p:cNvSpPr>
            <a:spLocks noChangeAspect="1"/>
          </p:cNvSpPr>
          <p:nvPr userDrawn="1"/>
        </p:nvSpPr>
        <p:spPr>
          <a:xfrm>
            <a:off x="3779061" y="2689421"/>
            <a:ext cx="631031" cy="631031"/>
          </a:xfrm>
          <a:prstGeom prst="ellipse">
            <a:avLst/>
          </a:prstGeom>
          <a:solidFill>
            <a:srgbClr val="0CA2A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00B09B"/>
              </a:solidFill>
            </a:endParaRPr>
          </a:p>
        </p:txBody>
      </p:sp>
    </p:spTree>
    <p:extLst>
      <p:ext uri="{BB962C8B-B14F-4D97-AF65-F5344CB8AC3E}">
        <p14:creationId xmlns:p14="http://schemas.microsoft.com/office/powerpoint/2010/main" val="23871578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OVER 18">
    <p:bg>
      <p:bgPr>
        <a:solidFill>
          <a:srgbClr val="2F38AC">
            <a:alpha val="93000"/>
          </a:srgbClr>
        </a:solidFill>
        <a:effectLst/>
      </p:bgPr>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094F51F3-497E-42E6-A4E6-AB850DC3D6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4631" t="21203" b="15456"/>
          <a:stretch/>
        </p:blipFill>
        <p:spPr>
          <a:xfrm>
            <a:off x="-1" y="0"/>
            <a:ext cx="5994727" cy="6858000"/>
          </a:xfrm>
          <a:prstGeom prst="rect">
            <a:avLst/>
          </a:prstGeom>
        </p:spPr>
      </p:pic>
      <p:pic>
        <p:nvPicPr>
          <p:cNvPr id="3" name="Immagine 2" descr="Immagine che contiene testo, clipart&#10;&#10;Descrizione generata automaticamente">
            <a:extLst>
              <a:ext uri="{FF2B5EF4-FFF2-40B4-BE49-F238E27FC236}">
                <a16:creationId xmlns:a16="http://schemas.microsoft.com/office/drawing/2014/main" id="{E7B0CBD0-59F4-476D-9F7C-E34C9E577E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9503" y="242539"/>
            <a:ext cx="1493180" cy="468412"/>
          </a:xfrm>
          <a:prstGeom prst="rect">
            <a:avLst/>
          </a:prstGeom>
        </p:spPr>
      </p:pic>
      <p:sp>
        <p:nvSpPr>
          <p:cNvPr id="11" name="Ovale 10">
            <a:extLst>
              <a:ext uri="{FF2B5EF4-FFF2-40B4-BE49-F238E27FC236}">
                <a16:creationId xmlns:a16="http://schemas.microsoft.com/office/drawing/2014/main" id="{574E53CF-6533-4D55-9AB0-83B9D1A21231}"/>
              </a:ext>
            </a:extLst>
          </p:cNvPr>
          <p:cNvSpPr>
            <a:spLocks noChangeAspect="1"/>
          </p:cNvSpPr>
          <p:nvPr userDrawn="1"/>
        </p:nvSpPr>
        <p:spPr>
          <a:xfrm rot="20563355">
            <a:off x="6948388" y="257714"/>
            <a:ext cx="1258905" cy="1258905"/>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cxnSp>
        <p:nvCxnSpPr>
          <p:cNvPr id="13" name="Connettore 1 6">
            <a:extLst>
              <a:ext uri="{FF2B5EF4-FFF2-40B4-BE49-F238E27FC236}">
                <a16:creationId xmlns:a16="http://schemas.microsoft.com/office/drawing/2014/main" id="{FE2942D3-462C-40A5-ACEE-A3938F2B6920}"/>
              </a:ext>
            </a:extLst>
          </p:cNvPr>
          <p:cNvCxnSpPr>
            <a:cxnSpLocks/>
          </p:cNvCxnSpPr>
          <p:nvPr userDrawn="1"/>
        </p:nvCxnSpPr>
        <p:spPr>
          <a:xfrm>
            <a:off x="255210" y="3762971"/>
            <a:ext cx="1123200" cy="0"/>
          </a:xfrm>
          <a:prstGeom prst="line">
            <a:avLst/>
          </a:prstGeom>
          <a:noFill/>
          <a:ln w="12700" cap="flat" cmpd="sng" algn="ctr">
            <a:solidFill>
              <a:srgbClr val="FFFFFF"/>
            </a:solidFill>
            <a:prstDash val="solid"/>
            <a:miter lim="800000"/>
          </a:ln>
          <a:effectLst/>
        </p:spPr>
      </p:cxnSp>
      <p:sp>
        <p:nvSpPr>
          <p:cNvPr id="14" name="Segnaposto titolo 22">
            <a:extLst>
              <a:ext uri="{FF2B5EF4-FFF2-40B4-BE49-F238E27FC236}">
                <a16:creationId xmlns:a16="http://schemas.microsoft.com/office/drawing/2014/main" id="{F951E9C3-C662-4FF8-B723-AE703C03E9EB}"/>
              </a:ext>
            </a:extLst>
          </p:cNvPr>
          <p:cNvSpPr>
            <a:spLocks noGrp="1"/>
          </p:cNvSpPr>
          <p:nvPr>
            <p:ph type="title" hasCustomPrompt="1"/>
          </p:nvPr>
        </p:nvSpPr>
        <p:spPr>
          <a:xfrm>
            <a:off x="255210" y="2679994"/>
            <a:ext cx="5482708" cy="455138"/>
          </a:xfrm>
          <a:prstGeom prst="rect">
            <a:avLst/>
          </a:prstGeom>
        </p:spPr>
        <p:txBody>
          <a:bodyPr vert="horz" lIns="91440" tIns="45720" rIns="91440" bIns="45720" rtlCol="0" anchor="ctr">
            <a:normAutofit/>
          </a:bodyPr>
          <a:lstStyle>
            <a:lvl1pPr>
              <a:defRPr>
                <a:latin typeface="Calibri" panose="020F0502020204030204" pitchFamily="34" charset="0"/>
              </a:defRPr>
            </a:lvl1pPr>
          </a:lstStyle>
          <a:p>
            <a:r>
              <a:rPr lang="it-IT" dirty="0"/>
              <a:t>Title</a:t>
            </a:r>
          </a:p>
        </p:txBody>
      </p:sp>
      <p:sp>
        <p:nvSpPr>
          <p:cNvPr id="15" name="Segnaposto testo 15">
            <a:extLst>
              <a:ext uri="{FF2B5EF4-FFF2-40B4-BE49-F238E27FC236}">
                <a16:creationId xmlns:a16="http://schemas.microsoft.com/office/drawing/2014/main" id="{94BCE5D2-2533-4871-AEC8-A82963248647}"/>
              </a:ext>
            </a:extLst>
          </p:cNvPr>
          <p:cNvSpPr>
            <a:spLocks noGrp="1"/>
          </p:cNvSpPr>
          <p:nvPr>
            <p:ph type="body" sz="quarter" idx="10" hasCustomPrompt="1"/>
          </p:nvPr>
        </p:nvSpPr>
        <p:spPr>
          <a:xfrm>
            <a:off x="255210" y="3245851"/>
            <a:ext cx="5483225" cy="406400"/>
          </a:xfrm>
          <a:prstGeom prst="rect">
            <a:avLst/>
          </a:prstGeom>
        </p:spPr>
        <p:txBody>
          <a:bodyPr/>
          <a:lstStyle>
            <a:lvl1pPr>
              <a:defRPr>
                <a:latin typeface="Calibri" panose="020F0502020204030204" pitchFamily="34" charset="0"/>
              </a:defRPr>
            </a:lvl1pPr>
          </a:lstStyle>
          <a:p>
            <a:pPr lvl="0"/>
            <a:r>
              <a:rPr lang="it-IT" dirty="0" err="1"/>
              <a:t>Subtitle</a:t>
            </a:r>
            <a:endParaRPr lang="it-IT" dirty="0"/>
          </a:p>
        </p:txBody>
      </p:sp>
      <p:sp>
        <p:nvSpPr>
          <p:cNvPr id="16" name="Segnaposto testo 19">
            <a:extLst>
              <a:ext uri="{FF2B5EF4-FFF2-40B4-BE49-F238E27FC236}">
                <a16:creationId xmlns:a16="http://schemas.microsoft.com/office/drawing/2014/main" id="{1033C9DB-E6D2-4E19-8180-C71F50396B3C}"/>
              </a:ext>
            </a:extLst>
          </p:cNvPr>
          <p:cNvSpPr>
            <a:spLocks noGrp="1"/>
          </p:cNvSpPr>
          <p:nvPr>
            <p:ph type="body" sz="quarter" idx="11" hasCustomPrompt="1"/>
          </p:nvPr>
        </p:nvSpPr>
        <p:spPr>
          <a:xfrm>
            <a:off x="255210" y="3959320"/>
            <a:ext cx="4438650" cy="531812"/>
          </a:xfrm>
          <a:prstGeom prst="rect">
            <a:avLst/>
          </a:prstGeom>
        </p:spPr>
        <p:txBody>
          <a:bodyPr/>
          <a:lstStyle>
            <a:lvl1pPr>
              <a:defRPr sz="1800">
                <a:latin typeface="Calibri" panose="020F0502020204030204" pitchFamily="34" charset="0"/>
              </a:defRPr>
            </a:lvl1pPr>
          </a:lstStyle>
          <a:p>
            <a:pPr lvl="0"/>
            <a:r>
              <a:rPr lang="it-IT" dirty="0"/>
              <a:t>Date</a:t>
            </a:r>
          </a:p>
        </p:txBody>
      </p:sp>
      <p:sp>
        <p:nvSpPr>
          <p:cNvPr id="17" name="Ovale 16">
            <a:extLst>
              <a:ext uri="{FF2B5EF4-FFF2-40B4-BE49-F238E27FC236}">
                <a16:creationId xmlns:a16="http://schemas.microsoft.com/office/drawing/2014/main" id="{1B8E9DA1-878D-4692-9534-7D74571BDBAB}"/>
              </a:ext>
            </a:extLst>
          </p:cNvPr>
          <p:cNvSpPr>
            <a:spLocks noChangeAspect="1"/>
          </p:cNvSpPr>
          <p:nvPr userDrawn="1"/>
        </p:nvSpPr>
        <p:spPr>
          <a:xfrm rot="20563355">
            <a:off x="5427027" y="1298433"/>
            <a:ext cx="753462" cy="753462"/>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753212602"/>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itle + Text White Layout">
    <p:spTree>
      <p:nvGrpSpPr>
        <p:cNvPr id="1" name=""/>
        <p:cNvGrpSpPr/>
        <p:nvPr/>
      </p:nvGrpSpPr>
      <p:grpSpPr>
        <a:xfrm>
          <a:off x="0" y="0"/>
          <a:ext cx="0" cy="0"/>
          <a:chOff x="0" y="0"/>
          <a:chExt cx="0" cy="0"/>
        </a:xfrm>
      </p:grpSpPr>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1392C695-E23A-4E48-97AC-69FC7138C9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899748"/>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4752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904007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37603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userDrawn="1">
  <p:cSld name="Titel med bobler_bille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Picture 23">
            <a:extLst>
              <a:ext uri="{FF2B5EF4-FFF2-40B4-BE49-F238E27FC236}">
                <a16:creationId xmlns:a16="http://schemas.microsoft.com/office/drawing/2014/main" id="{D76A4312-5FE6-48E8-8C69-27E06C2B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18" name="Segnaposto numero diapositiva 5">
            <a:extLst>
              <a:ext uri="{FF2B5EF4-FFF2-40B4-BE49-F238E27FC236}">
                <a16:creationId xmlns:a16="http://schemas.microsoft.com/office/drawing/2014/main" id="{142147F6-831D-477B-9535-AEB6A834394E}"/>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bg1"/>
                </a:solidFill>
                <a:latin typeface="+mn-lt"/>
              </a:rPr>
              <a:pPr/>
              <a:t>‹Nr.›</a:t>
            </a:fld>
            <a:endParaRPr lang="en-US" sz="1200" dirty="0">
              <a:solidFill>
                <a:schemeClr val="bg1"/>
              </a:solidFill>
              <a:latin typeface="+mn-lt"/>
            </a:endParaRPr>
          </a:p>
        </p:txBody>
      </p:sp>
      <p:cxnSp>
        <p:nvCxnSpPr>
          <p:cNvPr id="19" name="Connettore diritto 18">
            <a:extLst>
              <a:ext uri="{FF2B5EF4-FFF2-40B4-BE49-F238E27FC236}">
                <a16:creationId xmlns:a16="http://schemas.microsoft.com/office/drawing/2014/main" id="{6B406CF6-AD9F-4F94-A73A-13BC822B9656}"/>
              </a:ext>
            </a:extLst>
          </p:cNvPr>
          <p:cNvCxnSpPr>
            <a:cxnSpLocks/>
          </p:cNvCxnSpPr>
          <p:nvPr userDrawn="1"/>
        </p:nvCxnSpPr>
        <p:spPr>
          <a:xfrm>
            <a:off x="1302902" y="6643894"/>
            <a:ext cx="10122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33167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7" name="Pladsholder til dato 6" hidden="1">
            <a:extLst>
              <a:ext uri="{FF2B5EF4-FFF2-40B4-BE49-F238E27FC236}">
                <a16:creationId xmlns:a16="http://schemas.microsoft.com/office/drawing/2014/main" id="{2C9235BA-E55C-43E0-9585-24F054583F71}"/>
              </a:ext>
            </a:extLst>
          </p:cNvPr>
          <p:cNvSpPr>
            <a:spLocks noGrp="1"/>
          </p:cNvSpPr>
          <p:nvPr>
            <p:ph type="dt" sz="half" idx="10"/>
          </p:nvPr>
        </p:nvSpPr>
        <p:spPr/>
        <p:txBody>
          <a:bodyPr/>
          <a:lstStyle/>
          <a:p>
            <a:endParaRPr lang="en-GB" dirty="0"/>
          </a:p>
        </p:txBody>
      </p:sp>
      <p:sp>
        <p:nvSpPr>
          <p:cNvPr id="8" name="Pladsholder til sidefod 7" hidden="1">
            <a:extLst>
              <a:ext uri="{FF2B5EF4-FFF2-40B4-BE49-F238E27FC236}">
                <a16:creationId xmlns:a16="http://schemas.microsoft.com/office/drawing/2014/main" id="{ACAB631B-15E7-4E14-AC19-30F7ABF032DC}"/>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3381428858"/>
      </p:ext>
    </p:extLst>
  </p:cSld>
  <p:clrMapOvr>
    <a:masterClrMapping/>
  </p:clrMapOvr>
  <p:hf hdr="0"/>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Opening Layout White">
    <p:bg>
      <p:bgPr>
        <a:solidFill>
          <a:schemeClr val="bg1"/>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6C63E18E-3266-4269-B1D3-099FED6675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cxnSp>
        <p:nvCxnSpPr>
          <p:cNvPr id="15" name="Connettore 1 14">
            <a:extLst>
              <a:ext uri="{FF2B5EF4-FFF2-40B4-BE49-F238E27FC236}">
                <a16:creationId xmlns:a16="http://schemas.microsoft.com/office/drawing/2014/main" id="{7028EE10-0CDB-D34D-84D9-29F8C737A488}"/>
              </a:ext>
            </a:extLst>
          </p:cNvPr>
          <p:cNvCxnSpPr>
            <a:cxnSpLocks/>
          </p:cNvCxnSpPr>
          <p:nvPr userDrawn="1"/>
        </p:nvCxnSpPr>
        <p:spPr>
          <a:xfrm>
            <a:off x="378288" y="2852738"/>
            <a:ext cx="112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Segnaposto immagine 62">
            <a:extLst>
              <a:ext uri="{FF2B5EF4-FFF2-40B4-BE49-F238E27FC236}">
                <a16:creationId xmlns:a16="http://schemas.microsoft.com/office/drawing/2014/main" id="{679EB9C1-2084-624B-8575-67781085072E}"/>
              </a:ext>
            </a:extLst>
          </p:cNvPr>
          <p:cNvSpPr>
            <a:spLocks noGrp="1"/>
          </p:cNvSpPr>
          <p:nvPr>
            <p:ph type="pic" sz="quarter" idx="13"/>
          </p:nvPr>
        </p:nvSpPr>
        <p:spPr>
          <a:xfrm>
            <a:off x="5434850" y="363588"/>
            <a:ext cx="5730548" cy="5729237"/>
          </a:xfrm>
          <a:prstGeom prst="ellipse">
            <a:avLst/>
          </a:prstGeom>
        </p:spPr>
        <p:txBody>
          <a:bodyPr anchor="ctr" anchorCtr="0"/>
          <a:lstStyle>
            <a:lvl1pPr>
              <a:defRPr lang="it-IT">
                <a:solidFill>
                  <a:schemeClr val="bg1"/>
                </a:solidFill>
              </a:defRPr>
            </a:lvl1pPr>
          </a:lstStyle>
          <a:p>
            <a:pPr marL="0" lvl="0" indent="0" algn="ctr">
              <a:buNone/>
            </a:pPr>
            <a:endParaRPr lang="it-IT" dirty="0"/>
          </a:p>
        </p:txBody>
      </p:sp>
      <p:sp>
        <p:nvSpPr>
          <p:cNvPr id="10" name="Segnaposto testo 21">
            <a:extLst>
              <a:ext uri="{FF2B5EF4-FFF2-40B4-BE49-F238E27FC236}">
                <a16:creationId xmlns:a16="http://schemas.microsoft.com/office/drawing/2014/main" id="{BFCC5314-D8EB-D24C-AA15-BA0B19FDFA8B}"/>
              </a:ext>
            </a:extLst>
          </p:cNvPr>
          <p:cNvSpPr>
            <a:spLocks noGrp="1"/>
          </p:cNvSpPr>
          <p:nvPr>
            <p:ph type="body" sz="quarter" idx="14" hasCustomPrompt="1"/>
          </p:nvPr>
        </p:nvSpPr>
        <p:spPr>
          <a:xfrm>
            <a:off x="371475" y="2276738"/>
            <a:ext cx="1655999" cy="576000"/>
          </a:xfrm>
          <a:prstGeom prst="rect">
            <a:avLst/>
          </a:prstGeom>
        </p:spPr>
        <p:txBody>
          <a:bodyPr lIns="0" tIns="0" rIns="0" bIns="0"/>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01.</a:t>
            </a:r>
          </a:p>
        </p:txBody>
      </p:sp>
      <p:sp>
        <p:nvSpPr>
          <p:cNvPr id="11" name="Segnaposto testo 21">
            <a:extLst>
              <a:ext uri="{FF2B5EF4-FFF2-40B4-BE49-F238E27FC236}">
                <a16:creationId xmlns:a16="http://schemas.microsoft.com/office/drawing/2014/main" id="{95EBCA47-270A-2840-8A3C-E16183EC453D}"/>
              </a:ext>
            </a:extLst>
          </p:cNvPr>
          <p:cNvSpPr>
            <a:spLocks noGrp="1"/>
          </p:cNvSpPr>
          <p:nvPr>
            <p:ph type="body" sz="quarter" idx="15" hasCustomPrompt="1"/>
          </p:nvPr>
        </p:nvSpPr>
        <p:spPr>
          <a:xfrm>
            <a:off x="371475" y="2853000"/>
            <a:ext cx="4671267" cy="576000"/>
          </a:xfrm>
          <a:prstGeom prst="rect">
            <a:avLst/>
          </a:prstGeom>
        </p:spPr>
        <p:txBody>
          <a:bodyPr lIns="0" tIns="0" rIns="0" bIns="0" anchor="b"/>
          <a:lstStyle>
            <a:lvl1pPr marL="0" indent="0">
              <a:buNone/>
              <a:defRPr sz="2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Chapter</a:t>
            </a:r>
            <a:r>
              <a:rPr lang="it-IT" dirty="0"/>
              <a:t> </a:t>
            </a:r>
            <a:r>
              <a:rPr lang="it-IT" dirty="0" err="1"/>
              <a:t>title</a:t>
            </a:r>
            <a:endParaRPr lang="it-IT" dirty="0"/>
          </a:p>
        </p:txBody>
      </p:sp>
      <p:sp>
        <p:nvSpPr>
          <p:cNvPr id="17" name="Segnaposto testo 21">
            <a:extLst>
              <a:ext uri="{FF2B5EF4-FFF2-40B4-BE49-F238E27FC236}">
                <a16:creationId xmlns:a16="http://schemas.microsoft.com/office/drawing/2014/main" id="{B648B300-87AB-164B-83F4-E4705ADD3D7C}"/>
              </a:ext>
            </a:extLst>
          </p:cNvPr>
          <p:cNvSpPr>
            <a:spLocks noGrp="1"/>
          </p:cNvSpPr>
          <p:nvPr>
            <p:ph type="body" sz="quarter" idx="16" hasCustomPrompt="1"/>
          </p:nvPr>
        </p:nvSpPr>
        <p:spPr>
          <a:xfrm>
            <a:off x="371475" y="3429000"/>
            <a:ext cx="4671267" cy="1152525"/>
          </a:xfrm>
          <a:prstGeom prst="rect">
            <a:avLst/>
          </a:prstGeom>
        </p:spPr>
        <p:txBody>
          <a:bodyPr lIns="0" tIns="0" rIns="0" bIns="0" anchor="t"/>
          <a:lstStyle>
            <a:lvl1pPr marL="0" indent="0">
              <a:buNone/>
              <a:defRPr sz="2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Subtitle</a:t>
            </a:r>
            <a:endParaRPr lang="it-IT" dirty="0"/>
          </a:p>
        </p:txBody>
      </p:sp>
      <p:sp>
        <p:nvSpPr>
          <p:cNvPr id="19" name="Segnaposto numero diapositiva 5">
            <a:extLst>
              <a:ext uri="{FF2B5EF4-FFF2-40B4-BE49-F238E27FC236}">
                <a16:creationId xmlns:a16="http://schemas.microsoft.com/office/drawing/2014/main" id="{308DAB47-9211-4D1A-81F7-7BEC1AF18D78}"/>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20" name="Connettore diritto 19">
            <a:extLst>
              <a:ext uri="{FF2B5EF4-FFF2-40B4-BE49-F238E27FC236}">
                <a16:creationId xmlns:a16="http://schemas.microsoft.com/office/drawing/2014/main" id="{CCC2540B-022C-47A6-BDA0-6E57E6567741}"/>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01321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88">
          <p15:clr>
            <a:srgbClr val="FBAE40"/>
          </p15:clr>
        </p15:guide>
        <p15:guide id="4" orient="horz" pos="3838">
          <p15:clr>
            <a:srgbClr val="FBAE40"/>
          </p15:clr>
        </p15:guide>
        <p15:guide id="5" orient="horz" pos="232">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Closing Layout">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3BF6024-E0D8-384A-B055-C85A64FC330A}"/>
              </a:ext>
            </a:extLst>
          </p:cNvPr>
          <p:cNvSpPr/>
          <p:nvPr userDrawn="1"/>
        </p:nvSpPr>
        <p:spPr>
          <a:xfrm>
            <a:off x="0" y="0"/>
            <a:ext cx="12192000" cy="6858000"/>
          </a:xfrm>
          <a:prstGeom prst="rect">
            <a:avLst/>
          </a:prstGeom>
          <a:gradFill flip="none" rotWithShape="1">
            <a:gsLst>
              <a:gs pos="27000">
                <a:srgbClr val="1771A3">
                  <a:alpha val="71000"/>
                </a:srgbClr>
              </a:gs>
              <a:gs pos="10000">
                <a:srgbClr val="00B09B">
                  <a:alpha val="50059"/>
                </a:srgbClr>
              </a:gs>
              <a:gs pos="58000">
                <a:srgbClr val="2D32AA">
                  <a:alpha val="9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pic>
        <p:nvPicPr>
          <p:cNvPr id="6" name="Immagine 5" descr="Immagine che contiene testo, clipart&#10;&#10;Descrizione generata automaticamente">
            <a:extLst>
              <a:ext uri="{FF2B5EF4-FFF2-40B4-BE49-F238E27FC236}">
                <a16:creationId xmlns:a16="http://schemas.microsoft.com/office/drawing/2014/main" id="{ECA8B77E-8EDD-4170-9C10-165546D768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78973" y="2812221"/>
            <a:ext cx="2651050" cy="831637"/>
          </a:xfrm>
          <a:prstGeom prst="rect">
            <a:avLst/>
          </a:prstGeom>
        </p:spPr>
      </p:pic>
      <p:sp>
        <p:nvSpPr>
          <p:cNvPr id="4" name="Ovale 3">
            <a:extLst>
              <a:ext uri="{FF2B5EF4-FFF2-40B4-BE49-F238E27FC236}">
                <a16:creationId xmlns:a16="http://schemas.microsoft.com/office/drawing/2014/main" id="{12486E21-8D90-EF49-9032-069660912725}"/>
              </a:ext>
            </a:extLst>
          </p:cNvPr>
          <p:cNvSpPr/>
          <p:nvPr userDrawn="1"/>
        </p:nvSpPr>
        <p:spPr>
          <a:xfrm>
            <a:off x="2804071" y="1943031"/>
            <a:ext cx="1377421" cy="1377421"/>
          </a:xfrm>
          <a:prstGeom prst="ellipse">
            <a:avLst/>
          </a:prstGeom>
          <a:solidFill>
            <a:srgbClr val="2D32AA">
              <a:alpha val="854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sp>
        <p:nvSpPr>
          <p:cNvPr id="5" name="Ovale 4">
            <a:extLst>
              <a:ext uri="{FF2B5EF4-FFF2-40B4-BE49-F238E27FC236}">
                <a16:creationId xmlns:a16="http://schemas.microsoft.com/office/drawing/2014/main" id="{26564647-FE3F-4643-AF0C-6E095804CE5D}"/>
              </a:ext>
            </a:extLst>
          </p:cNvPr>
          <p:cNvSpPr>
            <a:spLocks noChangeAspect="1"/>
          </p:cNvSpPr>
          <p:nvPr userDrawn="1"/>
        </p:nvSpPr>
        <p:spPr>
          <a:xfrm>
            <a:off x="3779061" y="2689421"/>
            <a:ext cx="631031" cy="631031"/>
          </a:xfrm>
          <a:prstGeom prst="ellipse">
            <a:avLst/>
          </a:prstGeom>
          <a:solidFill>
            <a:srgbClr val="0CA2A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00B09B"/>
              </a:solidFill>
            </a:endParaRPr>
          </a:p>
        </p:txBody>
      </p:sp>
    </p:spTree>
    <p:extLst>
      <p:ext uri="{BB962C8B-B14F-4D97-AF65-F5344CB8AC3E}">
        <p14:creationId xmlns:p14="http://schemas.microsoft.com/office/powerpoint/2010/main" val="3826241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Kun titel">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CEE5A96-4C20-4C63-86AF-41C795F44100}"/>
              </a:ext>
            </a:extLst>
          </p:cNvPr>
          <p:cNvGraphicFramePr>
            <a:graphicFrameLocks noChangeAspect="1"/>
          </p:cNvGraphicFramePr>
          <p:nvPr userDrawn="1">
            <p:custDataLst>
              <p:tags r:id="rId1"/>
            </p:custDataLst>
            <p:extLst>
              <p:ext uri="{D42A27DB-BD31-4B8C-83A1-F6EECF244321}">
                <p14:modId xmlns:p14="http://schemas.microsoft.com/office/powerpoint/2010/main" val="9494987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2" name="Object 1" hidden="1">
                        <a:extLst>
                          <a:ext uri="{FF2B5EF4-FFF2-40B4-BE49-F238E27FC236}">
                            <a16:creationId xmlns:a16="http://schemas.microsoft.com/office/drawing/2014/main" id="{8CEE5A96-4C20-4C63-86AF-41C795F44100}"/>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8" name="Pladsholder til slidenummer 7">
            <a:extLst>
              <a:ext uri="{FF2B5EF4-FFF2-40B4-BE49-F238E27FC236}">
                <a16:creationId xmlns:a16="http://schemas.microsoft.com/office/drawing/2014/main" id="{8552EBCB-ECD6-4A31-894A-B190FF9BD297}"/>
              </a:ext>
            </a:extLst>
          </p:cNvPr>
          <p:cNvSpPr>
            <a:spLocks noGrp="1"/>
          </p:cNvSpPr>
          <p:nvPr>
            <p:ph type="sldNum" sz="quarter" idx="12"/>
          </p:nvPr>
        </p:nvSpPr>
        <p:spPr/>
        <p:txBody>
          <a:bodyPr/>
          <a:lstStyle/>
          <a:p>
            <a:fld id="{24C8C45C-947F-4981-8B3F-4F32E973C901}" type="slidenum">
              <a:rPr lang="en-GB" smtClean="0"/>
              <a:pPr/>
              <a:t>‹Nr.›</a:t>
            </a:fld>
            <a:endParaRPr lang="en-GB" dirty="0"/>
          </a:p>
        </p:txBody>
      </p:sp>
      <p:sp>
        <p:nvSpPr>
          <p:cNvPr id="6" name="Pladsholder til dato 5" hidden="1">
            <a:extLst>
              <a:ext uri="{FF2B5EF4-FFF2-40B4-BE49-F238E27FC236}">
                <a16:creationId xmlns:a16="http://schemas.microsoft.com/office/drawing/2014/main" id="{318E1C73-D0E9-4B46-8BB5-03C73EADAB54}"/>
              </a:ext>
            </a:extLst>
          </p:cNvPr>
          <p:cNvSpPr>
            <a:spLocks noGrp="1"/>
          </p:cNvSpPr>
          <p:nvPr>
            <p:ph type="dt" sz="half" idx="10"/>
          </p:nvPr>
        </p:nvSpPr>
        <p:spPr/>
        <p:txBody>
          <a:bodyPr/>
          <a:lstStyle/>
          <a:p>
            <a:endParaRPr lang="en-GB" dirty="0"/>
          </a:p>
        </p:txBody>
      </p:sp>
      <p:sp>
        <p:nvSpPr>
          <p:cNvPr id="7" name="Pladsholder til sidefod 6" hidden="1">
            <a:extLst>
              <a:ext uri="{FF2B5EF4-FFF2-40B4-BE49-F238E27FC236}">
                <a16:creationId xmlns:a16="http://schemas.microsoft.com/office/drawing/2014/main" id="{A6888AAA-5B8B-4363-A55E-08756730D623}"/>
              </a:ext>
            </a:extLst>
          </p:cNvPr>
          <p:cNvSpPr>
            <a:spLocks noGrp="1"/>
          </p:cNvSpPr>
          <p:nvPr>
            <p:ph type="ftr" sz="quarter" idx="11"/>
          </p:nvPr>
        </p:nvSpPr>
        <p:spPr/>
        <p:txBody>
          <a:bodyPr/>
          <a:lstStyle/>
          <a:p>
            <a:endParaRPr lang="en-GB" dirty="0"/>
          </a:p>
        </p:txBody>
      </p:sp>
      <p:sp>
        <p:nvSpPr>
          <p:cNvPr id="3" name="Title 2">
            <a:extLst>
              <a:ext uri="{FF2B5EF4-FFF2-40B4-BE49-F238E27FC236}">
                <a16:creationId xmlns:a16="http://schemas.microsoft.com/office/drawing/2014/main" id="{71B20D14-F0C9-4CFE-99F4-E6877B945280}"/>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364072545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COVER 18">
    <p:bg>
      <p:bgPr>
        <a:solidFill>
          <a:srgbClr val="2F38AC">
            <a:alpha val="93000"/>
          </a:srgbClr>
        </a:solidFill>
        <a:effectLst/>
      </p:bgPr>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094F51F3-497E-42E6-A4E6-AB850DC3D6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4631" t="21203" b="15456"/>
          <a:stretch/>
        </p:blipFill>
        <p:spPr>
          <a:xfrm>
            <a:off x="-1" y="0"/>
            <a:ext cx="5994727" cy="6858000"/>
          </a:xfrm>
          <a:prstGeom prst="rect">
            <a:avLst/>
          </a:prstGeom>
        </p:spPr>
      </p:pic>
      <p:pic>
        <p:nvPicPr>
          <p:cNvPr id="3" name="Immagine 2" descr="Immagine che contiene testo, clipart&#10;&#10;Descrizione generata automaticamente">
            <a:extLst>
              <a:ext uri="{FF2B5EF4-FFF2-40B4-BE49-F238E27FC236}">
                <a16:creationId xmlns:a16="http://schemas.microsoft.com/office/drawing/2014/main" id="{E7B0CBD0-59F4-476D-9F7C-E34C9E577E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9503" y="242539"/>
            <a:ext cx="1493180" cy="468412"/>
          </a:xfrm>
          <a:prstGeom prst="rect">
            <a:avLst/>
          </a:prstGeom>
        </p:spPr>
      </p:pic>
      <p:sp>
        <p:nvSpPr>
          <p:cNvPr id="11" name="Ovale 10">
            <a:extLst>
              <a:ext uri="{FF2B5EF4-FFF2-40B4-BE49-F238E27FC236}">
                <a16:creationId xmlns:a16="http://schemas.microsoft.com/office/drawing/2014/main" id="{574E53CF-6533-4D55-9AB0-83B9D1A21231}"/>
              </a:ext>
            </a:extLst>
          </p:cNvPr>
          <p:cNvSpPr>
            <a:spLocks noChangeAspect="1"/>
          </p:cNvSpPr>
          <p:nvPr userDrawn="1"/>
        </p:nvSpPr>
        <p:spPr>
          <a:xfrm rot="20563355">
            <a:off x="6948388" y="257714"/>
            <a:ext cx="1258905" cy="1258905"/>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cxnSp>
        <p:nvCxnSpPr>
          <p:cNvPr id="13" name="Connettore 1 6">
            <a:extLst>
              <a:ext uri="{FF2B5EF4-FFF2-40B4-BE49-F238E27FC236}">
                <a16:creationId xmlns:a16="http://schemas.microsoft.com/office/drawing/2014/main" id="{FE2942D3-462C-40A5-ACEE-A3938F2B6920}"/>
              </a:ext>
            </a:extLst>
          </p:cNvPr>
          <p:cNvCxnSpPr>
            <a:cxnSpLocks/>
          </p:cNvCxnSpPr>
          <p:nvPr userDrawn="1"/>
        </p:nvCxnSpPr>
        <p:spPr>
          <a:xfrm>
            <a:off x="255210" y="3762971"/>
            <a:ext cx="1123200" cy="0"/>
          </a:xfrm>
          <a:prstGeom prst="line">
            <a:avLst/>
          </a:prstGeom>
          <a:noFill/>
          <a:ln w="12700" cap="flat" cmpd="sng" algn="ctr">
            <a:solidFill>
              <a:srgbClr val="FFFFFF"/>
            </a:solidFill>
            <a:prstDash val="solid"/>
            <a:miter lim="800000"/>
          </a:ln>
          <a:effectLst/>
        </p:spPr>
      </p:cxnSp>
      <p:sp>
        <p:nvSpPr>
          <p:cNvPr id="14" name="Segnaposto titolo 22">
            <a:extLst>
              <a:ext uri="{FF2B5EF4-FFF2-40B4-BE49-F238E27FC236}">
                <a16:creationId xmlns:a16="http://schemas.microsoft.com/office/drawing/2014/main" id="{F951E9C3-C662-4FF8-B723-AE703C03E9EB}"/>
              </a:ext>
            </a:extLst>
          </p:cNvPr>
          <p:cNvSpPr>
            <a:spLocks noGrp="1"/>
          </p:cNvSpPr>
          <p:nvPr>
            <p:ph type="title" hasCustomPrompt="1"/>
          </p:nvPr>
        </p:nvSpPr>
        <p:spPr>
          <a:xfrm>
            <a:off x="255210" y="2679994"/>
            <a:ext cx="5482708" cy="455138"/>
          </a:xfrm>
          <a:prstGeom prst="rect">
            <a:avLst/>
          </a:prstGeom>
        </p:spPr>
        <p:txBody>
          <a:bodyPr vert="horz" lIns="91440" tIns="45720" rIns="91440" bIns="45720" rtlCol="0" anchor="ctr">
            <a:normAutofit/>
          </a:bodyPr>
          <a:lstStyle>
            <a:lvl1pPr>
              <a:defRPr>
                <a:latin typeface="Calibri" panose="020F0502020204030204" pitchFamily="34" charset="0"/>
              </a:defRPr>
            </a:lvl1pPr>
          </a:lstStyle>
          <a:p>
            <a:r>
              <a:rPr lang="it-IT" dirty="0"/>
              <a:t>Title</a:t>
            </a:r>
          </a:p>
        </p:txBody>
      </p:sp>
      <p:sp>
        <p:nvSpPr>
          <p:cNvPr id="15" name="Segnaposto testo 15">
            <a:extLst>
              <a:ext uri="{FF2B5EF4-FFF2-40B4-BE49-F238E27FC236}">
                <a16:creationId xmlns:a16="http://schemas.microsoft.com/office/drawing/2014/main" id="{94BCE5D2-2533-4871-AEC8-A82963248647}"/>
              </a:ext>
            </a:extLst>
          </p:cNvPr>
          <p:cNvSpPr>
            <a:spLocks noGrp="1"/>
          </p:cNvSpPr>
          <p:nvPr>
            <p:ph type="body" sz="quarter" idx="10" hasCustomPrompt="1"/>
          </p:nvPr>
        </p:nvSpPr>
        <p:spPr>
          <a:xfrm>
            <a:off x="255210" y="3245851"/>
            <a:ext cx="5483225" cy="406400"/>
          </a:xfrm>
          <a:prstGeom prst="rect">
            <a:avLst/>
          </a:prstGeom>
        </p:spPr>
        <p:txBody>
          <a:bodyPr/>
          <a:lstStyle>
            <a:lvl1pPr>
              <a:defRPr>
                <a:latin typeface="Calibri" panose="020F0502020204030204" pitchFamily="34" charset="0"/>
              </a:defRPr>
            </a:lvl1pPr>
          </a:lstStyle>
          <a:p>
            <a:pPr lvl="0"/>
            <a:r>
              <a:rPr lang="it-IT" dirty="0" err="1"/>
              <a:t>Subtitle</a:t>
            </a:r>
            <a:endParaRPr lang="it-IT" dirty="0"/>
          </a:p>
        </p:txBody>
      </p:sp>
      <p:sp>
        <p:nvSpPr>
          <p:cNvPr id="16" name="Segnaposto testo 19">
            <a:extLst>
              <a:ext uri="{FF2B5EF4-FFF2-40B4-BE49-F238E27FC236}">
                <a16:creationId xmlns:a16="http://schemas.microsoft.com/office/drawing/2014/main" id="{1033C9DB-E6D2-4E19-8180-C71F50396B3C}"/>
              </a:ext>
            </a:extLst>
          </p:cNvPr>
          <p:cNvSpPr>
            <a:spLocks noGrp="1"/>
          </p:cNvSpPr>
          <p:nvPr>
            <p:ph type="body" sz="quarter" idx="11" hasCustomPrompt="1"/>
          </p:nvPr>
        </p:nvSpPr>
        <p:spPr>
          <a:xfrm>
            <a:off x="255210" y="3959320"/>
            <a:ext cx="4438650" cy="531812"/>
          </a:xfrm>
          <a:prstGeom prst="rect">
            <a:avLst/>
          </a:prstGeom>
        </p:spPr>
        <p:txBody>
          <a:bodyPr/>
          <a:lstStyle>
            <a:lvl1pPr>
              <a:defRPr sz="1800">
                <a:latin typeface="Calibri" panose="020F0502020204030204" pitchFamily="34" charset="0"/>
              </a:defRPr>
            </a:lvl1pPr>
          </a:lstStyle>
          <a:p>
            <a:pPr lvl="0"/>
            <a:r>
              <a:rPr lang="it-IT" dirty="0"/>
              <a:t>Date</a:t>
            </a:r>
          </a:p>
        </p:txBody>
      </p:sp>
      <p:sp>
        <p:nvSpPr>
          <p:cNvPr id="17" name="Ovale 16">
            <a:extLst>
              <a:ext uri="{FF2B5EF4-FFF2-40B4-BE49-F238E27FC236}">
                <a16:creationId xmlns:a16="http://schemas.microsoft.com/office/drawing/2014/main" id="{1B8E9DA1-878D-4692-9534-7D74571BDBAB}"/>
              </a:ext>
            </a:extLst>
          </p:cNvPr>
          <p:cNvSpPr>
            <a:spLocks noChangeAspect="1"/>
          </p:cNvSpPr>
          <p:nvPr userDrawn="1"/>
        </p:nvSpPr>
        <p:spPr>
          <a:xfrm rot="20563355">
            <a:off x="5427027" y="1298433"/>
            <a:ext cx="753462" cy="753462"/>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862134489"/>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 Text White Layout">
    <p:spTree>
      <p:nvGrpSpPr>
        <p:cNvPr id="1" name=""/>
        <p:cNvGrpSpPr/>
        <p:nvPr/>
      </p:nvGrpSpPr>
      <p:grpSpPr>
        <a:xfrm>
          <a:off x="0" y="0"/>
          <a:ext cx="0" cy="0"/>
          <a:chOff x="0" y="0"/>
          <a:chExt cx="0" cy="0"/>
        </a:xfrm>
      </p:grpSpPr>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1392C695-E23A-4E48-97AC-69FC7138C9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925304"/>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2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7600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3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2662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903021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userDrawn="1">
  <p:cSld name="Titel med bobler_bille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Picture 23">
            <a:extLst>
              <a:ext uri="{FF2B5EF4-FFF2-40B4-BE49-F238E27FC236}">
                <a16:creationId xmlns:a16="http://schemas.microsoft.com/office/drawing/2014/main" id="{D76A4312-5FE6-48E8-8C69-27E06C2B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18" name="Segnaposto numero diapositiva 5">
            <a:extLst>
              <a:ext uri="{FF2B5EF4-FFF2-40B4-BE49-F238E27FC236}">
                <a16:creationId xmlns:a16="http://schemas.microsoft.com/office/drawing/2014/main" id="{142147F6-831D-477B-9535-AEB6A834394E}"/>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bg1"/>
                </a:solidFill>
                <a:latin typeface="+mn-lt"/>
              </a:rPr>
              <a:pPr/>
              <a:t>‹Nr.›</a:t>
            </a:fld>
            <a:endParaRPr lang="en-US" sz="1200" dirty="0">
              <a:solidFill>
                <a:schemeClr val="bg1"/>
              </a:solidFill>
              <a:latin typeface="+mn-lt"/>
            </a:endParaRPr>
          </a:p>
        </p:txBody>
      </p:sp>
      <p:cxnSp>
        <p:nvCxnSpPr>
          <p:cNvPr id="19" name="Connettore diritto 18">
            <a:extLst>
              <a:ext uri="{FF2B5EF4-FFF2-40B4-BE49-F238E27FC236}">
                <a16:creationId xmlns:a16="http://schemas.microsoft.com/office/drawing/2014/main" id="{6B406CF6-AD9F-4F94-A73A-13BC822B9656}"/>
              </a:ext>
            </a:extLst>
          </p:cNvPr>
          <p:cNvCxnSpPr>
            <a:cxnSpLocks/>
          </p:cNvCxnSpPr>
          <p:nvPr userDrawn="1"/>
        </p:nvCxnSpPr>
        <p:spPr>
          <a:xfrm>
            <a:off x="1302902" y="6643894"/>
            <a:ext cx="10122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161768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Opening Layout White">
    <p:bg>
      <p:bgPr>
        <a:solidFill>
          <a:schemeClr val="bg1"/>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6C63E18E-3266-4269-B1D3-099FED6675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cxnSp>
        <p:nvCxnSpPr>
          <p:cNvPr id="15" name="Connettore 1 14">
            <a:extLst>
              <a:ext uri="{FF2B5EF4-FFF2-40B4-BE49-F238E27FC236}">
                <a16:creationId xmlns:a16="http://schemas.microsoft.com/office/drawing/2014/main" id="{7028EE10-0CDB-D34D-84D9-29F8C737A488}"/>
              </a:ext>
            </a:extLst>
          </p:cNvPr>
          <p:cNvCxnSpPr>
            <a:cxnSpLocks/>
          </p:cNvCxnSpPr>
          <p:nvPr userDrawn="1"/>
        </p:nvCxnSpPr>
        <p:spPr>
          <a:xfrm>
            <a:off x="378288" y="2852738"/>
            <a:ext cx="112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Segnaposto immagine 62">
            <a:extLst>
              <a:ext uri="{FF2B5EF4-FFF2-40B4-BE49-F238E27FC236}">
                <a16:creationId xmlns:a16="http://schemas.microsoft.com/office/drawing/2014/main" id="{679EB9C1-2084-624B-8575-67781085072E}"/>
              </a:ext>
            </a:extLst>
          </p:cNvPr>
          <p:cNvSpPr>
            <a:spLocks noGrp="1"/>
          </p:cNvSpPr>
          <p:nvPr>
            <p:ph type="pic" sz="quarter" idx="13"/>
          </p:nvPr>
        </p:nvSpPr>
        <p:spPr>
          <a:xfrm>
            <a:off x="5434850" y="363588"/>
            <a:ext cx="5730548" cy="5729237"/>
          </a:xfrm>
          <a:prstGeom prst="ellipse">
            <a:avLst/>
          </a:prstGeom>
        </p:spPr>
        <p:txBody>
          <a:bodyPr anchor="ctr" anchorCtr="0"/>
          <a:lstStyle>
            <a:lvl1pPr>
              <a:defRPr lang="it-IT">
                <a:solidFill>
                  <a:schemeClr val="bg1"/>
                </a:solidFill>
              </a:defRPr>
            </a:lvl1pPr>
          </a:lstStyle>
          <a:p>
            <a:pPr marL="0" lvl="0" indent="0" algn="ctr">
              <a:buNone/>
            </a:pPr>
            <a:endParaRPr lang="it-IT" dirty="0"/>
          </a:p>
        </p:txBody>
      </p:sp>
      <p:sp>
        <p:nvSpPr>
          <p:cNvPr id="10" name="Segnaposto testo 21">
            <a:extLst>
              <a:ext uri="{FF2B5EF4-FFF2-40B4-BE49-F238E27FC236}">
                <a16:creationId xmlns:a16="http://schemas.microsoft.com/office/drawing/2014/main" id="{BFCC5314-D8EB-D24C-AA15-BA0B19FDFA8B}"/>
              </a:ext>
            </a:extLst>
          </p:cNvPr>
          <p:cNvSpPr>
            <a:spLocks noGrp="1"/>
          </p:cNvSpPr>
          <p:nvPr>
            <p:ph type="body" sz="quarter" idx="14" hasCustomPrompt="1"/>
          </p:nvPr>
        </p:nvSpPr>
        <p:spPr>
          <a:xfrm>
            <a:off x="371475" y="2276738"/>
            <a:ext cx="1655999" cy="576000"/>
          </a:xfrm>
          <a:prstGeom prst="rect">
            <a:avLst/>
          </a:prstGeom>
        </p:spPr>
        <p:txBody>
          <a:bodyPr lIns="0" tIns="0" rIns="0" bIns="0"/>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01.</a:t>
            </a:r>
          </a:p>
        </p:txBody>
      </p:sp>
      <p:sp>
        <p:nvSpPr>
          <p:cNvPr id="11" name="Segnaposto testo 21">
            <a:extLst>
              <a:ext uri="{FF2B5EF4-FFF2-40B4-BE49-F238E27FC236}">
                <a16:creationId xmlns:a16="http://schemas.microsoft.com/office/drawing/2014/main" id="{95EBCA47-270A-2840-8A3C-E16183EC453D}"/>
              </a:ext>
            </a:extLst>
          </p:cNvPr>
          <p:cNvSpPr>
            <a:spLocks noGrp="1"/>
          </p:cNvSpPr>
          <p:nvPr>
            <p:ph type="body" sz="quarter" idx="15" hasCustomPrompt="1"/>
          </p:nvPr>
        </p:nvSpPr>
        <p:spPr>
          <a:xfrm>
            <a:off x="371475" y="2853000"/>
            <a:ext cx="4671267" cy="576000"/>
          </a:xfrm>
          <a:prstGeom prst="rect">
            <a:avLst/>
          </a:prstGeom>
        </p:spPr>
        <p:txBody>
          <a:bodyPr lIns="0" tIns="0" rIns="0" bIns="0" anchor="b"/>
          <a:lstStyle>
            <a:lvl1pPr marL="0" indent="0">
              <a:buNone/>
              <a:defRPr sz="2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Chapter</a:t>
            </a:r>
            <a:r>
              <a:rPr lang="it-IT" dirty="0"/>
              <a:t> </a:t>
            </a:r>
            <a:r>
              <a:rPr lang="it-IT" dirty="0" err="1"/>
              <a:t>title</a:t>
            </a:r>
            <a:endParaRPr lang="it-IT" dirty="0"/>
          </a:p>
        </p:txBody>
      </p:sp>
      <p:sp>
        <p:nvSpPr>
          <p:cNvPr id="17" name="Segnaposto testo 21">
            <a:extLst>
              <a:ext uri="{FF2B5EF4-FFF2-40B4-BE49-F238E27FC236}">
                <a16:creationId xmlns:a16="http://schemas.microsoft.com/office/drawing/2014/main" id="{B648B300-87AB-164B-83F4-E4705ADD3D7C}"/>
              </a:ext>
            </a:extLst>
          </p:cNvPr>
          <p:cNvSpPr>
            <a:spLocks noGrp="1"/>
          </p:cNvSpPr>
          <p:nvPr>
            <p:ph type="body" sz="quarter" idx="16" hasCustomPrompt="1"/>
          </p:nvPr>
        </p:nvSpPr>
        <p:spPr>
          <a:xfrm>
            <a:off x="371475" y="3429000"/>
            <a:ext cx="4671267" cy="1152525"/>
          </a:xfrm>
          <a:prstGeom prst="rect">
            <a:avLst/>
          </a:prstGeom>
        </p:spPr>
        <p:txBody>
          <a:bodyPr lIns="0" tIns="0" rIns="0" bIns="0" anchor="t"/>
          <a:lstStyle>
            <a:lvl1pPr marL="0" indent="0">
              <a:buNone/>
              <a:defRPr sz="2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Subtitle</a:t>
            </a:r>
            <a:endParaRPr lang="it-IT" dirty="0"/>
          </a:p>
        </p:txBody>
      </p:sp>
      <p:sp>
        <p:nvSpPr>
          <p:cNvPr id="19" name="Segnaposto numero diapositiva 5">
            <a:extLst>
              <a:ext uri="{FF2B5EF4-FFF2-40B4-BE49-F238E27FC236}">
                <a16:creationId xmlns:a16="http://schemas.microsoft.com/office/drawing/2014/main" id="{308DAB47-9211-4D1A-81F7-7BEC1AF18D78}"/>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20" name="Connettore diritto 19">
            <a:extLst>
              <a:ext uri="{FF2B5EF4-FFF2-40B4-BE49-F238E27FC236}">
                <a16:creationId xmlns:a16="http://schemas.microsoft.com/office/drawing/2014/main" id="{CCC2540B-022C-47A6-BDA0-6E57E6567741}"/>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0677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88">
          <p15:clr>
            <a:srgbClr val="FBAE40"/>
          </p15:clr>
        </p15:guide>
        <p15:guide id="4" orient="horz" pos="3838">
          <p15:clr>
            <a:srgbClr val="FBAE40"/>
          </p15:clr>
        </p15:guide>
        <p15:guide id="5" orient="horz" pos="232">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Closing Layout">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3BF6024-E0D8-384A-B055-C85A64FC330A}"/>
              </a:ext>
            </a:extLst>
          </p:cNvPr>
          <p:cNvSpPr/>
          <p:nvPr userDrawn="1"/>
        </p:nvSpPr>
        <p:spPr>
          <a:xfrm>
            <a:off x="0" y="0"/>
            <a:ext cx="12192000" cy="6858000"/>
          </a:xfrm>
          <a:prstGeom prst="rect">
            <a:avLst/>
          </a:prstGeom>
          <a:gradFill flip="none" rotWithShape="1">
            <a:gsLst>
              <a:gs pos="27000">
                <a:srgbClr val="1771A3">
                  <a:alpha val="71000"/>
                </a:srgbClr>
              </a:gs>
              <a:gs pos="10000">
                <a:srgbClr val="00B09B">
                  <a:alpha val="50059"/>
                </a:srgbClr>
              </a:gs>
              <a:gs pos="58000">
                <a:srgbClr val="2D32AA">
                  <a:alpha val="9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pic>
        <p:nvPicPr>
          <p:cNvPr id="6" name="Immagine 5" descr="Immagine che contiene testo, clipart&#10;&#10;Descrizione generata automaticamente">
            <a:extLst>
              <a:ext uri="{FF2B5EF4-FFF2-40B4-BE49-F238E27FC236}">
                <a16:creationId xmlns:a16="http://schemas.microsoft.com/office/drawing/2014/main" id="{ECA8B77E-8EDD-4170-9C10-165546D768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78973" y="2812221"/>
            <a:ext cx="2651050" cy="831637"/>
          </a:xfrm>
          <a:prstGeom prst="rect">
            <a:avLst/>
          </a:prstGeom>
        </p:spPr>
      </p:pic>
      <p:sp>
        <p:nvSpPr>
          <p:cNvPr id="4" name="Ovale 3">
            <a:extLst>
              <a:ext uri="{FF2B5EF4-FFF2-40B4-BE49-F238E27FC236}">
                <a16:creationId xmlns:a16="http://schemas.microsoft.com/office/drawing/2014/main" id="{12486E21-8D90-EF49-9032-069660912725}"/>
              </a:ext>
            </a:extLst>
          </p:cNvPr>
          <p:cNvSpPr/>
          <p:nvPr userDrawn="1"/>
        </p:nvSpPr>
        <p:spPr>
          <a:xfrm>
            <a:off x="2804071" y="1943031"/>
            <a:ext cx="1377421" cy="1377421"/>
          </a:xfrm>
          <a:prstGeom prst="ellipse">
            <a:avLst/>
          </a:prstGeom>
          <a:solidFill>
            <a:srgbClr val="2D32AA">
              <a:alpha val="854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sp>
        <p:nvSpPr>
          <p:cNvPr id="5" name="Ovale 4">
            <a:extLst>
              <a:ext uri="{FF2B5EF4-FFF2-40B4-BE49-F238E27FC236}">
                <a16:creationId xmlns:a16="http://schemas.microsoft.com/office/drawing/2014/main" id="{26564647-FE3F-4643-AF0C-6E095804CE5D}"/>
              </a:ext>
            </a:extLst>
          </p:cNvPr>
          <p:cNvSpPr>
            <a:spLocks noChangeAspect="1"/>
          </p:cNvSpPr>
          <p:nvPr userDrawn="1"/>
        </p:nvSpPr>
        <p:spPr>
          <a:xfrm>
            <a:off x="3779061" y="2689421"/>
            <a:ext cx="631031" cy="631031"/>
          </a:xfrm>
          <a:prstGeom prst="ellipse">
            <a:avLst/>
          </a:prstGeom>
          <a:solidFill>
            <a:srgbClr val="0CA2A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00B09B"/>
              </a:solidFill>
            </a:endParaRPr>
          </a:p>
        </p:txBody>
      </p:sp>
    </p:spTree>
    <p:extLst>
      <p:ext uri="{BB962C8B-B14F-4D97-AF65-F5344CB8AC3E}">
        <p14:creationId xmlns:p14="http://schemas.microsoft.com/office/powerpoint/2010/main" val="83487785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COVER 18">
    <p:bg>
      <p:bgPr>
        <a:solidFill>
          <a:srgbClr val="2F38AC">
            <a:alpha val="93000"/>
          </a:srgbClr>
        </a:solidFill>
        <a:effectLst/>
      </p:bgPr>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094F51F3-497E-42E6-A4E6-AB850DC3D6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4631" t="21203" b="15456"/>
          <a:stretch/>
        </p:blipFill>
        <p:spPr>
          <a:xfrm>
            <a:off x="-1" y="0"/>
            <a:ext cx="5994727" cy="6858000"/>
          </a:xfrm>
          <a:prstGeom prst="rect">
            <a:avLst/>
          </a:prstGeom>
        </p:spPr>
      </p:pic>
      <p:pic>
        <p:nvPicPr>
          <p:cNvPr id="3" name="Immagine 2" descr="Immagine che contiene testo, clipart&#10;&#10;Descrizione generata automaticamente">
            <a:extLst>
              <a:ext uri="{FF2B5EF4-FFF2-40B4-BE49-F238E27FC236}">
                <a16:creationId xmlns:a16="http://schemas.microsoft.com/office/drawing/2014/main" id="{E7B0CBD0-59F4-476D-9F7C-E34C9E577E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9503" y="242539"/>
            <a:ext cx="1493180" cy="468412"/>
          </a:xfrm>
          <a:prstGeom prst="rect">
            <a:avLst/>
          </a:prstGeom>
        </p:spPr>
      </p:pic>
      <p:sp>
        <p:nvSpPr>
          <p:cNvPr id="11" name="Ovale 10">
            <a:extLst>
              <a:ext uri="{FF2B5EF4-FFF2-40B4-BE49-F238E27FC236}">
                <a16:creationId xmlns:a16="http://schemas.microsoft.com/office/drawing/2014/main" id="{574E53CF-6533-4D55-9AB0-83B9D1A21231}"/>
              </a:ext>
            </a:extLst>
          </p:cNvPr>
          <p:cNvSpPr>
            <a:spLocks noChangeAspect="1"/>
          </p:cNvSpPr>
          <p:nvPr userDrawn="1"/>
        </p:nvSpPr>
        <p:spPr>
          <a:xfrm rot="20563355">
            <a:off x="6948388" y="257714"/>
            <a:ext cx="1258905" cy="1258905"/>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cxnSp>
        <p:nvCxnSpPr>
          <p:cNvPr id="13" name="Connettore 1 6">
            <a:extLst>
              <a:ext uri="{FF2B5EF4-FFF2-40B4-BE49-F238E27FC236}">
                <a16:creationId xmlns:a16="http://schemas.microsoft.com/office/drawing/2014/main" id="{FE2942D3-462C-40A5-ACEE-A3938F2B6920}"/>
              </a:ext>
            </a:extLst>
          </p:cNvPr>
          <p:cNvCxnSpPr>
            <a:cxnSpLocks/>
          </p:cNvCxnSpPr>
          <p:nvPr userDrawn="1"/>
        </p:nvCxnSpPr>
        <p:spPr>
          <a:xfrm>
            <a:off x="255210" y="3762971"/>
            <a:ext cx="1123200" cy="0"/>
          </a:xfrm>
          <a:prstGeom prst="line">
            <a:avLst/>
          </a:prstGeom>
          <a:noFill/>
          <a:ln w="12700" cap="flat" cmpd="sng" algn="ctr">
            <a:solidFill>
              <a:srgbClr val="FFFFFF"/>
            </a:solidFill>
            <a:prstDash val="solid"/>
            <a:miter lim="800000"/>
          </a:ln>
          <a:effectLst/>
        </p:spPr>
      </p:cxnSp>
      <p:sp>
        <p:nvSpPr>
          <p:cNvPr id="14" name="Segnaposto titolo 22">
            <a:extLst>
              <a:ext uri="{FF2B5EF4-FFF2-40B4-BE49-F238E27FC236}">
                <a16:creationId xmlns:a16="http://schemas.microsoft.com/office/drawing/2014/main" id="{F951E9C3-C662-4FF8-B723-AE703C03E9EB}"/>
              </a:ext>
            </a:extLst>
          </p:cNvPr>
          <p:cNvSpPr>
            <a:spLocks noGrp="1"/>
          </p:cNvSpPr>
          <p:nvPr>
            <p:ph type="title" hasCustomPrompt="1"/>
          </p:nvPr>
        </p:nvSpPr>
        <p:spPr>
          <a:xfrm>
            <a:off x="255210" y="2679994"/>
            <a:ext cx="5482708" cy="455138"/>
          </a:xfrm>
          <a:prstGeom prst="rect">
            <a:avLst/>
          </a:prstGeom>
        </p:spPr>
        <p:txBody>
          <a:bodyPr vert="horz" lIns="91440" tIns="45720" rIns="91440" bIns="45720" rtlCol="0" anchor="ctr">
            <a:normAutofit/>
          </a:bodyPr>
          <a:lstStyle>
            <a:lvl1pPr>
              <a:defRPr>
                <a:latin typeface="Calibri" panose="020F0502020204030204" pitchFamily="34" charset="0"/>
              </a:defRPr>
            </a:lvl1pPr>
          </a:lstStyle>
          <a:p>
            <a:r>
              <a:rPr lang="it-IT" dirty="0"/>
              <a:t>Title</a:t>
            </a:r>
          </a:p>
        </p:txBody>
      </p:sp>
      <p:sp>
        <p:nvSpPr>
          <p:cNvPr id="15" name="Segnaposto testo 15">
            <a:extLst>
              <a:ext uri="{FF2B5EF4-FFF2-40B4-BE49-F238E27FC236}">
                <a16:creationId xmlns:a16="http://schemas.microsoft.com/office/drawing/2014/main" id="{94BCE5D2-2533-4871-AEC8-A82963248647}"/>
              </a:ext>
            </a:extLst>
          </p:cNvPr>
          <p:cNvSpPr>
            <a:spLocks noGrp="1"/>
          </p:cNvSpPr>
          <p:nvPr>
            <p:ph type="body" sz="quarter" idx="10" hasCustomPrompt="1"/>
          </p:nvPr>
        </p:nvSpPr>
        <p:spPr>
          <a:xfrm>
            <a:off x="255210" y="3245851"/>
            <a:ext cx="5483225" cy="406400"/>
          </a:xfrm>
          <a:prstGeom prst="rect">
            <a:avLst/>
          </a:prstGeom>
        </p:spPr>
        <p:txBody>
          <a:bodyPr/>
          <a:lstStyle>
            <a:lvl1pPr>
              <a:defRPr>
                <a:latin typeface="Calibri" panose="020F0502020204030204" pitchFamily="34" charset="0"/>
              </a:defRPr>
            </a:lvl1pPr>
          </a:lstStyle>
          <a:p>
            <a:pPr lvl="0"/>
            <a:r>
              <a:rPr lang="it-IT" dirty="0" err="1"/>
              <a:t>Subtitle</a:t>
            </a:r>
            <a:endParaRPr lang="it-IT" dirty="0"/>
          </a:p>
        </p:txBody>
      </p:sp>
      <p:sp>
        <p:nvSpPr>
          <p:cNvPr id="16" name="Segnaposto testo 19">
            <a:extLst>
              <a:ext uri="{FF2B5EF4-FFF2-40B4-BE49-F238E27FC236}">
                <a16:creationId xmlns:a16="http://schemas.microsoft.com/office/drawing/2014/main" id="{1033C9DB-E6D2-4E19-8180-C71F50396B3C}"/>
              </a:ext>
            </a:extLst>
          </p:cNvPr>
          <p:cNvSpPr>
            <a:spLocks noGrp="1"/>
          </p:cNvSpPr>
          <p:nvPr>
            <p:ph type="body" sz="quarter" idx="11" hasCustomPrompt="1"/>
          </p:nvPr>
        </p:nvSpPr>
        <p:spPr>
          <a:xfrm>
            <a:off x="255210" y="3959320"/>
            <a:ext cx="4438650" cy="531812"/>
          </a:xfrm>
          <a:prstGeom prst="rect">
            <a:avLst/>
          </a:prstGeom>
        </p:spPr>
        <p:txBody>
          <a:bodyPr/>
          <a:lstStyle>
            <a:lvl1pPr>
              <a:defRPr sz="1800">
                <a:latin typeface="Calibri" panose="020F0502020204030204" pitchFamily="34" charset="0"/>
              </a:defRPr>
            </a:lvl1pPr>
          </a:lstStyle>
          <a:p>
            <a:pPr lvl="0"/>
            <a:r>
              <a:rPr lang="it-IT" dirty="0"/>
              <a:t>Date</a:t>
            </a:r>
          </a:p>
        </p:txBody>
      </p:sp>
      <p:sp>
        <p:nvSpPr>
          <p:cNvPr id="17" name="Ovale 16">
            <a:extLst>
              <a:ext uri="{FF2B5EF4-FFF2-40B4-BE49-F238E27FC236}">
                <a16:creationId xmlns:a16="http://schemas.microsoft.com/office/drawing/2014/main" id="{1B8E9DA1-878D-4692-9534-7D74571BDBAB}"/>
              </a:ext>
            </a:extLst>
          </p:cNvPr>
          <p:cNvSpPr>
            <a:spLocks noChangeAspect="1"/>
          </p:cNvSpPr>
          <p:nvPr userDrawn="1"/>
        </p:nvSpPr>
        <p:spPr>
          <a:xfrm rot="20563355">
            <a:off x="5427027" y="1298433"/>
            <a:ext cx="753462" cy="753462"/>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10438045"/>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 + Text White Layout">
    <p:spTree>
      <p:nvGrpSpPr>
        <p:cNvPr id="1" name=""/>
        <p:cNvGrpSpPr/>
        <p:nvPr/>
      </p:nvGrpSpPr>
      <p:grpSpPr>
        <a:xfrm>
          <a:off x="0" y="0"/>
          <a:ext cx="0" cy="0"/>
          <a:chOff x="0" y="0"/>
          <a:chExt cx="0" cy="0"/>
        </a:xfrm>
      </p:grpSpPr>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1392C695-E23A-4E48-97AC-69FC7138C9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886005"/>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7" name="Pladsholder til slidenummer 6">
            <a:extLst>
              <a:ext uri="{FF2B5EF4-FFF2-40B4-BE49-F238E27FC236}">
                <a16:creationId xmlns:a16="http://schemas.microsoft.com/office/drawing/2014/main" id="{ADC60BD7-F27E-4AB0-81B6-9EA72FEDA4AB}"/>
              </a:ext>
            </a:extLst>
          </p:cNvPr>
          <p:cNvSpPr>
            <a:spLocks noGrp="1"/>
          </p:cNvSpPr>
          <p:nvPr>
            <p:ph type="sldNum" sz="quarter" idx="12"/>
          </p:nvPr>
        </p:nvSpPr>
        <p:spPr/>
        <p:txBody>
          <a:bodyPr/>
          <a:lstStyle/>
          <a:p>
            <a:fld id="{24C8C45C-947F-4981-8B3F-4F32E973C901}" type="slidenum">
              <a:rPr lang="en-GB" smtClean="0"/>
              <a:pPr/>
              <a:t>‹Nr.›</a:t>
            </a:fld>
            <a:endParaRPr lang="en-GB" dirty="0"/>
          </a:p>
        </p:txBody>
      </p:sp>
      <p:sp>
        <p:nvSpPr>
          <p:cNvPr id="5" name="Pladsholder til dato 4" hidden="1">
            <a:extLst>
              <a:ext uri="{FF2B5EF4-FFF2-40B4-BE49-F238E27FC236}">
                <a16:creationId xmlns:a16="http://schemas.microsoft.com/office/drawing/2014/main" id="{B0A91740-7532-4779-9F4E-136CDC0274EB}"/>
              </a:ext>
            </a:extLst>
          </p:cNvPr>
          <p:cNvSpPr>
            <a:spLocks noGrp="1"/>
          </p:cNvSpPr>
          <p:nvPr>
            <p:ph type="dt" sz="half" idx="10"/>
          </p:nvPr>
        </p:nvSpPr>
        <p:spPr/>
        <p:txBody>
          <a:bodyPr/>
          <a:lstStyle/>
          <a:p>
            <a:endParaRPr lang="en-GB" dirty="0"/>
          </a:p>
        </p:txBody>
      </p:sp>
      <p:sp>
        <p:nvSpPr>
          <p:cNvPr id="6" name="Pladsholder til sidefod 5" hidden="1">
            <a:extLst>
              <a:ext uri="{FF2B5EF4-FFF2-40B4-BE49-F238E27FC236}">
                <a16:creationId xmlns:a16="http://schemas.microsoft.com/office/drawing/2014/main" id="{12B81DCE-1CB9-49D5-864E-6BC99C1E50E7}"/>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91127593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2121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1796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49302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Titel med bobler_bille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Picture 23">
            <a:extLst>
              <a:ext uri="{FF2B5EF4-FFF2-40B4-BE49-F238E27FC236}">
                <a16:creationId xmlns:a16="http://schemas.microsoft.com/office/drawing/2014/main" id="{D76A4312-5FE6-48E8-8C69-27E06C2B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18" name="Segnaposto numero diapositiva 5">
            <a:extLst>
              <a:ext uri="{FF2B5EF4-FFF2-40B4-BE49-F238E27FC236}">
                <a16:creationId xmlns:a16="http://schemas.microsoft.com/office/drawing/2014/main" id="{142147F6-831D-477B-9535-AEB6A834394E}"/>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bg1"/>
                </a:solidFill>
                <a:latin typeface="+mn-lt"/>
              </a:rPr>
              <a:pPr/>
              <a:t>‹Nr.›</a:t>
            </a:fld>
            <a:endParaRPr lang="en-US" sz="1200" dirty="0">
              <a:solidFill>
                <a:schemeClr val="bg1"/>
              </a:solidFill>
              <a:latin typeface="+mn-lt"/>
            </a:endParaRPr>
          </a:p>
        </p:txBody>
      </p:sp>
      <p:cxnSp>
        <p:nvCxnSpPr>
          <p:cNvPr id="19" name="Connettore diritto 18">
            <a:extLst>
              <a:ext uri="{FF2B5EF4-FFF2-40B4-BE49-F238E27FC236}">
                <a16:creationId xmlns:a16="http://schemas.microsoft.com/office/drawing/2014/main" id="{6B406CF6-AD9F-4F94-A73A-13BC822B9656}"/>
              </a:ext>
            </a:extLst>
          </p:cNvPr>
          <p:cNvCxnSpPr>
            <a:cxnSpLocks/>
          </p:cNvCxnSpPr>
          <p:nvPr userDrawn="1"/>
        </p:nvCxnSpPr>
        <p:spPr>
          <a:xfrm>
            <a:off x="1302902" y="6643894"/>
            <a:ext cx="10122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34108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7" name="Pladsholder til dato 6" hidden="1">
            <a:extLst>
              <a:ext uri="{FF2B5EF4-FFF2-40B4-BE49-F238E27FC236}">
                <a16:creationId xmlns:a16="http://schemas.microsoft.com/office/drawing/2014/main" id="{2C9235BA-E55C-43E0-9585-24F054583F71}"/>
              </a:ext>
            </a:extLst>
          </p:cNvPr>
          <p:cNvSpPr>
            <a:spLocks noGrp="1"/>
          </p:cNvSpPr>
          <p:nvPr>
            <p:ph type="dt" sz="half" idx="10"/>
          </p:nvPr>
        </p:nvSpPr>
        <p:spPr/>
        <p:txBody>
          <a:bodyPr/>
          <a:lstStyle/>
          <a:p>
            <a:endParaRPr lang="en-GB" dirty="0"/>
          </a:p>
        </p:txBody>
      </p:sp>
      <p:sp>
        <p:nvSpPr>
          <p:cNvPr id="8" name="Pladsholder til sidefod 7" hidden="1">
            <a:extLst>
              <a:ext uri="{FF2B5EF4-FFF2-40B4-BE49-F238E27FC236}">
                <a16:creationId xmlns:a16="http://schemas.microsoft.com/office/drawing/2014/main" id="{ACAB631B-15E7-4E14-AC19-30F7ABF032DC}"/>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533682250"/>
      </p:ext>
    </p:extLst>
  </p:cSld>
  <p:clrMapOvr>
    <a:masterClrMapping/>
  </p:clrMapOvr>
  <p:hf hdr="0"/>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Opening Layout White">
    <p:bg>
      <p:bgPr>
        <a:solidFill>
          <a:schemeClr val="bg1"/>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6C63E18E-3266-4269-B1D3-099FED6675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cxnSp>
        <p:nvCxnSpPr>
          <p:cNvPr id="15" name="Connettore 1 14">
            <a:extLst>
              <a:ext uri="{FF2B5EF4-FFF2-40B4-BE49-F238E27FC236}">
                <a16:creationId xmlns:a16="http://schemas.microsoft.com/office/drawing/2014/main" id="{7028EE10-0CDB-D34D-84D9-29F8C737A488}"/>
              </a:ext>
            </a:extLst>
          </p:cNvPr>
          <p:cNvCxnSpPr>
            <a:cxnSpLocks/>
          </p:cNvCxnSpPr>
          <p:nvPr userDrawn="1"/>
        </p:nvCxnSpPr>
        <p:spPr>
          <a:xfrm>
            <a:off x="378288" y="2852738"/>
            <a:ext cx="112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Segnaposto immagine 62">
            <a:extLst>
              <a:ext uri="{FF2B5EF4-FFF2-40B4-BE49-F238E27FC236}">
                <a16:creationId xmlns:a16="http://schemas.microsoft.com/office/drawing/2014/main" id="{679EB9C1-2084-624B-8575-67781085072E}"/>
              </a:ext>
            </a:extLst>
          </p:cNvPr>
          <p:cNvSpPr>
            <a:spLocks noGrp="1"/>
          </p:cNvSpPr>
          <p:nvPr>
            <p:ph type="pic" sz="quarter" idx="13"/>
          </p:nvPr>
        </p:nvSpPr>
        <p:spPr>
          <a:xfrm>
            <a:off x="5434850" y="363588"/>
            <a:ext cx="5730548" cy="5729237"/>
          </a:xfrm>
          <a:prstGeom prst="ellipse">
            <a:avLst/>
          </a:prstGeom>
        </p:spPr>
        <p:txBody>
          <a:bodyPr anchor="ctr" anchorCtr="0"/>
          <a:lstStyle>
            <a:lvl1pPr>
              <a:defRPr lang="it-IT">
                <a:solidFill>
                  <a:schemeClr val="bg1"/>
                </a:solidFill>
              </a:defRPr>
            </a:lvl1pPr>
          </a:lstStyle>
          <a:p>
            <a:pPr marL="0" lvl="0" indent="0" algn="ctr">
              <a:buNone/>
            </a:pPr>
            <a:endParaRPr lang="it-IT" dirty="0"/>
          </a:p>
        </p:txBody>
      </p:sp>
      <p:sp>
        <p:nvSpPr>
          <p:cNvPr id="10" name="Segnaposto testo 21">
            <a:extLst>
              <a:ext uri="{FF2B5EF4-FFF2-40B4-BE49-F238E27FC236}">
                <a16:creationId xmlns:a16="http://schemas.microsoft.com/office/drawing/2014/main" id="{BFCC5314-D8EB-D24C-AA15-BA0B19FDFA8B}"/>
              </a:ext>
            </a:extLst>
          </p:cNvPr>
          <p:cNvSpPr>
            <a:spLocks noGrp="1"/>
          </p:cNvSpPr>
          <p:nvPr>
            <p:ph type="body" sz="quarter" idx="14" hasCustomPrompt="1"/>
          </p:nvPr>
        </p:nvSpPr>
        <p:spPr>
          <a:xfrm>
            <a:off x="371475" y="2276738"/>
            <a:ext cx="1655999" cy="576000"/>
          </a:xfrm>
          <a:prstGeom prst="rect">
            <a:avLst/>
          </a:prstGeom>
        </p:spPr>
        <p:txBody>
          <a:bodyPr lIns="0" tIns="0" rIns="0" bIns="0"/>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01.</a:t>
            </a:r>
          </a:p>
        </p:txBody>
      </p:sp>
      <p:sp>
        <p:nvSpPr>
          <p:cNvPr id="11" name="Segnaposto testo 21">
            <a:extLst>
              <a:ext uri="{FF2B5EF4-FFF2-40B4-BE49-F238E27FC236}">
                <a16:creationId xmlns:a16="http://schemas.microsoft.com/office/drawing/2014/main" id="{95EBCA47-270A-2840-8A3C-E16183EC453D}"/>
              </a:ext>
            </a:extLst>
          </p:cNvPr>
          <p:cNvSpPr>
            <a:spLocks noGrp="1"/>
          </p:cNvSpPr>
          <p:nvPr>
            <p:ph type="body" sz="quarter" idx="15" hasCustomPrompt="1"/>
          </p:nvPr>
        </p:nvSpPr>
        <p:spPr>
          <a:xfrm>
            <a:off x="371475" y="2853000"/>
            <a:ext cx="4671267" cy="576000"/>
          </a:xfrm>
          <a:prstGeom prst="rect">
            <a:avLst/>
          </a:prstGeom>
        </p:spPr>
        <p:txBody>
          <a:bodyPr lIns="0" tIns="0" rIns="0" bIns="0" anchor="b"/>
          <a:lstStyle>
            <a:lvl1pPr marL="0" indent="0">
              <a:buNone/>
              <a:defRPr sz="2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Chapter</a:t>
            </a:r>
            <a:r>
              <a:rPr lang="it-IT" dirty="0"/>
              <a:t> </a:t>
            </a:r>
            <a:r>
              <a:rPr lang="it-IT" dirty="0" err="1"/>
              <a:t>title</a:t>
            </a:r>
            <a:endParaRPr lang="it-IT" dirty="0"/>
          </a:p>
        </p:txBody>
      </p:sp>
      <p:sp>
        <p:nvSpPr>
          <p:cNvPr id="17" name="Segnaposto testo 21">
            <a:extLst>
              <a:ext uri="{FF2B5EF4-FFF2-40B4-BE49-F238E27FC236}">
                <a16:creationId xmlns:a16="http://schemas.microsoft.com/office/drawing/2014/main" id="{B648B300-87AB-164B-83F4-E4705ADD3D7C}"/>
              </a:ext>
            </a:extLst>
          </p:cNvPr>
          <p:cNvSpPr>
            <a:spLocks noGrp="1"/>
          </p:cNvSpPr>
          <p:nvPr>
            <p:ph type="body" sz="quarter" idx="16" hasCustomPrompt="1"/>
          </p:nvPr>
        </p:nvSpPr>
        <p:spPr>
          <a:xfrm>
            <a:off x="371475" y="3429000"/>
            <a:ext cx="4671267" cy="1152525"/>
          </a:xfrm>
          <a:prstGeom prst="rect">
            <a:avLst/>
          </a:prstGeom>
        </p:spPr>
        <p:txBody>
          <a:bodyPr lIns="0" tIns="0" rIns="0" bIns="0" anchor="t"/>
          <a:lstStyle>
            <a:lvl1pPr marL="0" indent="0">
              <a:buNone/>
              <a:defRPr sz="2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Subtitle</a:t>
            </a:r>
            <a:endParaRPr lang="it-IT" dirty="0"/>
          </a:p>
        </p:txBody>
      </p:sp>
      <p:sp>
        <p:nvSpPr>
          <p:cNvPr id="19" name="Segnaposto numero diapositiva 5">
            <a:extLst>
              <a:ext uri="{FF2B5EF4-FFF2-40B4-BE49-F238E27FC236}">
                <a16:creationId xmlns:a16="http://schemas.microsoft.com/office/drawing/2014/main" id="{308DAB47-9211-4D1A-81F7-7BEC1AF18D78}"/>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20" name="Connettore diritto 19">
            <a:extLst>
              <a:ext uri="{FF2B5EF4-FFF2-40B4-BE49-F238E27FC236}">
                <a16:creationId xmlns:a16="http://schemas.microsoft.com/office/drawing/2014/main" id="{CCC2540B-022C-47A6-BDA0-6E57E6567741}"/>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2295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88">
          <p15:clr>
            <a:srgbClr val="FBAE40"/>
          </p15:clr>
        </p15:guide>
        <p15:guide id="4" orient="horz" pos="3838">
          <p15:clr>
            <a:srgbClr val="FBAE40"/>
          </p15:clr>
        </p15:guide>
        <p15:guide id="5" orient="horz" pos="232">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Closing Layout">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3BF6024-E0D8-384A-B055-C85A64FC330A}"/>
              </a:ext>
            </a:extLst>
          </p:cNvPr>
          <p:cNvSpPr/>
          <p:nvPr userDrawn="1"/>
        </p:nvSpPr>
        <p:spPr>
          <a:xfrm>
            <a:off x="0" y="0"/>
            <a:ext cx="12192000" cy="6858000"/>
          </a:xfrm>
          <a:prstGeom prst="rect">
            <a:avLst/>
          </a:prstGeom>
          <a:gradFill flip="none" rotWithShape="1">
            <a:gsLst>
              <a:gs pos="27000">
                <a:srgbClr val="1771A3">
                  <a:alpha val="71000"/>
                </a:srgbClr>
              </a:gs>
              <a:gs pos="10000">
                <a:srgbClr val="00B09B">
                  <a:alpha val="50059"/>
                </a:srgbClr>
              </a:gs>
              <a:gs pos="58000">
                <a:srgbClr val="2D32AA">
                  <a:alpha val="9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pic>
        <p:nvPicPr>
          <p:cNvPr id="6" name="Immagine 5" descr="Immagine che contiene testo, clipart&#10;&#10;Descrizione generata automaticamente">
            <a:extLst>
              <a:ext uri="{FF2B5EF4-FFF2-40B4-BE49-F238E27FC236}">
                <a16:creationId xmlns:a16="http://schemas.microsoft.com/office/drawing/2014/main" id="{ECA8B77E-8EDD-4170-9C10-165546D768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78973" y="2812221"/>
            <a:ext cx="2651050" cy="831637"/>
          </a:xfrm>
          <a:prstGeom prst="rect">
            <a:avLst/>
          </a:prstGeom>
        </p:spPr>
      </p:pic>
      <p:sp>
        <p:nvSpPr>
          <p:cNvPr id="4" name="Ovale 3">
            <a:extLst>
              <a:ext uri="{FF2B5EF4-FFF2-40B4-BE49-F238E27FC236}">
                <a16:creationId xmlns:a16="http://schemas.microsoft.com/office/drawing/2014/main" id="{12486E21-8D90-EF49-9032-069660912725}"/>
              </a:ext>
            </a:extLst>
          </p:cNvPr>
          <p:cNvSpPr/>
          <p:nvPr userDrawn="1"/>
        </p:nvSpPr>
        <p:spPr>
          <a:xfrm>
            <a:off x="2804071" y="1943031"/>
            <a:ext cx="1377421" cy="1377421"/>
          </a:xfrm>
          <a:prstGeom prst="ellipse">
            <a:avLst/>
          </a:prstGeom>
          <a:solidFill>
            <a:srgbClr val="2D32AA">
              <a:alpha val="854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sp>
        <p:nvSpPr>
          <p:cNvPr id="5" name="Ovale 4">
            <a:extLst>
              <a:ext uri="{FF2B5EF4-FFF2-40B4-BE49-F238E27FC236}">
                <a16:creationId xmlns:a16="http://schemas.microsoft.com/office/drawing/2014/main" id="{26564647-FE3F-4643-AF0C-6E095804CE5D}"/>
              </a:ext>
            </a:extLst>
          </p:cNvPr>
          <p:cNvSpPr>
            <a:spLocks noChangeAspect="1"/>
          </p:cNvSpPr>
          <p:nvPr userDrawn="1"/>
        </p:nvSpPr>
        <p:spPr>
          <a:xfrm>
            <a:off x="3779061" y="2689421"/>
            <a:ext cx="631031" cy="631031"/>
          </a:xfrm>
          <a:prstGeom prst="ellipse">
            <a:avLst/>
          </a:prstGeom>
          <a:solidFill>
            <a:srgbClr val="0CA2A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00B09B"/>
              </a:solidFill>
            </a:endParaRPr>
          </a:p>
        </p:txBody>
      </p:sp>
    </p:spTree>
    <p:extLst>
      <p:ext uri="{BB962C8B-B14F-4D97-AF65-F5344CB8AC3E}">
        <p14:creationId xmlns:p14="http://schemas.microsoft.com/office/powerpoint/2010/main" val="391870222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COVER 18">
    <p:bg>
      <p:bgPr>
        <a:solidFill>
          <a:srgbClr val="2F38AC">
            <a:alpha val="93000"/>
          </a:srgbClr>
        </a:solidFill>
        <a:effectLst/>
      </p:bgPr>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094F51F3-497E-42E6-A4E6-AB850DC3D6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4631" t="21203" b="15456"/>
          <a:stretch/>
        </p:blipFill>
        <p:spPr>
          <a:xfrm>
            <a:off x="-1" y="0"/>
            <a:ext cx="5994727" cy="6858000"/>
          </a:xfrm>
          <a:prstGeom prst="rect">
            <a:avLst/>
          </a:prstGeom>
        </p:spPr>
      </p:pic>
      <p:pic>
        <p:nvPicPr>
          <p:cNvPr id="3" name="Immagine 2" descr="Immagine che contiene testo, clipart&#10;&#10;Descrizione generata automaticamente">
            <a:extLst>
              <a:ext uri="{FF2B5EF4-FFF2-40B4-BE49-F238E27FC236}">
                <a16:creationId xmlns:a16="http://schemas.microsoft.com/office/drawing/2014/main" id="{E7B0CBD0-59F4-476D-9F7C-E34C9E577E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9503" y="242539"/>
            <a:ext cx="1493180" cy="468412"/>
          </a:xfrm>
          <a:prstGeom prst="rect">
            <a:avLst/>
          </a:prstGeom>
        </p:spPr>
      </p:pic>
      <p:sp>
        <p:nvSpPr>
          <p:cNvPr id="11" name="Ovale 10">
            <a:extLst>
              <a:ext uri="{FF2B5EF4-FFF2-40B4-BE49-F238E27FC236}">
                <a16:creationId xmlns:a16="http://schemas.microsoft.com/office/drawing/2014/main" id="{574E53CF-6533-4D55-9AB0-83B9D1A21231}"/>
              </a:ext>
            </a:extLst>
          </p:cNvPr>
          <p:cNvSpPr>
            <a:spLocks noChangeAspect="1"/>
          </p:cNvSpPr>
          <p:nvPr userDrawn="1"/>
        </p:nvSpPr>
        <p:spPr>
          <a:xfrm rot="20563355">
            <a:off x="6948388" y="257714"/>
            <a:ext cx="1258905" cy="1258905"/>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cxnSp>
        <p:nvCxnSpPr>
          <p:cNvPr id="13" name="Connettore 1 6">
            <a:extLst>
              <a:ext uri="{FF2B5EF4-FFF2-40B4-BE49-F238E27FC236}">
                <a16:creationId xmlns:a16="http://schemas.microsoft.com/office/drawing/2014/main" id="{FE2942D3-462C-40A5-ACEE-A3938F2B6920}"/>
              </a:ext>
            </a:extLst>
          </p:cNvPr>
          <p:cNvCxnSpPr>
            <a:cxnSpLocks/>
          </p:cNvCxnSpPr>
          <p:nvPr userDrawn="1"/>
        </p:nvCxnSpPr>
        <p:spPr>
          <a:xfrm>
            <a:off x="255210" y="3762971"/>
            <a:ext cx="1123200" cy="0"/>
          </a:xfrm>
          <a:prstGeom prst="line">
            <a:avLst/>
          </a:prstGeom>
          <a:noFill/>
          <a:ln w="12700" cap="flat" cmpd="sng" algn="ctr">
            <a:solidFill>
              <a:srgbClr val="FFFFFF"/>
            </a:solidFill>
            <a:prstDash val="solid"/>
            <a:miter lim="800000"/>
          </a:ln>
          <a:effectLst/>
        </p:spPr>
      </p:cxnSp>
      <p:sp>
        <p:nvSpPr>
          <p:cNvPr id="14" name="Segnaposto titolo 22">
            <a:extLst>
              <a:ext uri="{FF2B5EF4-FFF2-40B4-BE49-F238E27FC236}">
                <a16:creationId xmlns:a16="http://schemas.microsoft.com/office/drawing/2014/main" id="{F951E9C3-C662-4FF8-B723-AE703C03E9EB}"/>
              </a:ext>
            </a:extLst>
          </p:cNvPr>
          <p:cNvSpPr>
            <a:spLocks noGrp="1"/>
          </p:cNvSpPr>
          <p:nvPr>
            <p:ph type="title" hasCustomPrompt="1"/>
          </p:nvPr>
        </p:nvSpPr>
        <p:spPr>
          <a:xfrm>
            <a:off x="255210" y="2679994"/>
            <a:ext cx="5482708" cy="455138"/>
          </a:xfrm>
          <a:prstGeom prst="rect">
            <a:avLst/>
          </a:prstGeom>
        </p:spPr>
        <p:txBody>
          <a:bodyPr vert="horz" lIns="91440" tIns="45720" rIns="91440" bIns="45720" rtlCol="0" anchor="ctr">
            <a:normAutofit/>
          </a:bodyPr>
          <a:lstStyle>
            <a:lvl1pPr>
              <a:defRPr>
                <a:latin typeface="Calibri" panose="020F0502020204030204" pitchFamily="34" charset="0"/>
              </a:defRPr>
            </a:lvl1pPr>
          </a:lstStyle>
          <a:p>
            <a:r>
              <a:rPr lang="it-IT" dirty="0"/>
              <a:t>Title</a:t>
            </a:r>
          </a:p>
        </p:txBody>
      </p:sp>
      <p:sp>
        <p:nvSpPr>
          <p:cNvPr id="15" name="Segnaposto testo 15">
            <a:extLst>
              <a:ext uri="{FF2B5EF4-FFF2-40B4-BE49-F238E27FC236}">
                <a16:creationId xmlns:a16="http://schemas.microsoft.com/office/drawing/2014/main" id="{94BCE5D2-2533-4871-AEC8-A82963248647}"/>
              </a:ext>
            </a:extLst>
          </p:cNvPr>
          <p:cNvSpPr>
            <a:spLocks noGrp="1"/>
          </p:cNvSpPr>
          <p:nvPr>
            <p:ph type="body" sz="quarter" idx="10" hasCustomPrompt="1"/>
          </p:nvPr>
        </p:nvSpPr>
        <p:spPr>
          <a:xfrm>
            <a:off x="255210" y="3245851"/>
            <a:ext cx="5483225" cy="406400"/>
          </a:xfrm>
          <a:prstGeom prst="rect">
            <a:avLst/>
          </a:prstGeom>
        </p:spPr>
        <p:txBody>
          <a:bodyPr/>
          <a:lstStyle>
            <a:lvl1pPr>
              <a:defRPr>
                <a:latin typeface="Calibri" panose="020F0502020204030204" pitchFamily="34" charset="0"/>
              </a:defRPr>
            </a:lvl1pPr>
          </a:lstStyle>
          <a:p>
            <a:pPr lvl="0"/>
            <a:r>
              <a:rPr lang="it-IT" dirty="0" err="1"/>
              <a:t>Subtitle</a:t>
            </a:r>
            <a:endParaRPr lang="it-IT" dirty="0"/>
          </a:p>
        </p:txBody>
      </p:sp>
      <p:sp>
        <p:nvSpPr>
          <p:cNvPr id="16" name="Segnaposto testo 19">
            <a:extLst>
              <a:ext uri="{FF2B5EF4-FFF2-40B4-BE49-F238E27FC236}">
                <a16:creationId xmlns:a16="http://schemas.microsoft.com/office/drawing/2014/main" id="{1033C9DB-E6D2-4E19-8180-C71F50396B3C}"/>
              </a:ext>
            </a:extLst>
          </p:cNvPr>
          <p:cNvSpPr>
            <a:spLocks noGrp="1"/>
          </p:cNvSpPr>
          <p:nvPr>
            <p:ph type="body" sz="quarter" idx="11" hasCustomPrompt="1"/>
          </p:nvPr>
        </p:nvSpPr>
        <p:spPr>
          <a:xfrm>
            <a:off x="255210" y="3959320"/>
            <a:ext cx="4438650" cy="531812"/>
          </a:xfrm>
          <a:prstGeom prst="rect">
            <a:avLst/>
          </a:prstGeom>
        </p:spPr>
        <p:txBody>
          <a:bodyPr/>
          <a:lstStyle>
            <a:lvl1pPr>
              <a:defRPr sz="1800">
                <a:latin typeface="Calibri" panose="020F0502020204030204" pitchFamily="34" charset="0"/>
              </a:defRPr>
            </a:lvl1pPr>
          </a:lstStyle>
          <a:p>
            <a:pPr lvl="0"/>
            <a:r>
              <a:rPr lang="it-IT" dirty="0"/>
              <a:t>Date</a:t>
            </a:r>
          </a:p>
        </p:txBody>
      </p:sp>
      <p:sp>
        <p:nvSpPr>
          <p:cNvPr id="17" name="Ovale 16">
            <a:extLst>
              <a:ext uri="{FF2B5EF4-FFF2-40B4-BE49-F238E27FC236}">
                <a16:creationId xmlns:a16="http://schemas.microsoft.com/office/drawing/2014/main" id="{1B8E9DA1-878D-4692-9534-7D74571BDBAB}"/>
              </a:ext>
            </a:extLst>
          </p:cNvPr>
          <p:cNvSpPr>
            <a:spLocks noChangeAspect="1"/>
          </p:cNvSpPr>
          <p:nvPr userDrawn="1"/>
        </p:nvSpPr>
        <p:spPr>
          <a:xfrm rot="20563355">
            <a:off x="5427027" y="1298433"/>
            <a:ext cx="753462" cy="753462"/>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95866968"/>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Title + Text White Layout">
    <p:spTree>
      <p:nvGrpSpPr>
        <p:cNvPr id="1" name=""/>
        <p:cNvGrpSpPr/>
        <p:nvPr/>
      </p:nvGrpSpPr>
      <p:grpSpPr>
        <a:xfrm>
          <a:off x="0" y="0"/>
          <a:ext cx="0" cy="0"/>
          <a:chOff x="0" y="0"/>
          <a:chExt cx="0" cy="0"/>
        </a:xfrm>
      </p:grpSpPr>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1392C695-E23A-4E48-97AC-69FC7138C9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281193"/>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341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User guide ">
    <p:spTree>
      <p:nvGrpSpPr>
        <p:cNvPr id="1" name=""/>
        <p:cNvGrpSpPr/>
        <p:nvPr/>
      </p:nvGrpSpPr>
      <p:grpSpPr>
        <a:xfrm>
          <a:off x="0" y="0"/>
          <a:ext cx="0" cy="0"/>
          <a:chOff x="0" y="0"/>
          <a:chExt cx="0" cy="0"/>
        </a:xfrm>
      </p:grpSpPr>
      <p:sp>
        <p:nvSpPr>
          <p:cNvPr id="21" name="Text Box 3"/>
          <p:cNvSpPr txBox="1">
            <a:spLocks noChangeArrowheads="1"/>
          </p:cNvSpPr>
          <p:nvPr userDrawn="1"/>
        </p:nvSpPr>
        <p:spPr bwMode="auto">
          <a:xfrm>
            <a:off x="4662000" y="1690688"/>
            <a:ext cx="2340000" cy="412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ts val="1200"/>
              </a:spcBef>
              <a:spcAft>
                <a:spcPts val="600"/>
              </a:spcAft>
              <a:defRPr/>
            </a:pPr>
            <a:r>
              <a:rPr lang="en-GB" sz="900" b="1" noProof="1">
                <a:solidFill>
                  <a:schemeClr val="tx1"/>
                </a:solidFill>
                <a:latin typeface="Arial" panose="020B0604020202020204" pitchFamily="34" charset="0"/>
                <a:cs typeface="Arial" panose="020B0604020202020204" pitchFamily="34" charset="0"/>
              </a:rPr>
              <a:t>A. Insert corporate picture</a:t>
            </a:r>
            <a:endParaRPr lang="en-GB" altLang="da-DK" sz="900" b="0" noProof="1">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noProof="1">
                <a:solidFill>
                  <a:schemeClr val="tx1"/>
                </a:solidFill>
                <a:latin typeface="Arial" panose="020B0604020202020204" pitchFamily="34" charset="0"/>
                <a:cs typeface="Arial" panose="020B0604020202020204" pitchFamily="34" charset="0"/>
              </a:rPr>
              <a:t>1.</a:t>
            </a:r>
            <a:r>
              <a:rPr lang="en-GB" altLang="da-DK" sz="900" b="0" noProof="1">
                <a:solidFill>
                  <a:schemeClr val="tx1"/>
                </a:solidFill>
                <a:latin typeface="Arial" panose="020B0604020202020204" pitchFamily="34" charset="0"/>
                <a:cs typeface="Arial" panose="020B0604020202020204" pitchFamily="34" charset="0"/>
              </a:rPr>
              <a:t> Click the blue </a:t>
            </a:r>
            <a:r>
              <a:rPr lang="en-GB" altLang="da-DK" sz="900" b="1" baseline="0" noProof="1">
                <a:solidFill>
                  <a:schemeClr val="tx1"/>
                </a:solidFill>
                <a:latin typeface="Arial" panose="020B0604020202020204" pitchFamily="34" charset="0"/>
                <a:cs typeface="Arial" panose="020B0604020202020204" pitchFamily="34" charset="0"/>
              </a:rPr>
              <a:t>Templafy</a:t>
            </a:r>
            <a:r>
              <a:rPr lang="en-GB" altLang="da-DK" sz="900" b="0" baseline="0" noProof="1">
                <a:solidFill>
                  <a:schemeClr val="tx1"/>
                </a:solidFill>
                <a:latin typeface="Arial" panose="020B0604020202020204" pitchFamily="34" charset="0"/>
                <a:cs typeface="Arial" panose="020B0604020202020204" pitchFamily="34" charset="0"/>
              </a:rPr>
              <a:t>-button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baseline="0" noProof="1">
                <a:solidFill>
                  <a:schemeClr val="tx1"/>
                </a:solidFill>
                <a:latin typeface="Arial" panose="020B0604020202020204" pitchFamily="34" charset="0"/>
                <a:cs typeface="Arial" panose="020B0604020202020204" pitchFamily="34" charset="0"/>
              </a:rPr>
              <a:t>2. </a:t>
            </a:r>
            <a:r>
              <a:rPr lang="en-GB" altLang="da-DK" sz="900" b="0" baseline="0" noProof="1">
                <a:solidFill>
                  <a:schemeClr val="tx1"/>
                </a:solidFill>
                <a:latin typeface="Arial" panose="020B0604020202020204" pitchFamily="34" charset="0"/>
                <a:cs typeface="Arial" panose="020B0604020202020204" pitchFamily="34" charset="0"/>
              </a:rPr>
              <a:t>In the dropdown, click </a:t>
            </a:r>
            <a:r>
              <a:rPr lang="en-GB" altLang="da-DK" sz="900" b="1" baseline="0" noProof="1">
                <a:solidFill>
                  <a:schemeClr val="tx1"/>
                </a:solidFill>
                <a:latin typeface="Arial" panose="020B0604020202020204" pitchFamily="34" charset="0"/>
                <a:cs typeface="Arial" panose="020B0604020202020204" pitchFamily="34" charset="0"/>
              </a:rPr>
              <a:t>Images</a:t>
            </a:r>
            <a:r>
              <a:rPr lang="en-GB" altLang="da-DK" sz="900" b="0" baseline="0" noProof="1">
                <a:solidFill>
                  <a:schemeClr val="tx1"/>
                </a:solidFill>
                <a:latin typeface="Arial" panose="020B0604020202020204" pitchFamily="34" charset="0"/>
                <a:cs typeface="Arial" panose="020B0604020202020204" pitchFamily="34" charset="0"/>
              </a:rPr>
              <a:t>, </a:t>
            </a:r>
            <a:br>
              <a:rPr lang="en-GB" altLang="da-DK" sz="900" b="0" baseline="0" noProof="1">
                <a:solidFill>
                  <a:schemeClr val="tx1"/>
                </a:solidFill>
                <a:latin typeface="Arial" panose="020B0604020202020204" pitchFamily="34" charset="0"/>
                <a:cs typeface="Arial" panose="020B0604020202020204" pitchFamily="34" charset="0"/>
              </a:rPr>
            </a:br>
            <a:r>
              <a:rPr lang="en-GB" altLang="da-DK" sz="900" b="0" baseline="0" noProof="1">
                <a:solidFill>
                  <a:schemeClr val="tx1"/>
                </a:solidFill>
                <a:latin typeface="Arial" panose="020B0604020202020204" pitchFamily="34" charset="0"/>
                <a:cs typeface="Arial" panose="020B0604020202020204" pitchFamily="34" charset="0"/>
              </a:rPr>
              <a:t>or click </a:t>
            </a:r>
            <a:r>
              <a:rPr lang="en-GB" altLang="da-DK" sz="900" b="1" baseline="0" noProof="1">
                <a:solidFill>
                  <a:schemeClr val="tx1"/>
                </a:solidFill>
                <a:latin typeface="Arial" panose="020B0604020202020204" pitchFamily="34" charset="0"/>
                <a:cs typeface="Arial" panose="020B0604020202020204" pitchFamily="34" charset="0"/>
              </a:rPr>
              <a:t>Images</a:t>
            </a:r>
            <a:r>
              <a:rPr lang="en-GB" altLang="da-DK" sz="900" b="0" i="0" baseline="0" noProof="1">
                <a:solidFill>
                  <a:schemeClr val="tx1"/>
                </a:solidFill>
                <a:latin typeface="Arial" panose="020B0604020202020204" pitchFamily="34" charset="0"/>
                <a:cs typeface="Arial" panose="020B0604020202020204" pitchFamily="34" charset="0"/>
              </a:rPr>
              <a:t>-button</a:t>
            </a:r>
            <a:r>
              <a:rPr lang="en-GB" altLang="da-DK" sz="900" b="0" baseline="0" noProof="1">
                <a:solidFill>
                  <a:schemeClr val="tx1"/>
                </a:solidFill>
                <a:latin typeface="Arial" panose="020B0604020202020204" pitchFamily="34" charset="0"/>
                <a:cs typeface="Arial" panose="020B0604020202020204" pitchFamily="34" charset="0"/>
              </a:rPr>
              <a:t> in the right Templafy pane</a:t>
            </a:r>
            <a:endParaRPr lang="en-GB" altLang="da-DK" sz="900" noProof="1">
              <a:solidFill>
                <a:schemeClr val="tx1"/>
              </a:solidFill>
              <a:latin typeface="Arial" panose="020B0604020202020204" pitchFamily="34" charset="0"/>
              <a:cs typeface="Arial" panose="020B0604020202020204" pitchFamily="34" charset="0"/>
            </a:endParaRPr>
          </a:p>
          <a:p>
            <a:pPr eaLnBrk="1" hangingPunct="1">
              <a:spcBef>
                <a:spcPts val="1200"/>
              </a:spcBef>
              <a:spcAft>
                <a:spcPts val="600"/>
              </a:spcAft>
              <a:defRPr/>
            </a:pPr>
            <a:r>
              <a:rPr lang="en-GB" altLang="da-DK" sz="900" b="1" baseline="0" noProof="1">
                <a:solidFill>
                  <a:schemeClr val="tx1"/>
                </a:solidFill>
                <a:latin typeface="Arial" panose="020B0604020202020204" pitchFamily="34" charset="0"/>
                <a:cs typeface="Arial" panose="020B0604020202020204" pitchFamily="34" charset="0"/>
              </a:rPr>
              <a:t>B. Browse for other pictures</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a:t>
            </a:r>
            <a:r>
              <a:rPr lang="en-GB" altLang="da-DK" sz="900" b="0" baseline="0" noProof="1">
                <a:solidFill>
                  <a:schemeClr val="tx1"/>
                </a:solidFill>
                <a:latin typeface="Arial" panose="020B0604020202020204" pitchFamily="34" charset="0"/>
                <a:cs typeface="Arial" panose="020B0604020202020204" pitchFamily="34" charset="0"/>
              </a:rPr>
              <a:t> on </a:t>
            </a:r>
            <a:r>
              <a:rPr lang="en-GB" altLang="da-DK" sz="900" b="1" baseline="0" noProof="1">
                <a:solidFill>
                  <a:schemeClr val="tx1"/>
                </a:solidFill>
                <a:latin typeface="Arial" panose="020B0604020202020204" pitchFamily="34" charset="0"/>
                <a:cs typeface="Arial" panose="020B0604020202020204" pitchFamily="34" charset="0"/>
              </a:rPr>
              <a:t>Image Tools </a:t>
            </a:r>
            <a:r>
              <a:rPr lang="en-GB" altLang="da-DK" sz="900" b="0" baseline="0" noProof="1">
                <a:solidFill>
                  <a:schemeClr val="tx1"/>
                </a:solidFill>
                <a:latin typeface="Arial" panose="020B0604020202020204" pitchFamily="34" charset="0"/>
                <a:cs typeface="Arial" panose="020B0604020202020204" pitchFamily="34" charset="0"/>
              </a:rPr>
              <a:t>under company tab </a:t>
            </a:r>
          </a:p>
          <a:p>
            <a:pPr eaLnBrk="1" hangingPunct="1">
              <a:spcAft>
                <a:spcPts val="600"/>
              </a:spcAft>
              <a:defRPr/>
            </a:pPr>
            <a:r>
              <a:rPr lang="en-GB" altLang="da-DK" sz="900" b="1" baseline="0" noProof="1">
                <a:solidFill>
                  <a:schemeClr val="tx1"/>
                </a:solidFill>
                <a:latin typeface="Arial" panose="020B0604020202020204" pitchFamily="34" charset="0"/>
                <a:cs typeface="Arial" panose="020B0604020202020204" pitchFamily="34" charset="0"/>
              </a:rPr>
              <a:t>2. </a:t>
            </a:r>
            <a:r>
              <a:rPr lang="en-GB" altLang="da-DK" sz="900" b="0" baseline="0" noProof="1">
                <a:solidFill>
                  <a:schemeClr val="tx1"/>
                </a:solidFill>
                <a:latin typeface="Arial" panose="020B0604020202020204" pitchFamily="34" charset="0"/>
                <a:cs typeface="Arial" panose="020B0604020202020204" pitchFamily="34" charset="0"/>
              </a:rPr>
              <a:t>Click on </a:t>
            </a:r>
            <a:r>
              <a:rPr lang="en-GB" altLang="da-DK" sz="900" b="1" baseline="0" noProof="1">
                <a:solidFill>
                  <a:schemeClr val="tx1"/>
                </a:solidFill>
                <a:latin typeface="Arial" panose="020B0604020202020204" pitchFamily="34" charset="0"/>
                <a:cs typeface="Arial" panose="020B0604020202020204" pitchFamily="34" charset="0"/>
              </a:rPr>
              <a:t>Insert</a:t>
            </a:r>
            <a:r>
              <a:rPr lang="en-GB" altLang="da-DK" sz="900" b="0" baseline="0" noProof="1">
                <a:solidFill>
                  <a:schemeClr val="tx1"/>
                </a:solidFill>
                <a:latin typeface="Arial" panose="020B0604020202020204" pitchFamily="34" charset="0"/>
                <a:cs typeface="Arial" panose="020B0604020202020204" pitchFamily="34" charset="0"/>
              </a:rPr>
              <a:t> to browse for </a:t>
            </a:r>
            <a:br>
              <a:rPr lang="en-GB" altLang="da-DK" sz="900" b="0" baseline="0" noProof="1">
                <a:solidFill>
                  <a:schemeClr val="tx1"/>
                </a:solidFill>
                <a:latin typeface="Arial" panose="020B0604020202020204" pitchFamily="34" charset="0"/>
                <a:cs typeface="Arial" panose="020B0604020202020204" pitchFamily="34" charset="0"/>
              </a:rPr>
            </a:br>
            <a:r>
              <a:rPr lang="en-GB" altLang="da-DK" sz="900" b="0" baseline="0" noProof="1">
                <a:solidFill>
                  <a:schemeClr val="tx1"/>
                </a:solidFill>
                <a:latin typeface="Arial" panose="020B0604020202020204" pitchFamily="34" charset="0"/>
                <a:cs typeface="Arial" panose="020B0604020202020204" pitchFamily="34" charset="0"/>
              </a:rPr>
              <a:t>a picture</a:t>
            </a:r>
            <a:endParaRPr lang="en-GB" altLang="da-DK" sz="900" noProof="1">
              <a:solidFill>
                <a:schemeClr val="tx1"/>
              </a:solidFill>
              <a:latin typeface="Arial" panose="020B0604020202020204" pitchFamily="34" charset="0"/>
              <a:cs typeface="Arial" panose="020B0604020202020204" pitchFamily="34" charset="0"/>
            </a:endParaRPr>
          </a:p>
          <a:p>
            <a:pPr eaLnBrk="1" hangingPunct="1">
              <a:spcBef>
                <a:spcPts val="1200"/>
              </a:spcBef>
              <a:spcAft>
                <a:spcPts val="600"/>
              </a:spcAft>
              <a:defRPr/>
            </a:pPr>
            <a:r>
              <a:rPr lang="en-GB" sz="900" b="1" dirty="0">
                <a:solidFill>
                  <a:srgbClr val="000000"/>
                </a:solidFill>
                <a:latin typeface="Arial" panose="020B0604020202020204" pitchFamily="34" charset="0"/>
                <a:ea typeface="Times New Roman" panose="02020603050405020304" pitchFamily="18" charset="0"/>
              </a:rPr>
              <a:t>C. </a:t>
            </a:r>
            <a:r>
              <a:rPr lang="en-GB" sz="900" b="1" noProof="0" dirty="0">
                <a:solidFill>
                  <a:srgbClr val="000000"/>
                </a:solidFill>
                <a:latin typeface="Arial" panose="020B0604020202020204" pitchFamily="34" charset="0"/>
                <a:ea typeface="Times New Roman" panose="02020603050405020304" pitchFamily="18" charset="0"/>
              </a:rPr>
              <a:t>Insert copied picture</a:t>
            </a:r>
            <a:endParaRPr lang="en-GB" altLang="da-DK" sz="900" noProof="0" dirty="0">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a:t>
            </a:r>
            <a:r>
              <a:rPr lang="en-GB" altLang="da-DK" sz="900" b="0" baseline="0" noProof="1">
                <a:solidFill>
                  <a:schemeClr val="tx1"/>
                </a:solidFill>
                <a:latin typeface="Arial" panose="020B0604020202020204" pitchFamily="34" charset="0"/>
                <a:cs typeface="Arial" panose="020B0604020202020204" pitchFamily="34" charset="0"/>
              </a:rPr>
              <a:t> on </a:t>
            </a:r>
            <a:r>
              <a:rPr lang="en-GB" altLang="da-DK" sz="900" b="1" baseline="0" noProof="1">
                <a:solidFill>
                  <a:schemeClr val="tx1"/>
                </a:solidFill>
                <a:latin typeface="Arial" panose="020B0604020202020204" pitchFamily="34" charset="0"/>
                <a:cs typeface="Arial" panose="020B0604020202020204" pitchFamily="34" charset="0"/>
              </a:rPr>
              <a:t>Image Tools </a:t>
            </a:r>
            <a:r>
              <a:rPr lang="en-GB" altLang="da-DK" sz="900" b="0" baseline="0" noProof="1">
                <a:solidFill>
                  <a:schemeClr val="tx1"/>
                </a:solidFill>
                <a:latin typeface="Arial" panose="020B0604020202020204" pitchFamily="34" charset="0"/>
                <a:cs typeface="Arial" panose="020B0604020202020204" pitchFamily="34" charset="0"/>
              </a:rPr>
              <a:t>under company tab </a:t>
            </a:r>
          </a:p>
          <a:p>
            <a:pPr eaLnBrk="1" hangingPunct="1">
              <a:spcAft>
                <a:spcPts val="600"/>
              </a:spcAft>
              <a:defRPr/>
            </a:pPr>
            <a:r>
              <a:rPr lang="en-GB" altLang="da-DK" sz="900" b="1" baseline="0" noProof="1">
                <a:solidFill>
                  <a:schemeClr val="tx1"/>
                </a:solidFill>
                <a:latin typeface="Arial" panose="020B0604020202020204" pitchFamily="34" charset="0"/>
                <a:cs typeface="Arial" panose="020B0604020202020204" pitchFamily="34" charset="0"/>
              </a:rPr>
              <a:t>2. </a:t>
            </a:r>
            <a:r>
              <a:rPr lang="en-GB" altLang="da-DK" sz="900" b="0" baseline="0" noProof="1">
                <a:solidFill>
                  <a:schemeClr val="tx1"/>
                </a:solidFill>
                <a:latin typeface="Arial" panose="020B0604020202020204" pitchFamily="34" charset="0"/>
                <a:cs typeface="Arial" panose="020B0604020202020204" pitchFamily="34" charset="0"/>
              </a:rPr>
              <a:t>Click on </a:t>
            </a:r>
            <a:r>
              <a:rPr lang="en-GB" altLang="da-DK" sz="900" b="1" baseline="0" noProof="1">
                <a:solidFill>
                  <a:schemeClr val="tx1"/>
                </a:solidFill>
                <a:latin typeface="Arial" panose="020B0604020202020204" pitchFamily="34" charset="0"/>
                <a:cs typeface="Arial" panose="020B0604020202020204" pitchFamily="34" charset="0"/>
              </a:rPr>
              <a:t>paste</a:t>
            </a:r>
            <a:r>
              <a:rPr lang="en-GB" altLang="da-DK" sz="900" b="0" baseline="0" noProof="1">
                <a:solidFill>
                  <a:schemeClr val="tx1"/>
                </a:solidFill>
                <a:latin typeface="Arial" panose="020B0604020202020204" pitchFamily="34" charset="0"/>
                <a:cs typeface="Arial" panose="020B0604020202020204" pitchFamily="34" charset="0"/>
              </a:rPr>
              <a:t> to browse for </a:t>
            </a:r>
            <a:br>
              <a:rPr lang="en-GB" altLang="da-DK" sz="900" b="0" baseline="0" noProof="1">
                <a:solidFill>
                  <a:schemeClr val="tx1"/>
                </a:solidFill>
                <a:latin typeface="Arial" panose="020B0604020202020204" pitchFamily="34" charset="0"/>
                <a:cs typeface="Arial" panose="020B0604020202020204" pitchFamily="34" charset="0"/>
              </a:rPr>
            </a:br>
            <a:r>
              <a:rPr lang="en-GB" altLang="da-DK" sz="900" b="0" baseline="0" noProof="1">
                <a:solidFill>
                  <a:schemeClr val="tx1"/>
                </a:solidFill>
                <a:latin typeface="Arial" panose="020B0604020202020204" pitchFamily="34" charset="0"/>
                <a:cs typeface="Arial" panose="020B0604020202020204" pitchFamily="34" charset="0"/>
              </a:rPr>
              <a:t>a picture</a:t>
            </a:r>
          </a:p>
          <a:p>
            <a:pPr eaLnBrk="1" hangingPunct="1">
              <a:spcBef>
                <a:spcPts val="1000"/>
              </a:spcBef>
              <a:spcAft>
                <a:spcPts val="600"/>
              </a:spcAft>
              <a:defRPr/>
            </a:pPr>
            <a:r>
              <a:rPr lang="en-GB" sz="900" b="1" noProof="1">
                <a:solidFill>
                  <a:schemeClr val="tx1"/>
                </a:solidFill>
                <a:latin typeface="Arial" panose="020B0604020202020204" pitchFamily="34" charset="0"/>
                <a:cs typeface="Arial" panose="020B0604020202020204" pitchFamily="34" charset="0"/>
              </a:rPr>
              <a:t>Guides</a:t>
            </a:r>
          </a:p>
          <a:p>
            <a:pPr eaLnBrk="1" hangingPunct="1">
              <a:spcAft>
                <a:spcPts val="600"/>
              </a:spcAft>
              <a:defRPr/>
            </a:pPr>
            <a:r>
              <a:rPr lang="en-GB" altLang="da-DK" sz="900" b="0" noProof="1">
                <a:solidFill>
                  <a:schemeClr val="tx1"/>
                </a:solidFill>
                <a:latin typeface="Arial" panose="020B0604020202020204" pitchFamily="34" charset="0"/>
                <a:cs typeface="Arial" panose="020B0604020202020204" pitchFamily="34" charset="0"/>
              </a:rPr>
              <a:t>To view drawing guides</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 the </a:t>
            </a:r>
            <a:r>
              <a:rPr lang="en-GB" altLang="da-DK" sz="900" b="1" noProof="1">
                <a:solidFill>
                  <a:schemeClr val="tx1"/>
                </a:solidFill>
                <a:latin typeface="Arial" panose="020B0604020202020204" pitchFamily="34" charset="0"/>
                <a:cs typeface="Arial" panose="020B0604020202020204" pitchFamily="34" charset="0"/>
              </a:rPr>
              <a:t>View</a:t>
            </a:r>
            <a:r>
              <a:rPr lang="en-GB" altLang="da-DK" sz="900" b="0" noProof="1">
                <a:solidFill>
                  <a:schemeClr val="tx1"/>
                </a:solidFill>
                <a:latin typeface="Arial" panose="020B0604020202020204" pitchFamily="34" charset="0"/>
                <a:cs typeface="Arial" panose="020B0604020202020204" pitchFamily="34" charset="0"/>
              </a:rPr>
              <a:t> tab, set tick mark next to </a:t>
            </a:r>
            <a:r>
              <a:rPr lang="en-GB" altLang="da-DK" sz="900" b="1" noProof="1">
                <a:solidFill>
                  <a:schemeClr val="tx1"/>
                </a:solidFill>
                <a:latin typeface="Arial" panose="020B0604020202020204" pitchFamily="34" charset="0"/>
                <a:cs typeface="Arial" panose="020B0604020202020204" pitchFamily="34" charset="0"/>
              </a:rPr>
              <a:t>Guides</a:t>
            </a:r>
            <a:endParaRPr lang="en-GB" altLang="da-DK" sz="900" b="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Hint: Alt + F9 </a:t>
            </a:r>
            <a:r>
              <a:rPr lang="en-GB" altLang="da-DK" sz="900" b="0" noProof="1">
                <a:solidFill>
                  <a:schemeClr val="tx1"/>
                </a:solidFill>
                <a:latin typeface="Arial" panose="020B0604020202020204" pitchFamily="34" charset="0"/>
                <a:cs typeface="Arial" panose="020B0604020202020204" pitchFamily="34" charset="0"/>
              </a:rPr>
              <a:t>for quick viewing of guides</a:t>
            </a:r>
            <a:endParaRPr lang="en-GB" altLang="da-DK" sz="900" b="1" noProof="1">
              <a:solidFill>
                <a:schemeClr val="tx1"/>
              </a:solidFill>
              <a:latin typeface="Arial" panose="020B0604020202020204" pitchFamily="34" charset="0"/>
              <a:cs typeface="Arial" panose="020B0604020202020204" pitchFamily="34" charset="0"/>
            </a:endParaRPr>
          </a:p>
        </p:txBody>
      </p:sp>
      <p:sp>
        <p:nvSpPr>
          <p:cNvPr id="9" name="Header"/>
          <p:cNvSpPr txBox="1"/>
          <p:nvPr userDrawn="1"/>
        </p:nvSpPr>
        <p:spPr>
          <a:xfrm>
            <a:off x="719139" y="720000"/>
            <a:ext cx="10748962" cy="650171"/>
          </a:xfrm>
          <a:prstGeom prst="rect">
            <a:avLst/>
          </a:prstGeom>
          <a:noFill/>
        </p:spPr>
        <p:txBody>
          <a:bodyPr wrap="square" lIns="0" tIns="0" rIns="0" bIns="0" rtlCol="0" anchor="t" anchorCtr="0">
            <a:noAutofit/>
          </a:bodyPr>
          <a:lstStyle/>
          <a:p>
            <a:r>
              <a:rPr kumimoji="0" lang="en-GB" sz="32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User guide – delete before use</a:t>
            </a:r>
            <a:endParaRPr lang="en-GB" sz="1800" noProof="0" dirty="0"/>
          </a:p>
        </p:txBody>
      </p:sp>
      <p:sp>
        <p:nvSpPr>
          <p:cNvPr id="29" name="Text Box 2"/>
          <p:cNvSpPr txBox="1">
            <a:spLocks noChangeArrowheads="1"/>
          </p:cNvSpPr>
          <p:nvPr userDrawn="1"/>
        </p:nvSpPr>
        <p:spPr bwMode="auto">
          <a:xfrm>
            <a:off x="719139" y="1690688"/>
            <a:ext cx="2412000" cy="43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900" b="1" noProof="1">
                <a:solidFill>
                  <a:schemeClr val="tx1"/>
                </a:solidFill>
                <a:latin typeface="Arial" panose="020B0604020202020204" pitchFamily="34" charset="0"/>
                <a:cs typeface="Arial" panose="020B0604020202020204" pitchFamily="34" charset="0"/>
              </a:rPr>
              <a:t>Use text</a:t>
            </a:r>
            <a:r>
              <a:rPr lang="en-GB" sz="900" b="1" baseline="0" noProof="1">
                <a:solidFill>
                  <a:schemeClr val="tx1"/>
                </a:solidFill>
                <a:latin typeface="Arial" panose="020B0604020202020204" pitchFamily="34" charset="0"/>
                <a:cs typeface="Arial" panose="020B0604020202020204" pitchFamily="34" charset="0"/>
              </a:rPr>
              <a:t> styles</a:t>
            </a:r>
            <a:endParaRPr lang="en-GB" sz="900" b="1"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0" noProof="1">
                <a:solidFill>
                  <a:schemeClr val="tx1"/>
                </a:solidFill>
                <a:latin typeface="Arial" panose="020B0604020202020204" pitchFamily="34" charset="0"/>
                <a:cs typeface="Arial" panose="020B0604020202020204" pitchFamily="34" charset="0"/>
              </a:rPr>
              <a:t>Use the </a:t>
            </a:r>
            <a:r>
              <a:rPr lang="en-GB" altLang="da-DK" sz="900" b="1" noProof="1">
                <a:solidFill>
                  <a:schemeClr val="tx1"/>
                </a:solidFill>
                <a:latin typeface="Arial" panose="020B0604020202020204" pitchFamily="34" charset="0"/>
                <a:cs typeface="Arial" panose="020B0604020202020204" pitchFamily="34" charset="0"/>
              </a:rPr>
              <a:t>TAB</a:t>
            </a:r>
            <a:r>
              <a:rPr lang="en-GB" altLang="da-DK" sz="900" b="0" noProof="1">
                <a:solidFill>
                  <a:schemeClr val="tx1"/>
                </a:solidFill>
                <a:latin typeface="Arial" panose="020B0604020202020204" pitchFamily="34" charset="0"/>
                <a:cs typeface="Arial" panose="020B0604020202020204" pitchFamily="34" charset="0"/>
              </a:rPr>
              <a:t>-key</a:t>
            </a:r>
            <a:r>
              <a:rPr lang="en-GB" altLang="da-DK" sz="900" b="0" baseline="0" noProof="1">
                <a:solidFill>
                  <a:schemeClr val="tx1"/>
                </a:solidFill>
                <a:latin typeface="Arial" panose="020B0604020202020204" pitchFamily="34" charset="0"/>
                <a:cs typeface="Arial" panose="020B0604020202020204" pitchFamily="34" charset="0"/>
              </a:rPr>
              <a:t> to jump through levels. Click </a:t>
            </a:r>
            <a:r>
              <a:rPr lang="en-GB" altLang="da-DK" sz="900" b="1" baseline="0" noProof="1">
                <a:solidFill>
                  <a:schemeClr val="tx1"/>
                </a:solidFill>
                <a:latin typeface="Arial" panose="020B0604020202020204" pitchFamily="34" charset="0"/>
                <a:cs typeface="Arial" panose="020B0604020202020204" pitchFamily="34" charset="0"/>
              </a:rPr>
              <a:t>ENTER</a:t>
            </a:r>
            <a:r>
              <a:rPr lang="en-GB" altLang="da-DK" sz="900" b="0" baseline="0" noProof="1">
                <a:solidFill>
                  <a:schemeClr val="tx1"/>
                </a:solidFill>
                <a:latin typeface="Arial" panose="020B0604020202020204" pitchFamily="34" charset="0"/>
                <a:cs typeface="Arial" panose="020B0604020202020204" pitchFamily="34" charset="0"/>
              </a:rPr>
              <a:t>, then </a:t>
            </a:r>
            <a:r>
              <a:rPr lang="en-GB" altLang="da-DK" sz="900" b="1" baseline="0" noProof="1">
                <a:solidFill>
                  <a:schemeClr val="tx1"/>
                </a:solidFill>
                <a:latin typeface="Arial" panose="020B0604020202020204" pitchFamily="34" charset="0"/>
                <a:cs typeface="Arial" panose="020B0604020202020204" pitchFamily="34" charset="0"/>
              </a:rPr>
              <a:t>TAB</a:t>
            </a:r>
            <a:r>
              <a:rPr lang="en-GB" altLang="da-DK" sz="900" b="0" baseline="0" noProof="1">
                <a:solidFill>
                  <a:schemeClr val="tx1"/>
                </a:solidFill>
                <a:latin typeface="Arial" panose="020B0604020202020204" pitchFamily="34" charset="0"/>
                <a:cs typeface="Arial" panose="020B0604020202020204" pitchFamily="34" charset="0"/>
              </a:rPr>
              <a:t> to switch from one level to the next level</a:t>
            </a:r>
          </a:p>
          <a:p>
            <a:pPr eaLnBrk="1" hangingPunct="1">
              <a:spcAft>
                <a:spcPts val="600"/>
              </a:spcAft>
              <a:defRPr/>
            </a:pPr>
            <a:r>
              <a:rPr lang="en-GB" altLang="da-DK" sz="900" b="0" baseline="0" noProof="1">
                <a:solidFill>
                  <a:schemeClr val="tx1"/>
                </a:solidFill>
                <a:latin typeface="Arial" panose="020B0604020202020204" pitchFamily="34" charset="0"/>
                <a:cs typeface="Arial" panose="020B0604020202020204" pitchFamily="34" charset="0"/>
              </a:rPr>
              <a:t>To go back in levels use </a:t>
            </a:r>
            <a:r>
              <a:rPr lang="en-GB" altLang="da-DK" sz="900" b="1" baseline="0" noProof="1">
                <a:solidFill>
                  <a:schemeClr val="tx1"/>
                </a:solidFill>
                <a:latin typeface="Arial" panose="020B0604020202020204" pitchFamily="34" charset="0"/>
                <a:cs typeface="Arial" panose="020B0604020202020204" pitchFamily="34" charset="0"/>
              </a:rPr>
              <a:t>SHIFT-TAB</a:t>
            </a:r>
            <a:endParaRPr lang="en-GB" sz="900" b="1"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sz="900" noProof="1">
                <a:solidFill>
                  <a:schemeClr val="tx1"/>
                </a:solidFill>
                <a:latin typeface="Arial" panose="020B0604020202020204" pitchFamily="34" charset="0"/>
                <a:cs typeface="Arial" panose="020B0604020202020204" pitchFamily="34" charset="0"/>
              </a:rPr>
              <a:t>Alternatively, </a:t>
            </a:r>
            <a:r>
              <a:rPr lang="en-GB" sz="900" b="1" noProof="1">
                <a:solidFill>
                  <a:schemeClr val="tx1"/>
                </a:solidFill>
                <a:latin typeface="Arial" panose="020B0604020202020204" pitchFamily="34" charset="0"/>
                <a:cs typeface="Arial" panose="020B0604020202020204" pitchFamily="34" charset="0"/>
              </a:rPr>
              <a:t>Increase</a:t>
            </a:r>
            <a:r>
              <a:rPr lang="en-GB" sz="900" baseline="0" noProof="1">
                <a:solidFill>
                  <a:schemeClr val="tx1"/>
                </a:solidFill>
                <a:latin typeface="Arial" panose="020B0604020202020204" pitchFamily="34" charset="0"/>
                <a:cs typeface="Arial" panose="020B0604020202020204" pitchFamily="34" charset="0"/>
              </a:rPr>
              <a:t> and </a:t>
            </a:r>
            <a:r>
              <a:rPr lang="en-GB" sz="900" b="1" baseline="0" noProof="1">
                <a:solidFill>
                  <a:schemeClr val="tx1"/>
                </a:solidFill>
                <a:latin typeface="Arial" panose="020B0604020202020204" pitchFamily="34" charset="0"/>
                <a:cs typeface="Arial" panose="020B0604020202020204" pitchFamily="34" charset="0"/>
              </a:rPr>
              <a:t>Decrease</a:t>
            </a:r>
            <a:br>
              <a:rPr lang="en-GB" sz="900" b="1" baseline="0" noProof="1">
                <a:solidFill>
                  <a:schemeClr val="tx1"/>
                </a:solidFill>
                <a:latin typeface="Arial" panose="020B0604020202020204" pitchFamily="34" charset="0"/>
                <a:cs typeface="Arial" panose="020B0604020202020204" pitchFamily="34" charset="0"/>
              </a:rPr>
            </a:br>
            <a:r>
              <a:rPr lang="en-GB" sz="900" baseline="0" noProof="1">
                <a:solidFill>
                  <a:schemeClr val="tx1"/>
                </a:solidFill>
                <a:latin typeface="Arial" panose="020B0604020202020204" pitchFamily="34" charset="0"/>
                <a:cs typeface="Arial" panose="020B0604020202020204" pitchFamily="34" charset="0"/>
              </a:rPr>
              <a:t>list level can be used</a:t>
            </a:r>
          </a:p>
          <a:p>
            <a:pPr eaLnBrk="1" hangingPunct="1">
              <a:spcBef>
                <a:spcPts val="1200"/>
              </a:spcBef>
              <a:spcAft>
                <a:spcPts val="600"/>
              </a:spcAft>
              <a:defRPr/>
            </a:pPr>
            <a:r>
              <a:rPr lang="en-GB" sz="900" b="1" noProof="0" dirty="0">
                <a:solidFill>
                  <a:srgbClr val="000000"/>
                </a:solidFill>
                <a:latin typeface="Arial" panose="020B0604020202020204" pitchFamily="34" charset="0"/>
                <a:ea typeface="Times New Roman" panose="02020603050405020304" pitchFamily="18" charset="0"/>
              </a:rPr>
              <a:t>Insert</a:t>
            </a:r>
            <a:r>
              <a:rPr lang="en-GB" sz="900" b="1" dirty="0">
                <a:solidFill>
                  <a:srgbClr val="000000"/>
                </a:solidFill>
                <a:latin typeface="Arial" panose="020B0604020202020204" pitchFamily="34" charset="0"/>
                <a:ea typeface="Times New Roman" panose="02020603050405020304" pitchFamily="18" charset="0"/>
              </a:rPr>
              <a:t> a New Slide</a:t>
            </a:r>
            <a:endParaRPr lang="en-GB" sz="900" b="1"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noProof="1">
                <a:solidFill>
                  <a:schemeClr val="tx1"/>
                </a:solidFill>
                <a:latin typeface="Arial" panose="020B0604020202020204" pitchFamily="34" charset="0"/>
                <a:cs typeface="Arial" panose="020B0604020202020204" pitchFamily="34" charset="0"/>
              </a:rPr>
              <a:t>Click on the </a:t>
            </a:r>
            <a:r>
              <a:rPr lang="en-GB" altLang="da-DK" sz="900" b="1" noProof="1">
                <a:solidFill>
                  <a:schemeClr val="tx1"/>
                </a:solidFill>
                <a:latin typeface="Arial" panose="020B0604020202020204" pitchFamily="34" charset="0"/>
                <a:cs typeface="Arial" panose="020B0604020202020204" pitchFamily="34" charset="0"/>
              </a:rPr>
              <a:t>Home </a:t>
            </a:r>
            <a:r>
              <a:rPr lang="en-GB" altLang="da-DK" sz="900" b="0" noProof="1">
                <a:solidFill>
                  <a:schemeClr val="tx1"/>
                </a:solidFill>
                <a:latin typeface="Arial" panose="020B0604020202020204" pitchFamily="34" charset="0"/>
                <a:cs typeface="Arial" panose="020B0604020202020204" pitchFamily="34" charset="0"/>
              </a:rPr>
              <a:t>tab</a:t>
            </a:r>
            <a:endParaRPr lang="en-GB" altLang="da-DK" sz="900" b="0" strike="sngStrike"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noProof="1">
                <a:solidFill>
                  <a:schemeClr val="tx1"/>
                </a:solidFill>
                <a:latin typeface="Arial" panose="020B0604020202020204" pitchFamily="34" charset="0"/>
                <a:cs typeface="Arial" panose="020B0604020202020204" pitchFamily="34" charset="0"/>
              </a:rPr>
              <a:t>Click on the </a:t>
            </a:r>
            <a:r>
              <a:rPr lang="en-GB" altLang="da-DK" sz="900" b="1" baseline="0" noProof="1">
                <a:solidFill>
                  <a:schemeClr val="tx1"/>
                </a:solidFill>
                <a:latin typeface="Arial" panose="020B0604020202020204" pitchFamily="34" charset="0"/>
                <a:cs typeface="Arial" panose="020B0604020202020204" pitchFamily="34" charset="0"/>
              </a:rPr>
              <a:t>New Slide </a:t>
            </a:r>
            <a:r>
              <a:rPr lang="en-GB" altLang="da-DK" sz="900" noProof="1">
                <a:solidFill>
                  <a:schemeClr val="tx1"/>
                </a:solidFill>
                <a:latin typeface="Arial" panose="020B0604020202020204" pitchFamily="34" charset="0"/>
                <a:cs typeface="Arial" panose="020B0604020202020204" pitchFamily="34" charset="0"/>
              </a:rPr>
              <a:t>to insert </a:t>
            </a:r>
            <a:br>
              <a:rPr lang="en-GB" altLang="da-DK" sz="900" noProof="1">
                <a:solidFill>
                  <a:schemeClr val="tx1"/>
                </a:solidFill>
                <a:latin typeface="Arial" panose="020B0604020202020204" pitchFamily="34" charset="0"/>
                <a:cs typeface="Arial" panose="020B0604020202020204" pitchFamily="34" charset="0"/>
              </a:rPr>
            </a:br>
            <a:r>
              <a:rPr lang="en-GB" altLang="da-DK" sz="900" noProof="1">
                <a:solidFill>
                  <a:schemeClr val="tx1"/>
                </a:solidFill>
                <a:latin typeface="Arial" panose="020B0604020202020204" pitchFamily="34" charset="0"/>
                <a:cs typeface="Arial" panose="020B0604020202020204" pitchFamily="34" charset="0"/>
              </a:rPr>
              <a:t>new slide</a:t>
            </a:r>
          </a:p>
          <a:p>
            <a:pPr eaLnBrk="1" hangingPunct="1">
              <a:spcBef>
                <a:spcPts val="1200"/>
              </a:spcBef>
              <a:spcAft>
                <a:spcPts val="600"/>
              </a:spcAft>
              <a:defRPr/>
            </a:pPr>
            <a:r>
              <a:rPr lang="en-GB" sz="900" b="1" dirty="0">
                <a:solidFill>
                  <a:srgbClr val="000000"/>
                </a:solidFill>
                <a:latin typeface="Arial" panose="020B0604020202020204" pitchFamily="34" charset="0"/>
                <a:ea typeface="Times New Roman" panose="02020603050405020304" pitchFamily="18" charset="0"/>
              </a:rPr>
              <a:t>Change Slide Layout</a:t>
            </a:r>
            <a:endParaRPr lang="en-GB" altLang="da-DK" sz="900" noProof="1">
              <a:solidFill>
                <a:schemeClr val="tx1"/>
              </a:solidFill>
              <a:latin typeface="Arial" panose="020B0604020202020204" pitchFamily="34" charset="0"/>
              <a:cs typeface="Arial" panose="020B0604020202020204" pitchFamily="34" charset="0"/>
            </a:endParaRPr>
          </a:p>
          <a:p>
            <a:pPr marL="0" indent="0">
              <a:spcAft>
                <a:spcPts val="600"/>
              </a:spcAft>
              <a:buFont typeface="+mj-lt"/>
              <a:buNone/>
            </a:pPr>
            <a:r>
              <a:rPr lang="en-GB" sz="900" b="1" dirty="0">
                <a:solidFill>
                  <a:srgbClr val="000000"/>
                </a:solidFill>
                <a:latin typeface="Arial" panose="020B0604020202020204" pitchFamily="34" charset="0"/>
                <a:ea typeface="Times New Roman" panose="02020603050405020304" pitchFamily="18" charset="0"/>
              </a:rPr>
              <a:t>1</a:t>
            </a:r>
            <a:r>
              <a:rPr lang="en-GB" sz="900" b="1" noProof="0" dirty="0">
                <a:solidFill>
                  <a:srgbClr val="000000"/>
                </a:solidFill>
                <a:latin typeface="Arial" panose="020B0604020202020204" pitchFamily="34" charset="0"/>
                <a:ea typeface="Times New Roman" panose="02020603050405020304" pitchFamily="18" charset="0"/>
              </a:rPr>
              <a:t>. </a:t>
            </a:r>
            <a:r>
              <a:rPr lang="en-GB" sz="900" noProof="0" dirty="0">
                <a:solidFill>
                  <a:srgbClr val="000000"/>
                </a:solidFill>
                <a:latin typeface="Arial" panose="020B0604020202020204" pitchFamily="34" charset="0"/>
                <a:ea typeface="Times New Roman" panose="02020603050405020304" pitchFamily="18" charset="0"/>
              </a:rPr>
              <a:t>Click on the arrow next to </a:t>
            </a:r>
            <a:r>
              <a:rPr lang="en-GB" sz="900" b="1" noProof="0" dirty="0">
                <a:solidFill>
                  <a:srgbClr val="000000"/>
                </a:solidFill>
                <a:latin typeface="Arial" panose="020B0604020202020204" pitchFamily="34" charset="0"/>
                <a:ea typeface="Times New Roman" panose="02020603050405020304" pitchFamily="18" charset="0"/>
              </a:rPr>
              <a:t>Layout</a:t>
            </a:r>
            <a:br>
              <a:rPr lang="en-GB" sz="900" b="1" noProof="0" dirty="0">
                <a:solidFill>
                  <a:srgbClr val="000000"/>
                </a:solidFill>
                <a:latin typeface="Arial" panose="020B0604020202020204" pitchFamily="34" charset="0"/>
                <a:ea typeface="Times New Roman" panose="02020603050405020304" pitchFamily="18" charset="0"/>
              </a:rPr>
            </a:br>
            <a:r>
              <a:rPr lang="en-GB" sz="900" noProof="0" dirty="0">
                <a:solidFill>
                  <a:srgbClr val="000000"/>
                </a:solidFill>
                <a:latin typeface="Arial" panose="020B0604020202020204" pitchFamily="34" charset="0"/>
                <a:ea typeface="Times New Roman" panose="02020603050405020304" pitchFamily="18" charset="0"/>
              </a:rPr>
              <a:t>to view a dropdown menu of possible </a:t>
            </a:r>
            <a:br>
              <a:rPr lang="en-GB" sz="900" noProof="0" dirty="0">
                <a:solidFill>
                  <a:srgbClr val="000000"/>
                </a:solidFill>
                <a:latin typeface="Arial" panose="020B0604020202020204" pitchFamily="34" charset="0"/>
                <a:ea typeface="Times New Roman" panose="02020603050405020304" pitchFamily="18" charset="0"/>
              </a:rPr>
            </a:br>
            <a:r>
              <a:rPr lang="en-GB" sz="900" noProof="0" dirty="0">
                <a:solidFill>
                  <a:srgbClr val="000000"/>
                </a:solidFill>
                <a:latin typeface="Arial" panose="020B0604020202020204" pitchFamily="34" charset="0"/>
                <a:ea typeface="Times New Roman" panose="02020603050405020304" pitchFamily="18" charset="0"/>
              </a:rPr>
              <a:t>slide layouts</a:t>
            </a:r>
            <a:endParaRPr lang="en-GB" sz="900" noProof="0" dirty="0">
              <a:latin typeface="Times New Roman" panose="02020603050405020304" pitchFamily="18" charset="0"/>
              <a:ea typeface="Times New Roman" panose="02020603050405020304" pitchFamily="18" charset="0"/>
            </a:endParaRPr>
          </a:p>
          <a:p>
            <a:pPr marL="0" indent="0">
              <a:spcAft>
                <a:spcPts val="0"/>
              </a:spcAft>
              <a:buFont typeface="+mj-lt"/>
              <a:buNone/>
            </a:pPr>
            <a:r>
              <a:rPr lang="en-GB" sz="900" b="1" noProof="0" dirty="0">
                <a:solidFill>
                  <a:srgbClr val="000000"/>
                </a:solidFill>
                <a:latin typeface="Arial" panose="020B0604020202020204" pitchFamily="34" charset="0"/>
                <a:ea typeface="Times New Roman" panose="02020603050405020304" pitchFamily="18" charset="0"/>
              </a:rPr>
              <a:t>2. </a:t>
            </a:r>
            <a:r>
              <a:rPr lang="en-GB" sz="900" noProof="0" dirty="0">
                <a:solidFill>
                  <a:srgbClr val="000000"/>
                </a:solidFill>
                <a:latin typeface="Arial" panose="020B0604020202020204" pitchFamily="34" charset="0"/>
                <a:ea typeface="Times New Roman" panose="02020603050405020304" pitchFamily="18" charset="0"/>
              </a:rPr>
              <a:t>Click on the layout you prefer and it</a:t>
            </a:r>
            <a:br>
              <a:rPr lang="en-GB" sz="900" noProof="0" dirty="0">
                <a:solidFill>
                  <a:srgbClr val="000000"/>
                </a:solidFill>
                <a:latin typeface="Arial" panose="020B0604020202020204" pitchFamily="34" charset="0"/>
                <a:ea typeface="Times New Roman" panose="02020603050405020304" pitchFamily="18" charset="0"/>
              </a:rPr>
            </a:br>
            <a:r>
              <a:rPr lang="en-GB" sz="900" noProof="0" dirty="0">
                <a:solidFill>
                  <a:srgbClr val="000000"/>
                </a:solidFill>
                <a:latin typeface="Arial" panose="020B0604020202020204" pitchFamily="34" charset="0"/>
                <a:ea typeface="Times New Roman" panose="02020603050405020304" pitchFamily="18" charset="0"/>
              </a:rPr>
              <a:t>will be applied to the new slide</a:t>
            </a:r>
          </a:p>
          <a:p>
            <a:pPr fontAlgn="auto">
              <a:spcBef>
                <a:spcPts val="1200"/>
              </a:spcBef>
              <a:spcAft>
                <a:spcPts val="600"/>
              </a:spcAft>
              <a:buFont typeface="+mj-lt"/>
              <a:buNone/>
              <a:defRPr/>
            </a:pPr>
            <a:r>
              <a:rPr lang="en-GB" sz="900" b="1" noProof="1">
                <a:solidFill>
                  <a:schemeClr val="tx1"/>
                </a:solidFill>
                <a:latin typeface="Arial" panose="020B0604020202020204" pitchFamily="34" charset="0"/>
                <a:cs typeface="Arial" panose="020B0604020202020204" pitchFamily="34" charset="0"/>
              </a:rPr>
              <a:t>Reset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1.</a:t>
            </a:r>
            <a:r>
              <a:rPr lang="en-GB" altLang="da-DK" sz="900" noProof="1">
                <a:solidFill>
                  <a:schemeClr val="tx1"/>
                </a:solidFill>
                <a:latin typeface="Arial" panose="020B0604020202020204" pitchFamily="34" charset="0"/>
                <a:cs typeface="Arial" panose="020B0604020202020204" pitchFamily="34" charset="0"/>
              </a:rPr>
              <a:t> Click the </a:t>
            </a:r>
            <a:r>
              <a:rPr lang="en-GB" altLang="da-DK" sz="900" b="1" noProof="1">
                <a:solidFill>
                  <a:schemeClr val="tx1"/>
                </a:solidFill>
                <a:latin typeface="Arial" panose="020B0604020202020204" pitchFamily="34" charset="0"/>
                <a:cs typeface="Arial" panose="020B0604020202020204" pitchFamily="34" charset="0"/>
              </a:rPr>
              <a:t>Home </a:t>
            </a:r>
            <a:r>
              <a:rPr lang="en-GB" altLang="da-DK" sz="900" b="0" noProof="1">
                <a:solidFill>
                  <a:schemeClr val="tx1"/>
                </a:solidFill>
                <a:latin typeface="Arial" panose="020B0604020202020204" pitchFamily="34" charset="0"/>
                <a:cs typeface="Arial" panose="020B0604020202020204" pitchFamily="34" charset="0"/>
              </a:rPr>
              <a:t>tab</a:t>
            </a:r>
            <a:endParaRPr lang="en-GB" altLang="da-DK" sz="900" b="0" strike="sngStrike" noProof="1">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2.</a:t>
            </a:r>
            <a:r>
              <a:rPr lang="en-GB" altLang="da-DK" sz="900" noProof="1">
                <a:solidFill>
                  <a:schemeClr val="tx1"/>
                </a:solidFill>
                <a:latin typeface="Arial" panose="020B0604020202020204" pitchFamily="34" charset="0"/>
                <a:cs typeface="Arial" panose="020B0604020202020204" pitchFamily="34" charset="0"/>
              </a:rPr>
              <a:t> Click the </a:t>
            </a:r>
            <a:r>
              <a:rPr lang="en-GB" altLang="da-DK" sz="900" b="1" baseline="0" noProof="1">
                <a:solidFill>
                  <a:schemeClr val="tx1"/>
                </a:solidFill>
                <a:latin typeface="Arial" panose="020B0604020202020204" pitchFamily="34" charset="0"/>
                <a:cs typeface="Arial" panose="020B0604020202020204" pitchFamily="34" charset="0"/>
              </a:rPr>
              <a:t>Reset </a:t>
            </a:r>
            <a:r>
              <a:rPr lang="en-GB" altLang="da-DK" sz="900" noProof="1">
                <a:solidFill>
                  <a:schemeClr val="tx1"/>
                </a:solidFill>
                <a:latin typeface="Arial" panose="020B0604020202020204" pitchFamily="34" charset="0"/>
                <a:cs typeface="Arial" panose="020B0604020202020204" pitchFamily="34" charset="0"/>
              </a:rPr>
              <a:t>menu to reset position,</a:t>
            </a:r>
            <a:br>
              <a:rPr lang="en-GB" altLang="da-DK" sz="900" noProof="1">
                <a:solidFill>
                  <a:schemeClr val="tx1"/>
                </a:solidFill>
                <a:latin typeface="Arial" panose="020B0604020202020204" pitchFamily="34" charset="0"/>
                <a:cs typeface="Arial" panose="020B0604020202020204" pitchFamily="34" charset="0"/>
              </a:rPr>
            </a:br>
            <a:r>
              <a:rPr lang="en-GB" altLang="da-DK" sz="900" noProof="1">
                <a:solidFill>
                  <a:schemeClr val="tx1"/>
                </a:solidFill>
                <a:latin typeface="Arial" panose="020B0604020202020204" pitchFamily="34" charset="0"/>
                <a:cs typeface="Arial" panose="020B0604020202020204" pitchFamily="34" charset="0"/>
              </a:rPr>
              <a:t>size</a:t>
            </a:r>
            <a:r>
              <a:rPr lang="en-GB" altLang="da-DK" sz="900" baseline="0" noProof="1">
                <a:solidFill>
                  <a:schemeClr val="tx1"/>
                </a:solidFill>
                <a:latin typeface="Arial" panose="020B0604020202020204" pitchFamily="34" charset="0"/>
                <a:cs typeface="Arial" panose="020B0604020202020204" pitchFamily="34" charset="0"/>
              </a:rPr>
              <a:t> and formatting of the slide placeholders</a:t>
            </a:r>
            <a:br>
              <a:rPr lang="en-GB" altLang="da-DK" sz="900" baseline="0" noProof="1">
                <a:solidFill>
                  <a:schemeClr val="tx1"/>
                </a:solidFill>
                <a:latin typeface="Arial" panose="020B0604020202020204" pitchFamily="34" charset="0"/>
                <a:cs typeface="Arial" panose="020B0604020202020204" pitchFamily="34" charset="0"/>
              </a:rPr>
            </a:br>
            <a:r>
              <a:rPr lang="en-GB" altLang="da-DK" sz="900" baseline="0" noProof="1">
                <a:solidFill>
                  <a:schemeClr val="tx1"/>
                </a:solidFill>
                <a:latin typeface="Arial" panose="020B0604020202020204" pitchFamily="34" charset="0"/>
                <a:cs typeface="Arial" panose="020B0604020202020204" pitchFamily="34" charset="0"/>
              </a:rPr>
              <a:t>to their default settings</a:t>
            </a:r>
            <a:endParaRPr lang="en-GB" sz="900" noProof="1">
              <a:solidFill>
                <a:schemeClr val="tx1"/>
              </a:solidFill>
              <a:latin typeface="Arial" panose="020B0604020202020204" pitchFamily="34" charset="0"/>
              <a:cs typeface="Arial" panose="020B0604020202020204" pitchFamily="34" charset="0"/>
            </a:endParaRPr>
          </a:p>
        </p:txBody>
      </p:sp>
      <p:sp>
        <p:nvSpPr>
          <p:cNvPr id="25" name="Text Box 4"/>
          <p:cNvSpPr txBox="1">
            <a:spLocks noChangeArrowheads="1"/>
          </p:cNvSpPr>
          <p:nvPr userDrawn="1"/>
        </p:nvSpPr>
        <p:spPr bwMode="auto">
          <a:xfrm>
            <a:off x="8757302" y="1690688"/>
            <a:ext cx="2412000" cy="4375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900" b="1" noProof="1">
                <a:solidFill>
                  <a:schemeClr val="tx1"/>
                </a:solidFill>
                <a:latin typeface="Arial" panose="020B0604020202020204" pitchFamily="34" charset="0"/>
                <a:cs typeface="Arial" panose="020B0604020202020204" pitchFamily="34" charset="0"/>
              </a:rPr>
              <a:t>Insert picture</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Arial" panose="020B0604020202020204" pitchFamily="34" charset="0"/>
                <a:cs typeface="Arial" panose="020B0604020202020204" pitchFamily="34" charset="0"/>
              </a:rPr>
              <a:t>On slides with picture placeholder or any other placeholder, click on the placeholder.</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Hint: hold down the Shift button and click on the placeholder</a:t>
            </a:r>
            <a:endParaRPr lang="en-GB" altLang="da-DK" sz="900" noProof="1">
              <a:solidFill>
                <a:schemeClr val="tx1"/>
              </a:solidFill>
              <a:latin typeface="Arial" panose="020B0604020202020204" pitchFamily="34" charset="0"/>
              <a:cs typeface="Arial" panose="020B0604020202020204" pitchFamily="34" charset="0"/>
            </a:endParaRPr>
          </a:p>
          <a:p>
            <a:pPr eaLnBrk="1" hangingPunct="1">
              <a:spcBef>
                <a:spcPts val="1200"/>
              </a:spcBef>
              <a:spcAft>
                <a:spcPts val="600"/>
              </a:spcAft>
              <a:defRPr/>
            </a:pPr>
            <a:r>
              <a:rPr lang="en-GB" sz="900" b="1" noProof="1">
                <a:solidFill>
                  <a:schemeClr val="tx1"/>
                </a:solidFill>
                <a:latin typeface="Arial" panose="020B0604020202020204" pitchFamily="34" charset="0"/>
                <a:cs typeface="Arial" panose="020B0604020202020204" pitchFamily="34" charset="0"/>
              </a:rPr>
              <a:t>Change picture</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 </a:t>
            </a:r>
            <a:r>
              <a:rPr lang="en-GB" altLang="da-DK" sz="900" b="1" noProof="1">
                <a:solidFill>
                  <a:schemeClr val="tx1"/>
                </a:solidFill>
                <a:latin typeface="Arial" panose="020B0604020202020204" pitchFamily="34" charset="0"/>
                <a:cs typeface="Arial" panose="020B0604020202020204" pitchFamily="34" charset="0"/>
              </a:rPr>
              <a:t>Crop</a:t>
            </a:r>
            <a:r>
              <a:rPr lang="en-GB" altLang="da-DK" sz="900" b="0" noProof="1">
                <a:solidFill>
                  <a:schemeClr val="tx1"/>
                </a:solidFill>
                <a:latin typeface="Arial" panose="020B0604020202020204" pitchFamily="34" charset="0"/>
                <a:cs typeface="Arial" panose="020B0604020202020204" pitchFamily="34" charset="0"/>
              </a:rPr>
              <a:t> to change size or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focus of the picture</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If you want to scale the picture, hold </a:t>
            </a:r>
            <a:r>
              <a:rPr lang="en-GB" altLang="da-DK" sz="900" b="1" noProof="1">
                <a:solidFill>
                  <a:schemeClr val="tx1"/>
                </a:solidFill>
                <a:latin typeface="Arial" panose="020B0604020202020204" pitchFamily="34" charset="0"/>
                <a:cs typeface="Arial" panose="020B0604020202020204" pitchFamily="34" charset="0"/>
              </a:rPr>
              <a:t>SHIFT</a:t>
            </a:r>
            <a:r>
              <a:rPr lang="en-GB" altLang="da-DK" sz="900" b="0" noProof="1">
                <a:solidFill>
                  <a:schemeClr val="tx1"/>
                </a:solidFill>
                <a:latin typeface="Arial" panose="020B0604020202020204" pitchFamily="34" charset="0"/>
                <a:cs typeface="Arial" panose="020B0604020202020204" pitchFamily="34" charset="0"/>
              </a:rPr>
              <a:t>-key down while dragging the corners of the picture</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Hint: </a:t>
            </a:r>
            <a:r>
              <a:rPr lang="en-GB" altLang="da-DK" sz="900" b="0" noProof="1">
                <a:solidFill>
                  <a:schemeClr val="tx1"/>
                </a:solidFill>
                <a:latin typeface="Arial" panose="020B0604020202020204" pitchFamily="34" charset="0"/>
                <a:cs typeface="Arial" panose="020B0604020202020204" pitchFamily="34" charset="0"/>
              </a:rPr>
              <a:t>If you delete the picture and insert a new one, the picture may lie in front of the text or graphic.</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If this happens, select the picture, right-click and choose </a:t>
            </a:r>
            <a:r>
              <a:rPr lang="en-GB" altLang="da-DK" sz="900" b="1" noProof="1">
                <a:solidFill>
                  <a:schemeClr val="tx1"/>
                </a:solidFill>
                <a:latin typeface="Arial" panose="020B0604020202020204" pitchFamily="34" charset="0"/>
                <a:cs typeface="Arial" panose="020B0604020202020204" pitchFamily="34" charset="0"/>
              </a:rPr>
              <a:t>Send to Back</a:t>
            </a:r>
            <a:endParaRPr lang="en-GB" sz="900" b="1" noProof="1">
              <a:solidFill>
                <a:schemeClr val="tx1"/>
              </a:solidFill>
              <a:latin typeface="Arial" panose="020B0604020202020204" pitchFamily="34" charset="0"/>
              <a:cs typeface="Arial" panose="020B0604020202020204" pitchFamily="34" charset="0"/>
            </a:endParaRPr>
          </a:p>
          <a:p>
            <a:pPr eaLnBrk="1" hangingPunct="1">
              <a:spcBef>
                <a:spcPts val="1000"/>
              </a:spcBef>
              <a:spcAft>
                <a:spcPts val="600"/>
              </a:spcAft>
              <a:defRPr/>
            </a:pPr>
            <a:r>
              <a:rPr lang="en-GB" sz="900" b="1" noProof="1">
                <a:solidFill>
                  <a:schemeClr val="tx1"/>
                </a:solidFill>
                <a:latin typeface="Arial" panose="020B0604020202020204" pitchFamily="34" charset="0"/>
                <a:cs typeface="Arial" panose="020B0604020202020204" pitchFamily="34" charset="0"/>
              </a:rPr>
              <a:t>Change slide number, date and footer</a:t>
            </a:r>
          </a:p>
          <a:p>
            <a:pPr eaLnBrk="1" hangingPunct="1">
              <a:spcAft>
                <a:spcPts val="600"/>
              </a:spcAft>
              <a:defRPr/>
            </a:pPr>
            <a:r>
              <a:rPr lang="en-GB" altLang="da-DK" sz="900" b="0" noProof="1">
                <a:solidFill>
                  <a:schemeClr val="tx1"/>
                </a:solidFill>
                <a:latin typeface="Arial" panose="020B0604020202020204" pitchFamily="34" charset="0"/>
                <a:cs typeface="Arial" panose="020B0604020202020204" pitchFamily="34" charset="0"/>
              </a:rPr>
              <a:t>Do this at the very end, so you get all the corrections on all slides</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 the </a:t>
            </a:r>
            <a:r>
              <a:rPr lang="en-GB" altLang="da-DK" sz="900" b="1" noProof="1">
                <a:solidFill>
                  <a:schemeClr val="tx1"/>
                </a:solidFill>
                <a:latin typeface="Arial" panose="020B0604020202020204" pitchFamily="34" charset="0"/>
                <a:cs typeface="Arial" panose="020B0604020202020204" pitchFamily="34" charset="0"/>
              </a:rPr>
              <a:t>Insert </a:t>
            </a:r>
            <a:r>
              <a:rPr lang="en-GB" altLang="da-DK" sz="900" b="0" noProof="1">
                <a:solidFill>
                  <a:schemeClr val="tx1"/>
                </a:solidFill>
                <a:latin typeface="Arial" panose="020B0604020202020204" pitchFamily="34" charset="0"/>
                <a:cs typeface="Arial" panose="020B0604020202020204" pitchFamily="34" charset="0"/>
              </a:rPr>
              <a:t>tab</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Click on </a:t>
            </a:r>
            <a:r>
              <a:rPr lang="en-GB" altLang="da-DK" sz="900" b="1" noProof="1">
                <a:solidFill>
                  <a:schemeClr val="tx1"/>
                </a:solidFill>
                <a:latin typeface="Arial" panose="020B0604020202020204" pitchFamily="34" charset="0"/>
                <a:cs typeface="Arial" panose="020B0604020202020204" pitchFamily="34" charset="0"/>
              </a:rPr>
              <a:t>Header and Footer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(write the desired text)</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3. </a:t>
            </a:r>
            <a:r>
              <a:rPr lang="en-GB" altLang="da-DK" sz="900" b="0" noProof="1">
                <a:solidFill>
                  <a:schemeClr val="tx1"/>
                </a:solidFill>
                <a:latin typeface="Arial" panose="020B0604020202020204" pitchFamily="34" charset="0"/>
                <a:cs typeface="Arial" panose="020B0604020202020204" pitchFamily="34" charset="0"/>
              </a:rPr>
              <a:t>Click </a:t>
            </a:r>
            <a:r>
              <a:rPr lang="en-GB" altLang="da-DK" sz="900" b="1" noProof="1">
                <a:solidFill>
                  <a:schemeClr val="tx1"/>
                </a:solidFill>
                <a:latin typeface="Arial" panose="020B0604020202020204" pitchFamily="34" charset="0"/>
                <a:cs typeface="Arial" panose="020B0604020202020204" pitchFamily="34" charset="0"/>
              </a:rPr>
              <a:t>Apply to All </a:t>
            </a:r>
            <a:r>
              <a:rPr lang="en-GB" altLang="da-DK" sz="900" b="0" noProof="1">
                <a:solidFill>
                  <a:schemeClr val="tx1"/>
                </a:solidFill>
                <a:latin typeface="Arial" panose="020B0604020202020204" pitchFamily="34" charset="0"/>
                <a:cs typeface="Arial" panose="020B0604020202020204" pitchFamily="34" charset="0"/>
              </a:rPr>
              <a:t>or </a:t>
            </a:r>
            <a:r>
              <a:rPr lang="en-GB" altLang="da-DK" sz="900" b="1" noProof="1">
                <a:solidFill>
                  <a:schemeClr val="tx1"/>
                </a:solidFill>
                <a:latin typeface="Arial" panose="020B0604020202020204" pitchFamily="34" charset="0"/>
                <a:cs typeface="Arial" panose="020B0604020202020204" pitchFamily="34" charset="0"/>
              </a:rPr>
              <a:t>Apply</a:t>
            </a:r>
            <a:r>
              <a:rPr lang="en-GB" altLang="da-DK" sz="900" b="0" noProof="1">
                <a:solidFill>
                  <a:schemeClr val="tx1"/>
                </a:solidFill>
                <a:latin typeface="Arial" panose="020B0604020202020204" pitchFamily="34" charset="0"/>
                <a:cs typeface="Arial" panose="020B0604020202020204" pitchFamily="34" charset="0"/>
              </a:rPr>
              <a:t> if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only used on one slide</a:t>
            </a:r>
          </a:p>
        </p:txBody>
      </p:sp>
      <p:pic>
        <p:nvPicPr>
          <p:cNvPr id="28" name="1 Increase decrease"/>
          <p:cNvPicPr>
            <a:picLocks noChangeAspect="1"/>
          </p:cNvPicPr>
          <p:nvPr userDrawn="1"/>
        </p:nvPicPr>
        <p:blipFill>
          <a:blip r:embed="rId2"/>
          <a:stretch>
            <a:fillRect/>
          </a:stretch>
        </p:blipFill>
        <p:spPr>
          <a:xfrm>
            <a:off x="3037288" y="2559800"/>
            <a:ext cx="549328" cy="285228"/>
          </a:xfrm>
          <a:prstGeom prst="rect">
            <a:avLst/>
          </a:prstGeom>
        </p:spPr>
      </p:pic>
      <p:pic>
        <p:nvPicPr>
          <p:cNvPr id="13" name="2 New picture"/>
          <p:cNvPicPr>
            <a:picLocks noChangeAspect="1"/>
          </p:cNvPicPr>
          <p:nvPr userDrawn="1"/>
        </p:nvPicPr>
        <p:blipFill>
          <a:blip r:embed="rId3"/>
          <a:stretch>
            <a:fillRect/>
          </a:stretch>
        </p:blipFill>
        <p:spPr>
          <a:xfrm>
            <a:off x="3070682" y="3364349"/>
            <a:ext cx="324764" cy="578237"/>
          </a:xfrm>
          <a:prstGeom prst="rect">
            <a:avLst/>
          </a:prstGeom>
        </p:spPr>
      </p:pic>
      <p:pic>
        <p:nvPicPr>
          <p:cNvPr id="16" name="3 Layout"/>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3066672" y="4314890"/>
            <a:ext cx="593368" cy="192211"/>
          </a:xfrm>
          <a:prstGeom prst="rect">
            <a:avLst/>
          </a:prstGeom>
        </p:spPr>
      </p:pic>
      <p:pic>
        <p:nvPicPr>
          <p:cNvPr id="19" name="4 Reset"/>
          <p:cNvPicPr>
            <a:picLocks noChangeAspect="1"/>
          </p:cNvPicPr>
          <p:nvPr userDrawn="1"/>
        </p:nvPicPr>
        <p:blipFill>
          <a:blip r:embed="rId5"/>
          <a:stretch>
            <a:fillRect/>
          </a:stretch>
        </p:blipFill>
        <p:spPr>
          <a:xfrm>
            <a:off x="3037288" y="5673718"/>
            <a:ext cx="492452" cy="200416"/>
          </a:xfrm>
          <a:prstGeom prst="rect">
            <a:avLst/>
          </a:prstGeom>
        </p:spPr>
      </p:pic>
      <p:grpSp>
        <p:nvGrpSpPr>
          <p:cNvPr id="24" name="Gruppe 23">
            <a:extLst>
              <a:ext uri="{FF2B5EF4-FFF2-40B4-BE49-F238E27FC236}">
                <a16:creationId xmlns:a16="http://schemas.microsoft.com/office/drawing/2014/main" id="{48EAA219-FFE7-4387-A385-4D3D0AF728CE}"/>
              </a:ext>
            </a:extLst>
          </p:cNvPr>
          <p:cNvGrpSpPr/>
          <p:nvPr userDrawn="1"/>
        </p:nvGrpSpPr>
        <p:grpSpPr>
          <a:xfrm>
            <a:off x="6920377" y="2835059"/>
            <a:ext cx="740398" cy="734626"/>
            <a:chOff x="6398620" y="3815586"/>
            <a:chExt cx="740398" cy="734626"/>
          </a:xfrm>
        </p:grpSpPr>
        <p:pic>
          <p:nvPicPr>
            <p:cNvPr id="30" name="6 Crop">
              <a:extLst>
                <a:ext uri="{FF2B5EF4-FFF2-40B4-BE49-F238E27FC236}">
                  <a16:creationId xmlns:a16="http://schemas.microsoft.com/office/drawing/2014/main" id="{EC854AD3-9DFC-4A83-BDF0-A7E2B01F9B09}"/>
                </a:ext>
              </a:extLst>
            </p:cNvPr>
            <p:cNvPicPr>
              <a:picLocks noChangeAspect="1"/>
            </p:cNvPicPr>
            <p:nvPr userDrawn="1"/>
          </p:nvPicPr>
          <p:blipFill>
            <a:blip r:embed="rId6"/>
            <a:stretch>
              <a:fillRect/>
            </a:stretch>
          </p:blipFill>
          <p:spPr>
            <a:xfrm>
              <a:off x="6398620" y="3815586"/>
              <a:ext cx="337400" cy="321707"/>
            </a:xfrm>
            <a:prstGeom prst="rect">
              <a:avLst/>
            </a:prstGeom>
          </p:spPr>
        </p:pic>
        <p:pic>
          <p:nvPicPr>
            <p:cNvPr id="31" name="Billede 30">
              <a:extLst>
                <a:ext uri="{FF2B5EF4-FFF2-40B4-BE49-F238E27FC236}">
                  <a16:creationId xmlns:a16="http://schemas.microsoft.com/office/drawing/2014/main" id="{E2414F06-53F0-4323-A4A9-91728B89EE83}"/>
                </a:ext>
              </a:extLst>
            </p:cNvPr>
            <p:cNvPicPr>
              <a:picLocks noChangeAspect="1"/>
            </p:cNvPicPr>
            <p:nvPr userDrawn="1"/>
          </p:nvPicPr>
          <p:blipFill rotWithShape="1">
            <a:blip r:embed="rId7" cstate="hqprint">
              <a:extLst>
                <a:ext uri="{28A0092B-C50C-407E-A947-70E740481C1C}">
                  <a14:useLocalDpi xmlns:a14="http://schemas.microsoft.com/office/drawing/2010/main"/>
                </a:ext>
              </a:extLst>
            </a:blip>
            <a:srcRect/>
            <a:stretch/>
          </p:blipFill>
          <p:spPr>
            <a:xfrm>
              <a:off x="6442770" y="4118189"/>
              <a:ext cx="696248" cy="432023"/>
            </a:xfrm>
            <a:prstGeom prst="rect">
              <a:avLst/>
            </a:prstGeom>
            <a:ln w="3175">
              <a:solidFill>
                <a:schemeClr val="bg1">
                  <a:lumMod val="95000"/>
                </a:schemeClr>
              </a:solidFill>
            </a:ln>
          </p:spPr>
        </p:pic>
      </p:grpSp>
      <p:grpSp>
        <p:nvGrpSpPr>
          <p:cNvPr id="32" name="Gruppe 31">
            <a:extLst>
              <a:ext uri="{FF2B5EF4-FFF2-40B4-BE49-F238E27FC236}">
                <a16:creationId xmlns:a16="http://schemas.microsoft.com/office/drawing/2014/main" id="{78224CA6-7D55-40AF-AF08-7CC6E7C4B3C8}"/>
              </a:ext>
            </a:extLst>
          </p:cNvPr>
          <p:cNvGrpSpPr/>
          <p:nvPr userDrawn="1"/>
        </p:nvGrpSpPr>
        <p:grpSpPr>
          <a:xfrm>
            <a:off x="6965115" y="3809480"/>
            <a:ext cx="740397" cy="929593"/>
            <a:chOff x="6391652" y="4854581"/>
            <a:chExt cx="740397" cy="929593"/>
          </a:xfrm>
        </p:grpSpPr>
        <p:pic>
          <p:nvPicPr>
            <p:cNvPr id="33" name="6 Crop">
              <a:extLst>
                <a:ext uri="{FF2B5EF4-FFF2-40B4-BE49-F238E27FC236}">
                  <a16:creationId xmlns:a16="http://schemas.microsoft.com/office/drawing/2014/main" id="{B89DF8E6-B7F7-4857-A1D8-15B39D7AF804}"/>
                </a:ext>
              </a:extLst>
            </p:cNvPr>
            <p:cNvPicPr>
              <a:picLocks noChangeAspect="1"/>
            </p:cNvPicPr>
            <p:nvPr userDrawn="1"/>
          </p:nvPicPr>
          <p:blipFill>
            <a:blip r:embed="rId6"/>
            <a:stretch>
              <a:fillRect/>
            </a:stretch>
          </p:blipFill>
          <p:spPr>
            <a:xfrm>
              <a:off x="6391652" y="4854581"/>
              <a:ext cx="337400" cy="321707"/>
            </a:xfrm>
            <a:prstGeom prst="rect">
              <a:avLst/>
            </a:prstGeom>
          </p:spPr>
        </p:pic>
        <p:pic>
          <p:nvPicPr>
            <p:cNvPr id="34" name="Billede 33">
              <a:extLst>
                <a:ext uri="{FF2B5EF4-FFF2-40B4-BE49-F238E27FC236}">
                  <a16:creationId xmlns:a16="http://schemas.microsoft.com/office/drawing/2014/main" id="{39AFA131-B5A7-4AB6-889F-69CF39F4C881}"/>
                </a:ext>
              </a:extLst>
            </p:cNvPr>
            <p:cNvPicPr>
              <a:picLocks noChangeAspect="1"/>
            </p:cNvPicPr>
            <p:nvPr userDrawn="1"/>
          </p:nvPicPr>
          <p:blipFill rotWithShape="1">
            <a:blip r:embed="rId8" cstate="hqprint">
              <a:extLst>
                <a:ext uri="{28A0092B-C50C-407E-A947-70E740481C1C}">
                  <a14:useLocalDpi xmlns:a14="http://schemas.microsoft.com/office/drawing/2010/main"/>
                </a:ext>
              </a:extLst>
            </a:blip>
            <a:srcRect/>
            <a:stretch/>
          </p:blipFill>
          <p:spPr>
            <a:xfrm>
              <a:off x="6442770" y="5155024"/>
              <a:ext cx="689279" cy="629150"/>
            </a:xfrm>
            <a:prstGeom prst="rect">
              <a:avLst/>
            </a:prstGeom>
            <a:ln w="3175">
              <a:solidFill>
                <a:schemeClr val="bg1">
                  <a:lumMod val="95000"/>
                </a:schemeClr>
              </a:solidFill>
            </a:ln>
          </p:spPr>
        </p:pic>
      </p:grpSp>
      <p:grpSp>
        <p:nvGrpSpPr>
          <p:cNvPr id="35" name="Gruppe 34">
            <a:extLst>
              <a:ext uri="{FF2B5EF4-FFF2-40B4-BE49-F238E27FC236}">
                <a16:creationId xmlns:a16="http://schemas.microsoft.com/office/drawing/2014/main" id="{126BB6BB-8852-44D9-A0EB-7B0A29B5CAFC}"/>
              </a:ext>
            </a:extLst>
          </p:cNvPr>
          <p:cNvGrpSpPr/>
          <p:nvPr userDrawn="1"/>
        </p:nvGrpSpPr>
        <p:grpSpPr>
          <a:xfrm>
            <a:off x="6964527" y="1731292"/>
            <a:ext cx="676669" cy="997704"/>
            <a:chOff x="6442771" y="2574072"/>
            <a:chExt cx="676669" cy="997704"/>
          </a:xfrm>
        </p:grpSpPr>
        <p:pic>
          <p:nvPicPr>
            <p:cNvPr id="36" name="Billede 35">
              <a:extLst>
                <a:ext uri="{FF2B5EF4-FFF2-40B4-BE49-F238E27FC236}">
                  <a16:creationId xmlns:a16="http://schemas.microsoft.com/office/drawing/2014/main" id="{2EC1AD58-F087-456F-B1CF-97A8AD608A12}"/>
                </a:ext>
              </a:extLst>
            </p:cNvPr>
            <p:cNvPicPr>
              <a:picLocks noChangeAspect="1"/>
            </p:cNvPicPr>
            <p:nvPr userDrawn="1"/>
          </p:nvPicPr>
          <p:blipFill>
            <a:blip r:embed="rId9"/>
            <a:stretch>
              <a:fillRect/>
            </a:stretch>
          </p:blipFill>
          <p:spPr>
            <a:xfrm>
              <a:off x="6442771" y="2574072"/>
              <a:ext cx="305786" cy="365851"/>
            </a:xfrm>
            <a:prstGeom prst="rect">
              <a:avLst/>
            </a:prstGeom>
          </p:spPr>
        </p:pic>
        <p:pic>
          <p:nvPicPr>
            <p:cNvPr id="37" name="Billede 36">
              <a:extLst>
                <a:ext uri="{FF2B5EF4-FFF2-40B4-BE49-F238E27FC236}">
                  <a16:creationId xmlns:a16="http://schemas.microsoft.com/office/drawing/2014/main" id="{A1105FA6-DF1D-44A9-BD39-B99136D7B2BC}"/>
                </a:ext>
              </a:extLst>
            </p:cNvPr>
            <p:cNvPicPr>
              <a:picLocks noChangeAspect="1"/>
            </p:cNvPicPr>
            <p:nvPr userDrawn="1"/>
          </p:nvPicPr>
          <p:blipFill rotWithShape="1">
            <a:blip r:embed="rId10" cstate="hqprint">
              <a:extLst>
                <a:ext uri="{28A0092B-C50C-407E-A947-70E740481C1C}">
                  <a14:useLocalDpi xmlns:a14="http://schemas.microsoft.com/office/drawing/2010/main"/>
                </a:ext>
              </a:extLst>
            </a:blip>
            <a:srcRect/>
            <a:stretch/>
          </p:blipFill>
          <p:spPr>
            <a:xfrm>
              <a:off x="6444587" y="2943287"/>
              <a:ext cx="674853" cy="628489"/>
            </a:xfrm>
            <a:prstGeom prst="rect">
              <a:avLst/>
            </a:prstGeom>
            <a:ln w="3175">
              <a:solidFill>
                <a:schemeClr val="bg1">
                  <a:lumMod val="95000"/>
                </a:schemeClr>
              </a:solidFill>
            </a:ln>
          </p:spPr>
        </p:pic>
      </p:grpSp>
      <p:pic>
        <p:nvPicPr>
          <p:cNvPr id="39" name="6 Beskær">
            <a:extLst>
              <a:ext uri="{FF2B5EF4-FFF2-40B4-BE49-F238E27FC236}">
                <a16:creationId xmlns:a16="http://schemas.microsoft.com/office/drawing/2014/main" id="{F1E5DB47-CE9C-4A68-BA80-97FFD80C5CAE}"/>
              </a:ext>
            </a:extLst>
          </p:cNvPr>
          <p:cNvPicPr>
            <a:picLocks noChangeAspect="1"/>
          </p:cNvPicPr>
          <p:nvPr userDrawn="1"/>
        </p:nvPicPr>
        <p:blipFill>
          <a:blip r:embed="rId6"/>
          <a:stretch>
            <a:fillRect/>
          </a:stretch>
        </p:blipFill>
        <p:spPr>
          <a:xfrm>
            <a:off x="11093693" y="2845028"/>
            <a:ext cx="337400" cy="321707"/>
          </a:xfrm>
          <a:prstGeom prst="rect">
            <a:avLst/>
          </a:prstGeom>
        </p:spPr>
      </p:pic>
      <p:pic>
        <p:nvPicPr>
          <p:cNvPr id="40" name="7 Skalér billede">
            <a:extLst>
              <a:ext uri="{FF2B5EF4-FFF2-40B4-BE49-F238E27FC236}">
                <a16:creationId xmlns:a16="http://schemas.microsoft.com/office/drawing/2014/main" id="{472C50C0-81D4-4FF8-9774-95FB88A3DB59}"/>
              </a:ext>
            </a:extLst>
          </p:cNvPr>
          <p:cNvPicPr>
            <a:picLocks noChangeAspect="1"/>
          </p:cNvPicPr>
          <p:nvPr userDrawn="1"/>
        </p:nvPicPr>
        <p:blipFill>
          <a:blip r:embed="rId11"/>
          <a:stretch>
            <a:fillRect/>
          </a:stretch>
        </p:blipFill>
        <p:spPr>
          <a:xfrm>
            <a:off x="11093693" y="3761944"/>
            <a:ext cx="359695" cy="335309"/>
          </a:xfrm>
          <a:prstGeom prst="rect">
            <a:avLst/>
          </a:prstGeom>
        </p:spPr>
      </p:pic>
    </p:spTree>
    <p:extLst>
      <p:ext uri="{BB962C8B-B14F-4D97-AF65-F5344CB8AC3E}">
        <p14:creationId xmlns:p14="http://schemas.microsoft.com/office/powerpoint/2010/main" val="262302285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11041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331049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userDrawn="1">
  <p:cSld name="Titel med bobler_bille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Picture 23">
            <a:extLst>
              <a:ext uri="{FF2B5EF4-FFF2-40B4-BE49-F238E27FC236}">
                <a16:creationId xmlns:a16="http://schemas.microsoft.com/office/drawing/2014/main" id="{D76A4312-5FE6-48E8-8C69-27E06C2B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18" name="Segnaposto numero diapositiva 5">
            <a:extLst>
              <a:ext uri="{FF2B5EF4-FFF2-40B4-BE49-F238E27FC236}">
                <a16:creationId xmlns:a16="http://schemas.microsoft.com/office/drawing/2014/main" id="{142147F6-831D-477B-9535-AEB6A834394E}"/>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bg1"/>
                </a:solidFill>
                <a:latin typeface="+mn-lt"/>
              </a:rPr>
              <a:pPr/>
              <a:t>‹Nr.›</a:t>
            </a:fld>
            <a:endParaRPr lang="en-US" sz="1200" dirty="0">
              <a:solidFill>
                <a:schemeClr val="bg1"/>
              </a:solidFill>
              <a:latin typeface="+mn-lt"/>
            </a:endParaRPr>
          </a:p>
        </p:txBody>
      </p:sp>
      <p:cxnSp>
        <p:nvCxnSpPr>
          <p:cNvPr id="19" name="Connettore diritto 18">
            <a:extLst>
              <a:ext uri="{FF2B5EF4-FFF2-40B4-BE49-F238E27FC236}">
                <a16:creationId xmlns:a16="http://schemas.microsoft.com/office/drawing/2014/main" id="{6B406CF6-AD9F-4F94-A73A-13BC822B9656}"/>
              </a:ext>
            </a:extLst>
          </p:cNvPr>
          <p:cNvCxnSpPr>
            <a:cxnSpLocks/>
          </p:cNvCxnSpPr>
          <p:nvPr userDrawn="1"/>
        </p:nvCxnSpPr>
        <p:spPr>
          <a:xfrm>
            <a:off x="1302902" y="6643894"/>
            <a:ext cx="10122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45768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7" name="Pladsholder til dato 6" hidden="1">
            <a:extLst>
              <a:ext uri="{FF2B5EF4-FFF2-40B4-BE49-F238E27FC236}">
                <a16:creationId xmlns:a16="http://schemas.microsoft.com/office/drawing/2014/main" id="{2C9235BA-E55C-43E0-9585-24F054583F71}"/>
              </a:ext>
            </a:extLst>
          </p:cNvPr>
          <p:cNvSpPr>
            <a:spLocks noGrp="1"/>
          </p:cNvSpPr>
          <p:nvPr>
            <p:ph type="dt" sz="half" idx="10"/>
          </p:nvPr>
        </p:nvSpPr>
        <p:spPr/>
        <p:txBody>
          <a:bodyPr/>
          <a:lstStyle/>
          <a:p>
            <a:endParaRPr lang="en-GB" dirty="0"/>
          </a:p>
        </p:txBody>
      </p:sp>
      <p:sp>
        <p:nvSpPr>
          <p:cNvPr id="8" name="Pladsholder til sidefod 7" hidden="1">
            <a:extLst>
              <a:ext uri="{FF2B5EF4-FFF2-40B4-BE49-F238E27FC236}">
                <a16:creationId xmlns:a16="http://schemas.microsoft.com/office/drawing/2014/main" id="{ACAB631B-15E7-4E14-AC19-30F7ABF032DC}"/>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970187042"/>
      </p:ext>
    </p:extLst>
  </p:cSld>
  <p:clrMapOvr>
    <a:masterClrMapping/>
  </p:clrMapOvr>
  <p:hf hdr="0"/>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Opening Layout White">
    <p:bg>
      <p:bgPr>
        <a:solidFill>
          <a:schemeClr val="bg1"/>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6C63E18E-3266-4269-B1D3-099FED6675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cxnSp>
        <p:nvCxnSpPr>
          <p:cNvPr id="15" name="Connettore 1 14">
            <a:extLst>
              <a:ext uri="{FF2B5EF4-FFF2-40B4-BE49-F238E27FC236}">
                <a16:creationId xmlns:a16="http://schemas.microsoft.com/office/drawing/2014/main" id="{7028EE10-0CDB-D34D-84D9-29F8C737A488}"/>
              </a:ext>
            </a:extLst>
          </p:cNvPr>
          <p:cNvCxnSpPr>
            <a:cxnSpLocks/>
          </p:cNvCxnSpPr>
          <p:nvPr userDrawn="1"/>
        </p:nvCxnSpPr>
        <p:spPr>
          <a:xfrm>
            <a:off x="378288" y="2852738"/>
            <a:ext cx="112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Segnaposto immagine 62">
            <a:extLst>
              <a:ext uri="{FF2B5EF4-FFF2-40B4-BE49-F238E27FC236}">
                <a16:creationId xmlns:a16="http://schemas.microsoft.com/office/drawing/2014/main" id="{679EB9C1-2084-624B-8575-67781085072E}"/>
              </a:ext>
            </a:extLst>
          </p:cNvPr>
          <p:cNvSpPr>
            <a:spLocks noGrp="1"/>
          </p:cNvSpPr>
          <p:nvPr>
            <p:ph type="pic" sz="quarter" idx="13"/>
          </p:nvPr>
        </p:nvSpPr>
        <p:spPr>
          <a:xfrm>
            <a:off x="5434850" y="363588"/>
            <a:ext cx="5730548" cy="5729237"/>
          </a:xfrm>
          <a:prstGeom prst="ellipse">
            <a:avLst/>
          </a:prstGeom>
        </p:spPr>
        <p:txBody>
          <a:bodyPr anchor="ctr" anchorCtr="0"/>
          <a:lstStyle>
            <a:lvl1pPr>
              <a:defRPr lang="it-IT">
                <a:solidFill>
                  <a:schemeClr val="bg1"/>
                </a:solidFill>
              </a:defRPr>
            </a:lvl1pPr>
          </a:lstStyle>
          <a:p>
            <a:pPr marL="0" lvl="0" indent="0" algn="ctr">
              <a:buNone/>
            </a:pPr>
            <a:endParaRPr lang="it-IT" dirty="0"/>
          </a:p>
        </p:txBody>
      </p:sp>
      <p:sp>
        <p:nvSpPr>
          <p:cNvPr id="10" name="Segnaposto testo 21">
            <a:extLst>
              <a:ext uri="{FF2B5EF4-FFF2-40B4-BE49-F238E27FC236}">
                <a16:creationId xmlns:a16="http://schemas.microsoft.com/office/drawing/2014/main" id="{BFCC5314-D8EB-D24C-AA15-BA0B19FDFA8B}"/>
              </a:ext>
            </a:extLst>
          </p:cNvPr>
          <p:cNvSpPr>
            <a:spLocks noGrp="1"/>
          </p:cNvSpPr>
          <p:nvPr>
            <p:ph type="body" sz="quarter" idx="14" hasCustomPrompt="1"/>
          </p:nvPr>
        </p:nvSpPr>
        <p:spPr>
          <a:xfrm>
            <a:off x="371475" y="2276738"/>
            <a:ext cx="1655999" cy="576000"/>
          </a:xfrm>
          <a:prstGeom prst="rect">
            <a:avLst/>
          </a:prstGeom>
        </p:spPr>
        <p:txBody>
          <a:bodyPr lIns="0" tIns="0" rIns="0" bIns="0"/>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01.</a:t>
            </a:r>
          </a:p>
        </p:txBody>
      </p:sp>
      <p:sp>
        <p:nvSpPr>
          <p:cNvPr id="11" name="Segnaposto testo 21">
            <a:extLst>
              <a:ext uri="{FF2B5EF4-FFF2-40B4-BE49-F238E27FC236}">
                <a16:creationId xmlns:a16="http://schemas.microsoft.com/office/drawing/2014/main" id="{95EBCA47-270A-2840-8A3C-E16183EC453D}"/>
              </a:ext>
            </a:extLst>
          </p:cNvPr>
          <p:cNvSpPr>
            <a:spLocks noGrp="1"/>
          </p:cNvSpPr>
          <p:nvPr>
            <p:ph type="body" sz="quarter" idx="15" hasCustomPrompt="1"/>
          </p:nvPr>
        </p:nvSpPr>
        <p:spPr>
          <a:xfrm>
            <a:off x="371475" y="2853000"/>
            <a:ext cx="4671267" cy="576000"/>
          </a:xfrm>
          <a:prstGeom prst="rect">
            <a:avLst/>
          </a:prstGeom>
        </p:spPr>
        <p:txBody>
          <a:bodyPr lIns="0" tIns="0" rIns="0" bIns="0" anchor="b"/>
          <a:lstStyle>
            <a:lvl1pPr marL="0" indent="0">
              <a:buNone/>
              <a:defRPr sz="2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Chapter</a:t>
            </a:r>
            <a:r>
              <a:rPr lang="it-IT" dirty="0"/>
              <a:t> </a:t>
            </a:r>
            <a:r>
              <a:rPr lang="it-IT" dirty="0" err="1"/>
              <a:t>title</a:t>
            </a:r>
            <a:endParaRPr lang="it-IT" dirty="0"/>
          </a:p>
        </p:txBody>
      </p:sp>
      <p:sp>
        <p:nvSpPr>
          <p:cNvPr id="17" name="Segnaposto testo 21">
            <a:extLst>
              <a:ext uri="{FF2B5EF4-FFF2-40B4-BE49-F238E27FC236}">
                <a16:creationId xmlns:a16="http://schemas.microsoft.com/office/drawing/2014/main" id="{B648B300-87AB-164B-83F4-E4705ADD3D7C}"/>
              </a:ext>
            </a:extLst>
          </p:cNvPr>
          <p:cNvSpPr>
            <a:spLocks noGrp="1"/>
          </p:cNvSpPr>
          <p:nvPr>
            <p:ph type="body" sz="quarter" idx="16" hasCustomPrompt="1"/>
          </p:nvPr>
        </p:nvSpPr>
        <p:spPr>
          <a:xfrm>
            <a:off x="371475" y="3429000"/>
            <a:ext cx="4671267" cy="1152525"/>
          </a:xfrm>
          <a:prstGeom prst="rect">
            <a:avLst/>
          </a:prstGeom>
        </p:spPr>
        <p:txBody>
          <a:bodyPr lIns="0" tIns="0" rIns="0" bIns="0" anchor="t"/>
          <a:lstStyle>
            <a:lvl1pPr marL="0" indent="0">
              <a:buNone/>
              <a:defRPr sz="2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Subtitle</a:t>
            </a:r>
            <a:endParaRPr lang="it-IT" dirty="0"/>
          </a:p>
        </p:txBody>
      </p:sp>
      <p:sp>
        <p:nvSpPr>
          <p:cNvPr id="19" name="Segnaposto numero diapositiva 5">
            <a:extLst>
              <a:ext uri="{FF2B5EF4-FFF2-40B4-BE49-F238E27FC236}">
                <a16:creationId xmlns:a16="http://schemas.microsoft.com/office/drawing/2014/main" id="{308DAB47-9211-4D1A-81F7-7BEC1AF18D78}"/>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20" name="Connettore diritto 19">
            <a:extLst>
              <a:ext uri="{FF2B5EF4-FFF2-40B4-BE49-F238E27FC236}">
                <a16:creationId xmlns:a16="http://schemas.microsoft.com/office/drawing/2014/main" id="{CCC2540B-022C-47A6-BDA0-6E57E6567741}"/>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3728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88">
          <p15:clr>
            <a:srgbClr val="FBAE40"/>
          </p15:clr>
        </p15:guide>
        <p15:guide id="4" orient="horz" pos="3838">
          <p15:clr>
            <a:srgbClr val="FBAE40"/>
          </p15:clr>
        </p15:guide>
        <p15:guide id="5" orient="horz" pos="232">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COVER 18">
    <p:bg>
      <p:bgPr>
        <a:solidFill>
          <a:srgbClr val="2F38AC">
            <a:alpha val="93000"/>
          </a:srgbClr>
        </a:solidFill>
        <a:effectLst/>
      </p:bgPr>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094F51F3-497E-42E6-A4E6-AB850DC3D6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4631" t="21203" b="15456"/>
          <a:stretch/>
        </p:blipFill>
        <p:spPr>
          <a:xfrm>
            <a:off x="-1" y="0"/>
            <a:ext cx="5994727" cy="6858000"/>
          </a:xfrm>
          <a:prstGeom prst="rect">
            <a:avLst/>
          </a:prstGeom>
        </p:spPr>
      </p:pic>
      <p:pic>
        <p:nvPicPr>
          <p:cNvPr id="3" name="Immagine 2" descr="Immagine che contiene testo, clipart&#10;&#10;Descrizione generata automaticamente">
            <a:extLst>
              <a:ext uri="{FF2B5EF4-FFF2-40B4-BE49-F238E27FC236}">
                <a16:creationId xmlns:a16="http://schemas.microsoft.com/office/drawing/2014/main" id="{E7B0CBD0-59F4-476D-9F7C-E34C9E577E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9503" y="242539"/>
            <a:ext cx="1493180" cy="468412"/>
          </a:xfrm>
          <a:prstGeom prst="rect">
            <a:avLst/>
          </a:prstGeom>
        </p:spPr>
      </p:pic>
      <p:sp>
        <p:nvSpPr>
          <p:cNvPr id="11" name="Ovale 10">
            <a:extLst>
              <a:ext uri="{FF2B5EF4-FFF2-40B4-BE49-F238E27FC236}">
                <a16:creationId xmlns:a16="http://schemas.microsoft.com/office/drawing/2014/main" id="{574E53CF-6533-4D55-9AB0-83B9D1A21231}"/>
              </a:ext>
            </a:extLst>
          </p:cNvPr>
          <p:cNvSpPr>
            <a:spLocks noChangeAspect="1"/>
          </p:cNvSpPr>
          <p:nvPr userDrawn="1"/>
        </p:nvSpPr>
        <p:spPr>
          <a:xfrm rot="20563355">
            <a:off x="6948388" y="257714"/>
            <a:ext cx="1258905" cy="1258905"/>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cxnSp>
        <p:nvCxnSpPr>
          <p:cNvPr id="13" name="Connettore 1 6">
            <a:extLst>
              <a:ext uri="{FF2B5EF4-FFF2-40B4-BE49-F238E27FC236}">
                <a16:creationId xmlns:a16="http://schemas.microsoft.com/office/drawing/2014/main" id="{FE2942D3-462C-40A5-ACEE-A3938F2B6920}"/>
              </a:ext>
            </a:extLst>
          </p:cNvPr>
          <p:cNvCxnSpPr>
            <a:cxnSpLocks/>
          </p:cNvCxnSpPr>
          <p:nvPr userDrawn="1"/>
        </p:nvCxnSpPr>
        <p:spPr>
          <a:xfrm>
            <a:off x="255210" y="3762971"/>
            <a:ext cx="1123200" cy="0"/>
          </a:xfrm>
          <a:prstGeom prst="line">
            <a:avLst/>
          </a:prstGeom>
          <a:noFill/>
          <a:ln w="12700" cap="flat" cmpd="sng" algn="ctr">
            <a:solidFill>
              <a:srgbClr val="FFFFFF"/>
            </a:solidFill>
            <a:prstDash val="solid"/>
            <a:miter lim="800000"/>
          </a:ln>
          <a:effectLst/>
        </p:spPr>
      </p:cxnSp>
      <p:sp>
        <p:nvSpPr>
          <p:cNvPr id="14" name="Segnaposto titolo 22">
            <a:extLst>
              <a:ext uri="{FF2B5EF4-FFF2-40B4-BE49-F238E27FC236}">
                <a16:creationId xmlns:a16="http://schemas.microsoft.com/office/drawing/2014/main" id="{F951E9C3-C662-4FF8-B723-AE703C03E9EB}"/>
              </a:ext>
            </a:extLst>
          </p:cNvPr>
          <p:cNvSpPr>
            <a:spLocks noGrp="1"/>
          </p:cNvSpPr>
          <p:nvPr>
            <p:ph type="title" hasCustomPrompt="1"/>
          </p:nvPr>
        </p:nvSpPr>
        <p:spPr>
          <a:xfrm>
            <a:off x="255210" y="2679994"/>
            <a:ext cx="5482708" cy="455138"/>
          </a:xfrm>
          <a:prstGeom prst="rect">
            <a:avLst/>
          </a:prstGeom>
        </p:spPr>
        <p:txBody>
          <a:bodyPr vert="horz" lIns="91440" tIns="45720" rIns="91440" bIns="45720" rtlCol="0" anchor="ctr">
            <a:normAutofit/>
          </a:bodyPr>
          <a:lstStyle>
            <a:lvl1pPr>
              <a:defRPr>
                <a:latin typeface="Calibri" panose="020F0502020204030204" pitchFamily="34" charset="0"/>
              </a:defRPr>
            </a:lvl1pPr>
          </a:lstStyle>
          <a:p>
            <a:r>
              <a:rPr lang="it-IT" dirty="0"/>
              <a:t>Title</a:t>
            </a:r>
          </a:p>
        </p:txBody>
      </p:sp>
      <p:sp>
        <p:nvSpPr>
          <p:cNvPr id="15" name="Segnaposto testo 15">
            <a:extLst>
              <a:ext uri="{FF2B5EF4-FFF2-40B4-BE49-F238E27FC236}">
                <a16:creationId xmlns:a16="http://schemas.microsoft.com/office/drawing/2014/main" id="{94BCE5D2-2533-4871-AEC8-A82963248647}"/>
              </a:ext>
            </a:extLst>
          </p:cNvPr>
          <p:cNvSpPr>
            <a:spLocks noGrp="1"/>
          </p:cNvSpPr>
          <p:nvPr>
            <p:ph type="body" sz="quarter" idx="10" hasCustomPrompt="1"/>
          </p:nvPr>
        </p:nvSpPr>
        <p:spPr>
          <a:xfrm>
            <a:off x="255210" y="3245851"/>
            <a:ext cx="5483225" cy="406400"/>
          </a:xfrm>
          <a:prstGeom prst="rect">
            <a:avLst/>
          </a:prstGeom>
        </p:spPr>
        <p:txBody>
          <a:bodyPr/>
          <a:lstStyle>
            <a:lvl1pPr>
              <a:defRPr>
                <a:latin typeface="Calibri" panose="020F0502020204030204" pitchFamily="34" charset="0"/>
              </a:defRPr>
            </a:lvl1pPr>
          </a:lstStyle>
          <a:p>
            <a:pPr lvl="0"/>
            <a:r>
              <a:rPr lang="it-IT" dirty="0" err="1"/>
              <a:t>Subtitle</a:t>
            </a:r>
            <a:endParaRPr lang="it-IT" dirty="0"/>
          </a:p>
        </p:txBody>
      </p:sp>
      <p:sp>
        <p:nvSpPr>
          <p:cNvPr id="16" name="Segnaposto testo 19">
            <a:extLst>
              <a:ext uri="{FF2B5EF4-FFF2-40B4-BE49-F238E27FC236}">
                <a16:creationId xmlns:a16="http://schemas.microsoft.com/office/drawing/2014/main" id="{1033C9DB-E6D2-4E19-8180-C71F50396B3C}"/>
              </a:ext>
            </a:extLst>
          </p:cNvPr>
          <p:cNvSpPr>
            <a:spLocks noGrp="1"/>
          </p:cNvSpPr>
          <p:nvPr>
            <p:ph type="body" sz="quarter" idx="11" hasCustomPrompt="1"/>
          </p:nvPr>
        </p:nvSpPr>
        <p:spPr>
          <a:xfrm>
            <a:off x="255210" y="3959320"/>
            <a:ext cx="4438650" cy="531812"/>
          </a:xfrm>
          <a:prstGeom prst="rect">
            <a:avLst/>
          </a:prstGeom>
        </p:spPr>
        <p:txBody>
          <a:bodyPr/>
          <a:lstStyle>
            <a:lvl1pPr>
              <a:defRPr sz="1800">
                <a:latin typeface="Calibri" panose="020F0502020204030204" pitchFamily="34" charset="0"/>
              </a:defRPr>
            </a:lvl1pPr>
          </a:lstStyle>
          <a:p>
            <a:pPr lvl="0"/>
            <a:r>
              <a:rPr lang="it-IT" dirty="0"/>
              <a:t>Date</a:t>
            </a:r>
          </a:p>
        </p:txBody>
      </p:sp>
      <p:sp>
        <p:nvSpPr>
          <p:cNvPr id="17" name="Ovale 16">
            <a:extLst>
              <a:ext uri="{FF2B5EF4-FFF2-40B4-BE49-F238E27FC236}">
                <a16:creationId xmlns:a16="http://schemas.microsoft.com/office/drawing/2014/main" id="{1B8E9DA1-878D-4692-9534-7D74571BDBAB}"/>
              </a:ext>
            </a:extLst>
          </p:cNvPr>
          <p:cNvSpPr>
            <a:spLocks noChangeAspect="1"/>
          </p:cNvSpPr>
          <p:nvPr userDrawn="1"/>
        </p:nvSpPr>
        <p:spPr>
          <a:xfrm rot="20563355">
            <a:off x="5427027" y="1298433"/>
            <a:ext cx="753462" cy="753462"/>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703722145"/>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 Text White Layout">
    <p:spTree>
      <p:nvGrpSpPr>
        <p:cNvPr id="1" name=""/>
        <p:cNvGrpSpPr/>
        <p:nvPr/>
      </p:nvGrpSpPr>
      <p:grpSpPr>
        <a:xfrm>
          <a:off x="0" y="0"/>
          <a:ext cx="0" cy="0"/>
          <a:chOff x="0" y="0"/>
          <a:chExt cx="0" cy="0"/>
        </a:xfrm>
      </p:grpSpPr>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1392C695-E23A-4E48-97AC-69FC7138C9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826955"/>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9142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3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6614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9209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slide (A)">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D684C249-6FAE-4932-BE9A-0B5384803340}"/>
              </a:ext>
            </a:extLst>
          </p:cNvPr>
          <p:cNvSpPr/>
          <p:nvPr userDrawn="1"/>
        </p:nvSpPr>
        <p:spPr>
          <a:xfrm>
            <a:off x="0" y="0"/>
            <a:ext cx="12193200" cy="6861600"/>
          </a:xfrm>
          <a:prstGeom prst="rect">
            <a:avLst/>
          </a:prstGeom>
          <a:solidFill>
            <a:srgbClr val="C9E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 name="Title 1"/>
          <p:cNvSpPr>
            <a:spLocks noGrp="1"/>
          </p:cNvSpPr>
          <p:nvPr>
            <p:ph type="ctrTitle" hasCustomPrompt="1"/>
          </p:nvPr>
        </p:nvSpPr>
        <p:spPr>
          <a:xfrm>
            <a:off x="720001" y="2761200"/>
            <a:ext cx="10748100" cy="720000"/>
          </a:xfrm>
        </p:spPr>
        <p:txBody>
          <a:bodyPr anchor="b">
            <a:normAutofit/>
          </a:bodyPr>
          <a:lstStyle>
            <a:lvl1pPr algn="l">
              <a:defRPr sz="3400"/>
            </a:lvl1pPr>
          </a:lstStyle>
          <a:p>
            <a:r>
              <a:rPr lang="en-GB" noProof="0" dirty="0"/>
              <a:t>Insert title in maximum one line</a:t>
            </a:r>
            <a:endParaRPr lang="en-GB" dirty="0"/>
          </a:p>
        </p:txBody>
      </p:sp>
      <p:sp>
        <p:nvSpPr>
          <p:cNvPr id="3" name="Subtitle 2"/>
          <p:cNvSpPr>
            <a:spLocks noGrp="1"/>
          </p:cNvSpPr>
          <p:nvPr>
            <p:ph type="subTitle" idx="1" hasCustomPrompt="1"/>
          </p:nvPr>
        </p:nvSpPr>
        <p:spPr>
          <a:xfrm>
            <a:off x="719138" y="3755479"/>
            <a:ext cx="10748963" cy="791987"/>
          </a:xfrm>
        </p:spPr>
        <p:txBody>
          <a:bodyPr/>
          <a:lstStyle>
            <a:lvl1pPr marL="0" indent="0" algn="l">
              <a:spcBef>
                <a:spcPts val="0"/>
              </a:spcBef>
              <a:buFont typeface="Arial" panose="020B0604020202020204" pitchFamily="34" charset="0"/>
              <a:buChar char="​"/>
              <a:defRPr sz="1800">
                <a:solidFill>
                  <a:schemeClr val="accent1"/>
                </a:solidFill>
              </a:defRPr>
            </a:lvl1pPr>
            <a:lvl2pPr marL="0" indent="0" algn="l">
              <a:buFont typeface="Arial" panose="020B0604020202020204" pitchFamily="34" charset="0"/>
              <a:buChar char="​"/>
              <a:defRPr sz="2000"/>
            </a:lvl2pPr>
            <a:lvl3pPr marL="0" indent="0" algn="l">
              <a:buFont typeface="Arial" panose="020B0604020202020204" pitchFamily="34" charset="0"/>
              <a:buChar char="​"/>
              <a:defRPr sz="2000"/>
            </a:lvl3pPr>
            <a:lvl4pPr marL="0" indent="0" algn="l">
              <a:buFont typeface="Arial" panose="020B0604020202020204" pitchFamily="34" charset="0"/>
              <a:buChar char="​"/>
              <a:defRPr sz="2000"/>
            </a:lvl4pPr>
            <a:lvl5pPr marL="0" indent="0" algn="l">
              <a:buFont typeface="Arial" panose="020B0604020202020204" pitchFamily="34" charset="0"/>
              <a:buChar char="​"/>
              <a:defRPr sz="2000"/>
            </a:lvl5pPr>
            <a:lvl6pPr marL="0" indent="0" algn="l">
              <a:buFont typeface="Arial" panose="020B0604020202020204" pitchFamily="34" charset="0"/>
              <a:buChar char="​"/>
              <a:defRPr sz="2000"/>
            </a:lvl6pPr>
            <a:lvl7pPr marL="0" indent="0" algn="l">
              <a:buFont typeface="Arial" panose="020B0604020202020204" pitchFamily="34" charset="0"/>
              <a:buChar char="​"/>
              <a:defRPr sz="2000"/>
            </a:lvl7pPr>
            <a:lvl8pPr marL="0" indent="0" algn="l">
              <a:buFont typeface="Arial" panose="020B0604020202020204" pitchFamily="34" charset="0"/>
              <a:buChar char="​"/>
              <a:defRPr sz="2000"/>
            </a:lvl8pPr>
            <a:lvl9pPr marL="0" indent="0" algn="l">
              <a:buFont typeface="Arial" panose="020B0604020202020204" pitchFamily="34" charset="0"/>
              <a:buChar char="​"/>
              <a:defRPr sz="2000"/>
            </a:lvl9pPr>
          </a:lstStyle>
          <a:p>
            <a:r>
              <a:rPr lang="en-GB" noProof="0" dirty="0"/>
              <a:t>Insert subtitle in maximum two lines</a:t>
            </a:r>
          </a:p>
        </p:txBody>
      </p:sp>
      <p:sp>
        <p:nvSpPr>
          <p:cNvPr id="12" name="Pladsholder til tekst 3">
            <a:extLst>
              <a:ext uri="{FF2B5EF4-FFF2-40B4-BE49-F238E27FC236}">
                <a16:creationId xmlns:a16="http://schemas.microsoft.com/office/drawing/2014/main" id="{A4F47B8B-7096-43FE-84B3-BA3E93CC8C6F}"/>
              </a:ext>
            </a:extLst>
          </p:cNvPr>
          <p:cNvSpPr>
            <a:spLocks noGrp="1"/>
          </p:cNvSpPr>
          <p:nvPr>
            <p:ph type="body" sz="quarter" idx="11" hasCustomPrompt="1"/>
          </p:nvPr>
        </p:nvSpPr>
        <p:spPr>
          <a:xfrm>
            <a:off x="719999" y="6020334"/>
            <a:ext cx="4860000" cy="320675"/>
          </a:xfrm>
        </p:spPr>
        <p:txBody>
          <a:bodyPr/>
          <a:lstStyle>
            <a:lvl1pPr marL="0" indent="0">
              <a:buNone/>
              <a:defRPr sz="1200">
                <a:solidFill>
                  <a:schemeClr val="accent1"/>
                </a:solidFill>
              </a:defRPr>
            </a:lvl1pPr>
            <a:lvl2pPr marL="216000" indent="0">
              <a:buNone/>
              <a:defRPr/>
            </a:lvl2pPr>
          </a:lstStyle>
          <a:p>
            <a:pPr lvl="0"/>
            <a:r>
              <a:rPr lang="en-GB" dirty="0"/>
              <a:t>Insert name, title and department of presenter</a:t>
            </a:r>
          </a:p>
        </p:txBody>
      </p:sp>
      <p:pic>
        <p:nvPicPr>
          <p:cNvPr id="8" name="Logo">
            <a:extLst>
              <a:ext uri="{FF2B5EF4-FFF2-40B4-BE49-F238E27FC236}">
                <a16:creationId xmlns:a16="http://schemas.microsoft.com/office/drawing/2014/main" id="{57957277-FFAA-4F9B-9DF9-49BE404D55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0000" y="1080000"/>
            <a:ext cx="1800000" cy="526927"/>
          </a:xfrm>
          <a:prstGeom prst="rect">
            <a:avLst/>
          </a:prstGeom>
        </p:spPr>
      </p:pic>
      <p:sp>
        <p:nvSpPr>
          <p:cNvPr id="15" name="Kombinationstegning: orange">
            <a:extLst>
              <a:ext uri="{FF2B5EF4-FFF2-40B4-BE49-F238E27FC236}">
                <a16:creationId xmlns:a16="http://schemas.microsoft.com/office/drawing/2014/main" id="{3A599C9B-0FF5-4311-8F2C-E9852DCFDCF3}"/>
              </a:ext>
            </a:extLst>
          </p:cNvPr>
          <p:cNvSpPr/>
          <p:nvPr userDrawn="1"/>
        </p:nvSpPr>
        <p:spPr>
          <a:xfrm>
            <a:off x="7005732" y="5712998"/>
            <a:ext cx="2674980" cy="1145002"/>
          </a:xfrm>
          <a:custGeom>
            <a:avLst/>
            <a:gdLst>
              <a:gd name="connsiteX0" fmla="*/ 1337490 w 2674980"/>
              <a:gd name="connsiteY0" fmla="*/ 0 h 1145002"/>
              <a:gd name="connsiteX1" fmla="*/ 2665408 w 2674980"/>
              <a:gd name="connsiteY1" fmla="*/ 1082285 h 1145002"/>
              <a:gd name="connsiteX2" fmla="*/ 2674980 w 2674980"/>
              <a:gd name="connsiteY2" fmla="*/ 1145002 h 1145002"/>
              <a:gd name="connsiteX3" fmla="*/ 0 w 2674980"/>
              <a:gd name="connsiteY3" fmla="*/ 1145002 h 1145002"/>
              <a:gd name="connsiteX4" fmla="*/ 9572 w 2674980"/>
              <a:gd name="connsiteY4" fmla="*/ 1082285 h 1145002"/>
              <a:gd name="connsiteX5" fmla="*/ 1337490 w 2674980"/>
              <a:gd name="connsiteY5" fmla="*/ 0 h 114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980" h="1145002">
                <a:moveTo>
                  <a:pt x="1337490" y="0"/>
                </a:moveTo>
                <a:cubicBezTo>
                  <a:pt x="1992513" y="0"/>
                  <a:pt x="2539017" y="464626"/>
                  <a:pt x="2665408" y="1082285"/>
                </a:cubicBezTo>
                <a:lnTo>
                  <a:pt x="2674980" y="1145002"/>
                </a:lnTo>
                <a:lnTo>
                  <a:pt x="0" y="1145002"/>
                </a:lnTo>
                <a:lnTo>
                  <a:pt x="9572" y="1082285"/>
                </a:lnTo>
                <a:cubicBezTo>
                  <a:pt x="135963" y="464626"/>
                  <a:pt x="682467" y="0"/>
                  <a:pt x="1337490" y="0"/>
                </a:cubicBezTo>
                <a:close/>
              </a:path>
            </a:pathLst>
          </a:cu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9" name="Kombinationstegning: hvid lille">
            <a:extLst>
              <a:ext uri="{FF2B5EF4-FFF2-40B4-BE49-F238E27FC236}">
                <a16:creationId xmlns:a16="http://schemas.microsoft.com/office/drawing/2014/main" id="{967F1A0C-7C27-4D6B-8C2E-D67741DB4A37}"/>
              </a:ext>
            </a:extLst>
          </p:cNvPr>
          <p:cNvSpPr>
            <a:spLocks noChangeAspect="1"/>
          </p:cNvSpPr>
          <p:nvPr userDrawn="1"/>
        </p:nvSpPr>
        <p:spPr>
          <a:xfrm>
            <a:off x="9086850" y="0"/>
            <a:ext cx="3102750" cy="3728416"/>
          </a:xfrm>
          <a:custGeom>
            <a:avLst/>
            <a:gdLst>
              <a:gd name="connsiteX0" fmla="*/ 392396 w 3102750"/>
              <a:gd name="connsiteY0" fmla="*/ 0 h 3728416"/>
              <a:gd name="connsiteX1" fmla="*/ 3102750 w 3102750"/>
              <a:gd name="connsiteY1" fmla="*/ 0 h 3728416"/>
              <a:gd name="connsiteX2" fmla="*/ 3102750 w 3102750"/>
              <a:gd name="connsiteY2" fmla="*/ 3626793 h 3728416"/>
              <a:gd name="connsiteX3" fmla="*/ 2898102 w 3102750"/>
              <a:gd name="connsiteY3" fmla="*/ 3679413 h 3728416"/>
              <a:gd name="connsiteX4" fmla="*/ 2412000 w 3102750"/>
              <a:gd name="connsiteY4" fmla="*/ 3728416 h 3728416"/>
              <a:gd name="connsiteX5" fmla="*/ 0 w 3102750"/>
              <a:gd name="connsiteY5" fmla="*/ 1316416 h 3728416"/>
              <a:gd name="connsiteX6" fmla="*/ 291115 w 3102750"/>
              <a:gd name="connsiteY6" fmla="*/ 166714 h 3728416"/>
              <a:gd name="connsiteX0" fmla="*/ 392396 w 3102750"/>
              <a:gd name="connsiteY0" fmla="*/ 0 h 3728416"/>
              <a:gd name="connsiteX1" fmla="*/ 3102750 w 3102750"/>
              <a:gd name="connsiteY1" fmla="*/ 3626793 h 3728416"/>
              <a:gd name="connsiteX2" fmla="*/ 2898102 w 3102750"/>
              <a:gd name="connsiteY2" fmla="*/ 3679413 h 3728416"/>
              <a:gd name="connsiteX3" fmla="*/ 2412000 w 3102750"/>
              <a:gd name="connsiteY3" fmla="*/ 3728416 h 3728416"/>
              <a:gd name="connsiteX4" fmla="*/ 0 w 3102750"/>
              <a:gd name="connsiteY4" fmla="*/ 1316416 h 3728416"/>
              <a:gd name="connsiteX5" fmla="*/ 291115 w 3102750"/>
              <a:gd name="connsiteY5" fmla="*/ 166714 h 3728416"/>
              <a:gd name="connsiteX6" fmla="*/ 392396 w 3102750"/>
              <a:gd name="connsiteY6" fmla="*/ 0 h 3728416"/>
              <a:gd name="connsiteX0" fmla="*/ 3102750 w 3194190"/>
              <a:gd name="connsiteY0" fmla="*/ 3626793 h 3728416"/>
              <a:gd name="connsiteX1" fmla="*/ 2898102 w 3194190"/>
              <a:gd name="connsiteY1" fmla="*/ 3679413 h 3728416"/>
              <a:gd name="connsiteX2" fmla="*/ 2412000 w 3194190"/>
              <a:gd name="connsiteY2" fmla="*/ 3728416 h 3728416"/>
              <a:gd name="connsiteX3" fmla="*/ 0 w 3194190"/>
              <a:gd name="connsiteY3" fmla="*/ 1316416 h 3728416"/>
              <a:gd name="connsiteX4" fmla="*/ 291115 w 3194190"/>
              <a:gd name="connsiteY4" fmla="*/ 166714 h 3728416"/>
              <a:gd name="connsiteX5" fmla="*/ 392396 w 3194190"/>
              <a:gd name="connsiteY5" fmla="*/ 0 h 3728416"/>
              <a:gd name="connsiteX6" fmla="*/ 3194190 w 3194190"/>
              <a:gd name="connsiteY6" fmla="*/ 3718233 h 3728416"/>
              <a:gd name="connsiteX0" fmla="*/ 3102750 w 3102750"/>
              <a:gd name="connsiteY0" fmla="*/ 3626793 h 3728416"/>
              <a:gd name="connsiteX1" fmla="*/ 2898102 w 3102750"/>
              <a:gd name="connsiteY1" fmla="*/ 3679413 h 3728416"/>
              <a:gd name="connsiteX2" fmla="*/ 2412000 w 3102750"/>
              <a:gd name="connsiteY2" fmla="*/ 3728416 h 3728416"/>
              <a:gd name="connsiteX3" fmla="*/ 0 w 3102750"/>
              <a:gd name="connsiteY3" fmla="*/ 1316416 h 3728416"/>
              <a:gd name="connsiteX4" fmla="*/ 291115 w 3102750"/>
              <a:gd name="connsiteY4" fmla="*/ 166714 h 3728416"/>
              <a:gd name="connsiteX5" fmla="*/ 392396 w 3102750"/>
              <a:gd name="connsiteY5" fmla="*/ 0 h 3728416"/>
              <a:gd name="connsiteX6" fmla="*/ 2114420 w 3102750"/>
              <a:gd name="connsiteY6" fmla="*/ 488650 h 3728416"/>
              <a:gd name="connsiteX0" fmla="*/ 3102750 w 3102750"/>
              <a:gd name="connsiteY0" fmla="*/ 3626793 h 3728416"/>
              <a:gd name="connsiteX1" fmla="*/ 2898102 w 3102750"/>
              <a:gd name="connsiteY1" fmla="*/ 3679413 h 3728416"/>
              <a:gd name="connsiteX2" fmla="*/ 2412000 w 3102750"/>
              <a:gd name="connsiteY2" fmla="*/ 3728416 h 3728416"/>
              <a:gd name="connsiteX3" fmla="*/ 0 w 3102750"/>
              <a:gd name="connsiteY3" fmla="*/ 1316416 h 3728416"/>
              <a:gd name="connsiteX4" fmla="*/ 291115 w 3102750"/>
              <a:gd name="connsiteY4" fmla="*/ 166714 h 3728416"/>
              <a:gd name="connsiteX5" fmla="*/ 392396 w 3102750"/>
              <a:gd name="connsiteY5" fmla="*/ 0 h 372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750" h="3728416">
                <a:moveTo>
                  <a:pt x="3102750" y="3626793"/>
                </a:moveTo>
                <a:lnTo>
                  <a:pt x="2898102" y="3679413"/>
                </a:lnTo>
                <a:cubicBezTo>
                  <a:pt x="2741087" y="3711543"/>
                  <a:pt x="2578514" y="3728416"/>
                  <a:pt x="2412000" y="3728416"/>
                </a:cubicBezTo>
                <a:cubicBezTo>
                  <a:pt x="1079889" y="3728416"/>
                  <a:pt x="0" y="2648527"/>
                  <a:pt x="0" y="1316416"/>
                </a:cubicBezTo>
                <a:cubicBezTo>
                  <a:pt x="0" y="900131"/>
                  <a:pt x="105458" y="508478"/>
                  <a:pt x="291115" y="166714"/>
                </a:cubicBezTo>
                <a:lnTo>
                  <a:pt x="392396" y="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4" name="Kombinationstegning: hvid stor">
            <a:extLst>
              <a:ext uri="{FF2B5EF4-FFF2-40B4-BE49-F238E27FC236}">
                <a16:creationId xmlns:a16="http://schemas.microsoft.com/office/drawing/2014/main" id="{647B16E1-7F8F-41DD-BEAB-729F8B3DC868}"/>
              </a:ext>
            </a:extLst>
          </p:cNvPr>
          <p:cNvSpPr/>
          <p:nvPr userDrawn="1"/>
        </p:nvSpPr>
        <p:spPr>
          <a:xfrm>
            <a:off x="8243455" y="1069700"/>
            <a:ext cx="3960000" cy="5788301"/>
          </a:xfrm>
          <a:custGeom>
            <a:avLst/>
            <a:gdLst>
              <a:gd name="connsiteX0" fmla="*/ 3960000 w 3960000"/>
              <a:gd name="connsiteY0" fmla="*/ 0 h 5788301"/>
              <a:gd name="connsiteX1" fmla="*/ 3960000 w 3960000"/>
              <a:gd name="connsiteY1" fmla="*/ 5788301 h 5788301"/>
              <a:gd name="connsiteX2" fmla="*/ 63202 w 3960000"/>
              <a:gd name="connsiteY2" fmla="*/ 5788301 h 5788301"/>
              <a:gd name="connsiteX3" fmla="*/ 42177 w 3960000"/>
              <a:gd name="connsiteY3" fmla="*/ 5648468 h 5788301"/>
              <a:gd name="connsiteX4" fmla="*/ 0 w 3960000"/>
              <a:gd name="connsiteY4" fmla="*/ 4988088 h 5788301"/>
              <a:gd name="connsiteX5" fmla="*/ 3842019 w 3960000"/>
              <a:gd name="connsiteY5" fmla="*/ 27230 h 5788301"/>
              <a:gd name="connsiteX0" fmla="*/ 3960000 w 4051440"/>
              <a:gd name="connsiteY0" fmla="*/ 5788301 h 5879741"/>
              <a:gd name="connsiteX1" fmla="*/ 63202 w 4051440"/>
              <a:gd name="connsiteY1" fmla="*/ 5788301 h 5879741"/>
              <a:gd name="connsiteX2" fmla="*/ 42177 w 4051440"/>
              <a:gd name="connsiteY2" fmla="*/ 5648468 h 5879741"/>
              <a:gd name="connsiteX3" fmla="*/ 0 w 4051440"/>
              <a:gd name="connsiteY3" fmla="*/ 4988088 h 5879741"/>
              <a:gd name="connsiteX4" fmla="*/ 3842019 w 4051440"/>
              <a:gd name="connsiteY4" fmla="*/ 27230 h 5879741"/>
              <a:gd name="connsiteX5" fmla="*/ 3960000 w 4051440"/>
              <a:gd name="connsiteY5" fmla="*/ 0 h 5879741"/>
              <a:gd name="connsiteX6" fmla="*/ 4051440 w 4051440"/>
              <a:gd name="connsiteY6" fmla="*/ 5879741 h 5879741"/>
              <a:gd name="connsiteX0" fmla="*/ 3960000 w 3960000"/>
              <a:gd name="connsiteY0" fmla="*/ 5788301 h 5788301"/>
              <a:gd name="connsiteX1" fmla="*/ 63202 w 3960000"/>
              <a:gd name="connsiteY1" fmla="*/ 5788301 h 5788301"/>
              <a:gd name="connsiteX2" fmla="*/ 42177 w 3960000"/>
              <a:gd name="connsiteY2" fmla="*/ 5648468 h 5788301"/>
              <a:gd name="connsiteX3" fmla="*/ 0 w 3960000"/>
              <a:gd name="connsiteY3" fmla="*/ 4988088 h 5788301"/>
              <a:gd name="connsiteX4" fmla="*/ 3842019 w 3960000"/>
              <a:gd name="connsiteY4" fmla="*/ 27230 h 5788301"/>
              <a:gd name="connsiteX5" fmla="*/ 3960000 w 3960000"/>
              <a:gd name="connsiteY5" fmla="*/ 0 h 5788301"/>
              <a:gd name="connsiteX0" fmla="*/ 63202 w 3960000"/>
              <a:gd name="connsiteY0" fmla="*/ 5788301 h 5788301"/>
              <a:gd name="connsiteX1" fmla="*/ 42177 w 3960000"/>
              <a:gd name="connsiteY1" fmla="*/ 5648468 h 5788301"/>
              <a:gd name="connsiteX2" fmla="*/ 0 w 3960000"/>
              <a:gd name="connsiteY2" fmla="*/ 4988088 h 5788301"/>
              <a:gd name="connsiteX3" fmla="*/ 3842019 w 3960000"/>
              <a:gd name="connsiteY3" fmla="*/ 27230 h 5788301"/>
              <a:gd name="connsiteX4" fmla="*/ 3960000 w 3960000"/>
              <a:gd name="connsiteY4" fmla="*/ 0 h 5788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000" h="5788301">
                <a:moveTo>
                  <a:pt x="63202" y="5788301"/>
                </a:moveTo>
                <a:lnTo>
                  <a:pt x="42177" y="5648468"/>
                </a:lnTo>
                <a:cubicBezTo>
                  <a:pt x="14349" y="5432273"/>
                  <a:pt x="0" y="5211856"/>
                  <a:pt x="0" y="4988088"/>
                </a:cubicBezTo>
                <a:cubicBezTo>
                  <a:pt x="0" y="2601232"/>
                  <a:pt x="1632596" y="595689"/>
                  <a:pt x="3842019" y="27230"/>
                </a:cubicBezTo>
                <a:lnTo>
                  <a:pt x="3960000" y="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4" name="Date_GeneralDate"/>
          <p:cNvSpPr>
            <a:spLocks noGrp="1"/>
          </p:cNvSpPr>
          <p:nvPr>
            <p:ph type="dt" sz="half" idx="10"/>
          </p:nvPr>
        </p:nvSpPr>
        <p:spPr>
          <a:xfrm>
            <a:off x="719999" y="5805218"/>
            <a:ext cx="4860000" cy="180000"/>
          </a:xfrm>
          <a:prstGeom prst="rect">
            <a:avLst/>
          </a:prstGeom>
        </p:spPr>
        <p:txBody>
          <a:bodyPr/>
          <a:lstStyle>
            <a:lvl1pPr>
              <a:defRPr sz="1200" b="1">
                <a:solidFill>
                  <a:schemeClr val="accent1"/>
                </a:solidFill>
              </a:defRPr>
            </a:lvl1pPr>
          </a:lstStyle>
          <a:p>
            <a:fld id="{8B5EA78D-C4F0-49F4-85B6-5BBDFC9D5812}" type="datetime1">
              <a:rPr lang="en-GB" smtClean="0"/>
              <a:pPr/>
              <a:t>05/10/2022</a:t>
            </a:fld>
            <a:endParaRPr lang="en-GB" dirty="0"/>
          </a:p>
        </p:txBody>
      </p:sp>
      <p:sp>
        <p:nvSpPr>
          <p:cNvPr id="9" name="Footer Placeholder 4" hidden="1">
            <a:extLst>
              <a:ext uri="{FF2B5EF4-FFF2-40B4-BE49-F238E27FC236}">
                <a16:creationId xmlns:a16="http://schemas.microsoft.com/office/drawing/2014/main" id="{A1571D3E-E42A-483C-9C09-D30A00C81EAB}"/>
              </a:ext>
            </a:extLst>
          </p:cNvPr>
          <p:cNvSpPr>
            <a:spLocks noGrp="1"/>
          </p:cNvSpPr>
          <p:nvPr>
            <p:ph type="ftr" sz="quarter" idx="3"/>
          </p:nvPr>
        </p:nvSpPr>
        <p:spPr>
          <a:xfrm>
            <a:off x="0" y="6912000"/>
            <a:ext cx="0" cy="0"/>
          </a:xfrm>
          <a:prstGeom prst="rect">
            <a:avLst/>
          </a:prstGeom>
        </p:spPr>
        <p:txBody>
          <a:bodyPr vert="horz" lIns="0" tIns="0" rIns="0" bIns="0" rtlCol="0" anchor="b" anchorCtr="0"/>
          <a:lstStyle>
            <a:lvl1pPr algn="ctr">
              <a:defRPr sz="100">
                <a:noFill/>
              </a:defRPr>
            </a:lvl1pPr>
          </a:lstStyle>
          <a:p>
            <a:endParaRPr lang="en-GB" dirty="0"/>
          </a:p>
        </p:txBody>
      </p:sp>
      <p:sp>
        <p:nvSpPr>
          <p:cNvPr id="10" name="Slide Number Placeholder 5" hidden="1">
            <a:extLst>
              <a:ext uri="{FF2B5EF4-FFF2-40B4-BE49-F238E27FC236}">
                <a16:creationId xmlns:a16="http://schemas.microsoft.com/office/drawing/2014/main" id="{1DDA0BDB-E54A-44CB-AD6F-FAF894C72C78}"/>
              </a:ext>
            </a:extLst>
          </p:cNvPr>
          <p:cNvSpPr>
            <a:spLocks noGrp="1"/>
          </p:cNvSpPr>
          <p:nvPr>
            <p:ph type="sldNum" sz="quarter" idx="4"/>
          </p:nvPr>
        </p:nvSpPr>
        <p:spPr>
          <a:xfrm>
            <a:off x="0" y="6912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en-GB" smtClean="0"/>
              <a:pPr/>
              <a:t>‹Nr.›</a:t>
            </a:fld>
            <a:endParaRPr lang="en-GB" dirty="0"/>
          </a:p>
        </p:txBody>
      </p:sp>
    </p:spTree>
    <p:extLst>
      <p:ext uri="{BB962C8B-B14F-4D97-AF65-F5344CB8AC3E}">
        <p14:creationId xmlns:p14="http://schemas.microsoft.com/office/powerpoint/2010/main" val="1674905724"/>
      </p:ext>
    </p:extLst>
  </p:cSld>
  <p:clrMapOvr>
    <a:masterClrMapping/>
  </p:clrMapOvr>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06363743-BC4A-4CD2-8052-8C6881AAC199}"/>
              </a:ext>
            </a:extLst>
          </p:cNvPr>
          <p:cNvGraphicFramePr>
            <a:graphicFrameLocks noChangeAspect="1"/>
          </p:cNvGraphicFramePr>
          <p:nvPr userDrawn="1">
            <p:custDataLst>
              <p:tags r:id="rId1"/>
            </p:custDataLst>
            <p:extLst>
              <p:ext uri="{D42A27DB-BD31-4B8C-83A1-F6EECF244321}">
                <p14:modId xmlns:p14="http://schemas.microsoft.com/office/powerpoint/2010/main" val="21531202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7" name="Object 6" hidden="1">
                        <a:extLst>
                          <a:ext uri="{FF2B5EF4-FFF2-40B4-BE49-F238E27FC236}">
                            <a16:creationId xmlns:a16="http://schemas.microsoft.com/office/drawing/2014/main" id="{06363743-BC4A-4CD2-8052-8C6881AAC199}"/>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4B06AAD-F5B0-024A-9747-1E881E539EF2}" type="datetimeFigureOut">
              <a:rPr lang="en-GB" smtClean="0"/>
              <a:t>05/10/2022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1DA7BDB-00A0-5B45-A655-D0AEB7F38019}" type="slidenum">
              <a:rPr lang="en-GB" smtClean="0"/>
              <a:t>‹Nr.›</a:t>
            </a:fld>
            <a:endParaRPr lang="en-GB"/>
          </a:p>
        </p:txBody>
      </p:sp>
    </p:spTree>
    <p:extLst>
      <p:ext uri="{BB962C8B-B14F-4D97-AF65-F5344CB8AC3E}">
        <p14:creationId xmlns:p14="http://schemas.microsoft.com/office/powerpoint/2010/main" val="33359517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userDrawn="1">
  <p:cSld name="Titel med bobler_bille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Picture 23">
            <a:extLst>
              <a:ext uri="{FF2B5EF4-FFF2-40B4-BE49-F238E27FC236}">
                <a16:creationId xmlns:a16="http://schemas.microsoft.com/office/drawing/2014/main" id="{D76A4312-5FE6-48E8-8C69-27E06C2B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18" name="Segnaposto numero diapositiva 5">
            <a:extLst>
              <a:ext uri="{FF2B5EF4-FFF2-40B4-BE49-F238E27FC236}">
                <a16:creationId xmlns:a16="http://schemas.microsoft.com/office/drawing/2014/main" id="{142147F6-831D-477B-9535-AEB6A834394E}"/>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bg1"/>
                </a:solidFill>
                <a:latin typeface="+mn-lt"/>
              </a:rPr>
              <a:pPr/>
              <a:t>‹Nr.›</a:t>
            </a:fld>
            <a:endParaRPr lang="en-US" sz="1200" dirty="0">
              <a:solidFill>
                <a:schemeClr val="bg1"/>
              </a:solidFill>
              <a:latin typeface="+mn-lt"/>
            </a:endParaRPr>
          </a:p>
        </p:txBody>
      </p:sp>
      <p:cxnSp>
        <p:nvCxnSpPr>
          <p:cNvPr id="19" name="Connettore diritto 18">
            <a:extLst>
              <a:ext uri="{FF2B5EF4-FFF2-40B4-BE49-F238E27FC236}">
                <a16:creationId xmlns:a16="http://schemas.microsoft.com/office/drawing/2014/main" id="{6B406CF6-AD9F-4F94-A73A-13BC822B9656}"/>
              </a:ext>
            </a:extLst>
          </p:cNvPr>
          <p:cNvCxnSpPr>
            <a:cxnSpLocks/>
          </p:cNvCxnSpPr>
          <p:nvPr userDrawn="1"/>
        </p:nvCxnSpPr>
        <p:spPr>
          <a:xfrm>
            <a:off x="1302902" y="6643894"/>
            <a:ext cx="10122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95364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7" name="Pladsholder til dato 6" hidden="1">
            <a:extLst>
              <a:ext uri="{FF2B5EF4-FFF2-40B4-BE49-F238E27FC236}">
                <a16:creationId xmlns:a16="http://schemas.microsoft.com/office/drawing/2014/main" id="{2C9235BA-E55C-43E0-9585-24F054583F71}"/>
              </a:ext>
            </a:extLst>
          </p:cNvPr>
          <p:cNvSpPr>
            <a:spLocks noGrp="1"/>
          </p:cNvSpPr>
          <p:nvPr>
            <p:ph type="dt" sz="half" idx="10"/>
          </p:nvPr>
        </p:nvSpPr>
        <p:spPr/>
        <p:txBody>
          <a:bodyPr/>
          <a:lstStyle/>
          <a:p>
            <a:endParaRPr lang="en-GB" dirty="0"/>
          </a:p>
        </p:txBody>
      </p:sp>
      <p:sp>
        <p:nvSpPr>
          <p:cNvPr id="8" name="Pladsholder til sidefod 7" hidden="1">
            <a:extLst>
              <a:ext uri="{FF2B5EF4-FFF2-40B4-BE49-F238E27FC236}">
                <a16:creationId xmlns:a16="http://schemas.microsoft.com/office/drawing/2014/main" id="{ACAB631B-15E7-4E14-AC19-30F7ABF032DC}"/>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3082573543"/>
      </p:ext>
    </p:extLst>
  </p:cSld>
  <p:clrMapOvr>
    <a:masterClrMapping/>
  </p:clrMapOvr>
  <p:hf hdr="0"/>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Opening Layout White">
    <p:bg>
      <p:bgPr>
        <a:solidFill>
          <a:schemeClr val="bg1"/>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6C63E18E-3266-4269-B1D3-099FED6675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cxnSp>
        <p:nvCxnSpPr>
          <p:cNvPr id="15" name="Connettore 1 14">
            <a:extLst>
              <a:ext uri="{FF2B5EF4-FFF2-40B4-BE49-F238E27FC236}">
                <a16:creationId xmlns:a16="http://schemas.microsoft.com/office/drawing/2014/main" id="{7028EE10-0CDB-D34D-84D9-29F8C737A488}"/>
              </a:ext>
            </a:extLst>
          </p:cNvPr>
          <p:cNvCxnSpPr>
            <a:cxnSpLocks/>
          </p:cNvCxnSpPr>
          <p:nvPr userDrawn="1"/>
        </p:nvCxnSpPr>
        <p:spPr>
          <a:xfrm>
            <a:off x="378288" y="2852738"/>
            <a:ext cx="112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Segnaposto immagine 62">
            <a:extLst>
              <a:ext uri="{FF2B5EF4-FFF2-40B4-BE49-F238E27FC236}">
                <a16:creationId xmlns:a16="http://schemas.microsoft.com/office/drawing/2014/main" id="{679EB9C1-2084-624B-8575-67781085072E}"/>
              </a:ext>
            </a:extLst>
          </p:cNvPr>
          <p:cNvSpPr>
            <a:spLocks noGrp="1"/>
          </p:cNvSpPr>
          <p:nvPr>
            <p:ph type="pic" sz="quarter" idx="13"/>
          </p:nvPr>
        </p:nvSpPr>
        <p:spPr>
          <a:xfrm>
            <a:off x="5434850" y="363588"/>
            <a:ext cx="5730548" cy="5729237"/>
          </a:xfrm>
          <a:prstGeom prst="ellipse">
            <a:avLst/>
          </a:prstGeom>
        </p:spPr>
        <p:txBody>
          <a:bodyPr anchor="ctr" anchorCtr="0"/>
          <a:lstStyle>
            <a:lvl1pPr>
              <a:defRPr lang="it-IT">
                <a:solidFill>
                  <a:schemeClr val="bg1"/>
                </a:solidFill>
              </a:defRPr>
            </a:lvl1pPr>
          </a:lstStyle>
          <a:p>
            <a:pPr marL="0" lvl="0" indent="0" algn="ctr">
              <a:buNone/>
            </a:pPr>
            <a:endParaRPr lang="it-IT" dirty="0"/>
          </a:p>
        </p:txBody>
      </p:sp>
      <p:sp>
        <p:nvSpPr>
          <p:cNvPr id="10" name="Segnaposto testo 21">
            <a:extLst>
              <a:ext uri="{FF2B5EF4-FFF2-40B4-BE49-F238E27FC236}">
                <a16:creationId xmlns:a16="http://schemas.microsoft.com/office/drawing/2014/main" id="{BFCC5314-D8EB-D24C-AA15-BA0B19FDFA8B}"/>
              </a:ext>
            </a:extLst>
          </p:cNvPr>
          <p:cNvSpPr>
            <a:spLocks noGrp="1"/>
          </p:cNvSpPr>
          <p:nvPr>
            <p:ph type="body" sz="quarter" idx="14" hasCustomPrompt="1"/>
          </p:nvPr>
        </p:nvSpPr>
        <p:spPr>
          <a:xfrm>
            <a:off x="371475" y="2276738"/>
            <a:ext cx="1655999" cy="576000"/>
          </a:xfrm>
          <a:prstGeom prst="rect">
            <a:avLst/>
          </a:prstGeom>
        </p:spPr>
        <p:txBody>
          <a:bodyPr lIns="0" tIns="0" rIns="0" bIns="0"/>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01.</a:t>
            </a:r>
          </a:p>
        </p:txBody>
      </p:sp>
      <p:sp>
        <p:nvSpPr>
          <p:cNvPr id="11" name="Segnaposto testo 21">
            <a:extLst>
              <a:ext uri="{FF2B5EF4-FFF2-40B4-BE49-F238E27FC236}">
                <a16:creationId xmlns:a16="http://schemas.microsoft.com/office/drawing/2014/main" id="{95EBCA47-270A-2840-8A3C-E16183EC453D}"/>
              </a:ext>
            </a:extLst>
          </p:cNvPr>
          <p:cNvSpPr>
            <a:spLocks noGrp="1"/>
          </p:cNvSpPr>
          <p:nvPr>
            <p:ph type="body" sz="quarter" idx="15" hasCustomPrompt="1"/>
          </p:nvPr>
        </p:nvSpPr>
        <p:spPr>
          <a:xfrm>
            <a:off x="371475" y="2853000"/>
            <a:ext cx="4671267" cy="576000"/>
          </a:xfrm>
          <a:prstGeom prst="rect">
            <a:avLst/>
          </a:prstGeom>
        </p:spPr>
        <p:txBody>
          <a:bodyPr lIns="0" tIns="0" rIns="0" bIns="0" anchor="b"/>
          <a:lstStyle>
            <a:lvl1pPr marL="0" indent="0">
              <a:buNone/>
              <a:defRPr sz="2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Chapter</a:t>
            </a:r>
            <a:r>
              <a:rPr lang="it-IT" dirty="0"/>
              <a:t> </a:t>
            </a:r>
            <a:r>
              <a:rPr lang="it-IT" dirty="0" err="1"/>
              <a:t>title</a:t>
            </a:r>
            <a:endParaRPr lang="it-IT" dirty="0"/>
          </a:p>
        </p:txBody>
      </p:sp>
      <p:sp>
        <p:nvSpPr>
          <p:cNvPr id="17" name="Segnaposto testo 21">
            <a:extLst>
              <a:ext uri="{FF2B5EF4-FFF2-40B4-BE49-F238E27FC236}">
                <a16:creationId xmlns:a16="http://schemas.microsoft.com/office/drawing/2014/main" id="{B648B300-87AB-164B-83F4-E4705ADD3D7C}"/>
              </a:ext>
            </a:extLst>
          </p:cNvPr>
          <p:cNvSpPr>
            <a:spLocks noGrp="1"/>
          </p:cNvSpPr>
          <p:nvPr>
            <p:ph type="body" sz="quarter" idx="16" hasCustomPrompt="1"/>
          </p:nvPr>
        </p:nvSpPr>
        <p:spPr>
          <a:xfrm>
            <a:off x="371475" y="3429000"/>
            <a:ext cx="4671267" cy="1152525"/>
          </a:xfrm>
          <a:prstGeom prst="rect">
            <a:avLst/>
          </a:prstGeom>
        </p:spPr>
        <p:txBody>
          <a:bodyPr lIns="0" tIns="0" rIns="0" bIns="0" anchor="t"/>
          <a:lstStyle>
            <a:lvl1pPr marL="0" indent="0">
              <a:buNone/>
              <a:defRPr sz="2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Subtitle</a:t>
            </a:r>
            <a:endParaRPr lang="it-IT" dirty="0"/>
          </a:p>
        </p:txBody>
      </p:sp>
      <p:sp>
        <p:nvSpPr>
          <p:cNvPr id="19" name="Segnaposto numero diapositiva 5">
            <a:extLst>
              <a:ext uri="{FF2B5EF4-FFF2-40B4-BE49-F238E27FC236}">
                <a16:creationId xmlns:a16="http://schemas.microsoft.com/office/drawing/2014/main" id="{308DAB47-9211-4D1A-81F7-7BEC1AF18D78}"/>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20" name="Connettore diritto 19">
            <a:extLst>
              <a:ext uri="{FF2B5EF4-FFF2-40B4-BE49-F238E27FC236}">
                <a16:creationId xmlns:a16="http://schemas.microsoft.com/office/drawing/2014/main" id="{CCC2540B-022C-47A6-BDA0-6E57E6567741}"/>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3064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88">
          <p15:clr>
            <a:srgbClr val="FBAE40"/>
          </p15:clr>
        </p15:guide>
        <p15:guide id="4" orient="horz" pos="3838">
          <p15:clr>
            <a:srgbClr val="FBAE40"/>
          </p15:clr>
        </p15:guide>
        <p15:guide id="5" orient="horz" pos="232">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Closing Layout">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3BF6024-E0D8-384A-B055-C85A64FC330A}"/>
              </a:ext>
            </a:extLst>
          </p:cNvPr>
          <p:cNvSpPr/>
          <p:nvPr userDrawn="1"/>
        </p:nvSpPr>
        <p:spPr>
          <a:xfrm>
            <a:off x="0" y="0"/>
            <a:ext cx="12192000" cy="6858000"/>
          </a:xfrm>
          <a:prstGeom prst="rect">
            <a:avLst/>
          </a:prstGeom>
          <a:gradFill flip="none" rotWithShape="1">
            <a:gsLst>
              <a:gs pos="27000">
                <a:srgbClr val="1771A3">
                  <a:alpha val="71000"/>
                </a:srgbClr>
              </a:gs>
              <a:gs pos="10000">
                <a:srgbClr val="00B09B">
                  <a:alpha val="50059"/>
                </a:srgbClr>
              </a:gs>
              <a:gs pos="58000">
                <a:srgbClr val="2D32AA">
                  <a:alpha val="9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pic>
        <p:nvPicPr>
          <p:cNvPr id="6" name="Immagine 5" descr="Immagine che contiene testo, clipart&#10;&#10;Descrizione generata automaticamente">
            <a:extLst>
              <a:ext uri="{FF2B5EF4-FFF2-40B4-BE49-F238E27FC236}">
                <a16:creationId xmlns:a16="http://schemas.microsoft.com/office/drawing/2014/main" id="{ECA8B77E-8EDD-4170-9C10-165546D768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78973" y="2812221"/>
            <a:ext cx="2651050" cy="831637"/>
          </a:xfrm>
          <a:prstGeom prst="rect">
            <a:avLst/>
          </a:prstGeom>
        </p:spPr>
      </p:pic>
      <p:sp>
        <p:nvSpPr>
          <p:cNvPr id="4" name="Ovale 3">
            <a:extLst>
              <a:ext uri="{FF2B5EF4-FFF2-40B4-BE49-F238E27FC236}">
                <a16:creationId xmlns:a16="http://schemas.microsoft.com/office/drawing/2014/main" id="{12486E21-8D90-EF49-9032-069660912725}"/>
              </a:ext>
            </a:extLst>
          </p:cNvPr>
          <p:cNvSpPr/>
          <p:nvPr userDrawn="1"/>
        </p:nvSpPr>
        <p:spPr>
          <a:xfrm>
            <a:off x="2804071" y="1943031"/>
            <a:ext cx="1377421" cy="1377421"/>
          </a:xfrm>
          <a:prstGeom prst="ellipse">
            <a:avLst/>
          </a:prstGeom>
          <a:solidFill>
            <a:srgbClr val="2D32AA">
              <a:alpha val="854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sp>
        <p:nvSpPr>
          <p:cNvPr id="5" name="Ovale 4">
            <a:extLst>
              <a:ext uri="{FF2B5EF4-FFF2-40B4-BE49-F238E27FC236}">
                <a16:creationId xmlns:a16="http://schemas.microsoft.com/office/drawing/2014/main" id="{26564647-FE3F-4643-AF0C-6E095804CE5D}"/>
              </a:ext>
            </a:extLst>
          </p:cNvPr>
          <p:cNvSpPr>
            <a:spLocks noChangeAspect="1"/>
          </p:cNvSpPr>
          <p:nvPr userDrawn="1"/>
        </p:nvSpPr>
        <p:spPr>
          <a:xfrm>
            <a:off x="3779061" y="2689421"/>
            <a:ext cx="631031" cy="631031"/>
          </a:xfrm>
          <a:prstGeom prst="ellipse">
            <a:avLst/>
          </a:prstGeom>
          <a:solidFill>
            <a:srgbClr val="0CA2A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00B09B"/>
              </a:solidFill>
            </a:endParaRPr>
          </a:p>
        </p:txBody>
      </p:sp>
    </p:spTree>
    <p:extLst>
      <p:ext uri="{BB962C8B-B14F-4D97-AF65-F5344CB8AC3E}">
        <p14:creationId xmlns:p14="http://schemas.microsoft.com/office/powerpoint/2010/main" val="160707927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COVER 18">
    <p:bg>
      <p:bgPr>
        <a:solidFill>
          <a:srgbClr val="2F38AC">
            <a:alpha val="93000"/>
          </a:srgbClr>
        </a:solidFill>
        <a:effectLst/>
      </p:bgPr>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094F51F3-497E-42E6-A4E6-AB850DC3D6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4631" t="21203" b="15456"/>
          <a:stretch/>
        </p:blipFill>
        <p:spPr>
          <a:xfrm>
            <a:off x="-1" y="0"/>
            <a:ext cx="5994727" cy="6858000"/>
          </a:xfrm>
          <a:prstGeom prst="rect">
            <a:avLst/>
          </a:prstGeom>
        </p:spPr>
      </p:pic>
      <p:pic>
        <p:nvPicPr>
          <p:cNvPr id="3" name="Immagine 2" descr="Immagine che contiene testo, clipart&#10;&#10;Descrizione generata automaticamente">
            <a:extLst>
              <a:ext uri="{FF2B5EF4-FFF2-40B4-BE49-F238E27FC236}">
                <a16:creationId xmlns:a16="http://schemas.microsoft.com/office/drawing/2014/main" id="{E7B0CBD0-59F4-476D-9F7C-E34C9E577E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9503" y="242539"/>
            <a:ext cx="1493180" cy="468412"/>
          </a:xfrm>
          <a:prstGeom prst="rect">
            <a:avLst/>
          </a:prstGeom>
        </p:spPr>
      </p:pic>
      <p:sp>
        <p:nvSpPr>
          <p:cNvPr id="11" name="Ovale 10">
            <a:extLst>
              <a:ext uri="{FF2B5EF4-FFF2-40B4-BE49-F238E27FC236}">
                <a16:creationId xmlns:a16="http://schemas.microsoft.com/office/drawing/2014/main" id="{574E53CF-6533-4D55-9AB0-83B9D1A21231}"/>
              </a:ext>
            </a:extLst>
          </p:cNvPr>
          <p:cNvSpPr>
            <a:spLocks noChangeAspect="1"/>
          </p:cNvSpPr>
          <p:nvPr userDrawn="1"/>
        </p:nvSpPr>
        <p:spPr>
          <a:xfrm rot="20563355">
            <a:off x="6948388" y="257714"/>
            <a:ext cx="1258905" cy="1258905"/>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cxnSp>
        <p:nvCxnSpPr>
          <p:cNvPr id="13" name="Connettore 1 6">
            <a:extLst>
              <a:ext uri="{FF2B5EF4-FFF2-40B4-BE49-F238E27FC236}">
                <a16:creationId xmlns:a16="http://schemas.microsoft.com/office/drawing/2014/main" id="{FE2942D3-462C-40A5-ACEE-A3938F2B6920}"/>
              </a:ext>
            </a:extLst>
          </p:cNvPr>
          <p:cNvCxnSpPr>
            <a:cxnSpLocks/>
          </p:cNvCxnSpPr>
          <p:nvPr userDrawn="1"/>
        </p:nvCxnSpPr>
        <p:spPr>
          <a:xfrm>
            <a:off x="255210" y="3762971"/>
            <a:ext cx="1123200" cy="0"/>
          </a:xfrm>
          <a:prstGeom prst="line">
            <a:avLst/>
          </a:prstGeom>
          <a:noFill/>
          <a:ln w="12700" cap="flat" cmpd="sng" algn="ctr">
            <a:solidFill>
              <a:srgbClr val="FFFFFF"/>
            </a:solidFill>
            <a:prstDash val="solid"/>
            <a:miter lim="800000"/>
          </a:ln>
          <a:effectLst/>
        </p:spPr>
      </p:cxnSp>
      <p:sp>
        <p:nvSpPr>
          <p:cNvPr id="14" name="Segnaposto titolo 22">
            <a:extLst>
              <a:ext uri="{FF2B5EF4-FFF2-40B4-BE49-F238E27FC236}">
                <a16:creationId xmlns:a16="http://schemas.microsoft.com/office/drawing/2014/main" id="{F951E9C3-C662-4FF8-B723-AE703C03E9EB}"/>
              </a:ext>
            </a:extLst>
          </p:cNvPr>
          <p:cNvSpPr>
            <a:spLocks noGrp="1"/>
          </p:cNvSpPr>
          <p:nvPr>
            <p:ph type="title" hasCustomPrompt="1"/>
          </p:nvPr>
        </p:nvSpPr>
        <p:spPr>
          <a:xfrm>
            <a:off x="255210" y="2679994"/>
            <a:ext cx="5482708" cy="455138"/>
          </a:xfrm>
          <a:prstGeom prst="rect">
            <a:avLst/>
          </a:prstGeom>
        </p:spPr>
        <p:txBody>
          <a:bodyPr vert="horz" lIns="91440" tIns="45720" rIns="91440" bIns="45720" rtlCol="0" anchor="ctr">
            <a:normAutofit/>
          </a:bodyPr>
          <a:lstStyle>
            <a:lvl1pPr>
              <a:defRPr>
                <a:latin typeface="Calibri" panose="020F0502020204030204" pitchFamily="34" charset="0"/>
              </a:defRPr>
            </a:lvl1pPr>
          </a:lstStyle>
          <a:p>
            <a:r>
              <a:rPr lang="it-IT" dirty="0"/>
              <a:t>Title</a:t>
            </a:r>
          </a:p>
        </p:txBody>
      </p:sp>
      <p:sp>
        <p:nvSpPr>
          <p:cNvPr id="15" name="Segnaposto testo 15">
            <a:extLst>
              <a:ext uri="{FF2B5EF4-FFF2-40B4-BE49-F238E27FC236}">
                <a16:creationId xmlns:a16="http://schemas.microsoft.com/office/drawing/2014/main" id="{94BCE5D2-2533-4871-AEC8-A82963248647}"/>
              </a:ext>
            </a:extLst>
          </p:cNvPr>
          <p:cNvSpPr>
            <a:spLocks noGrp="1"/>
          </p:cNvSpPr>
          <p:nvPr>
            <p:ph type="body" sz="quarter" idx="10" hasCustomPrompt="1"/>
          </p:nvPr>
        </p:nvSpPr>
        <p:spPr>
          <a:xfrm>
            <a:off x="255210" y="3245851"/>
            <a:ext cx="5483225" cy="406400"/>
          </a:xfrm>
          <a:prstGeom prst="rect">
            <a:avLst/>
          </a:prstGeom>
        </p:spPr>
        <p:txBody>
          <a:bodyPr/>
          <a:lstStyle>
            <a:lvl1pPr>
              <a:defRPr>
                <a:latin typeface="Calibri" panose="020F0502020204030204" pitchFamily="34" charset="0"/>
              </a:defRPr>
            </a:lvl1pPr>
          </a:lstStyle>
          <a:p>
            <a:pPr lvl="0"/>
            <a:r>
              <a:rPr lang="it-IT" dirty="0" err="1"/>
              <a:t>Subtitle</a:t>
            </a:r>
            <a:endParaRPr lang="it-IT" dirty="0"/>
          </a:p>
        </p:txBody>
      </p:sp>
      <p:sp>
        <p:nvSpPr>
          <p:cNvPr id="16" name="Segnaposto testo 19">
            <a:extLst>
              <a:ext uri="{FF2B5EF4-FFF2-40B4-BE49-F238E27FC236}">
                <a16:creationId xmlns:a16="http://schemas.microsoft.com/office/drawing/2014/main" id="{1033C9DB-E6D2-4E19-8180-C71F50396B3C}"/>
              </a:ext>
            </a:extLst>
          </p:cNvPr>
          <p:cNvSpPr>
            <a:spLocks noGrp="1"/>
          </p:cNvSpPr>
          <p:nvPr>
            <p:ph type="body" sz="quarter" idx="11" hasCustomPrompt="1"/>
          </p:nvPr>
        </p:nvSpPr>
        <p:spPr>
          <a:xfrm>
            <a:off x="255210" y="3959320"/>
            <a:ext cx="4438650" cy="531812"/>
          </a:xfrm>
          <a:prstGeom prst="rect">
            <a:avLst/>
          </a:prstGeom>
        </p:spPr>
        <p:txBody>
          <a:bodyPr/>
          <a:lstStyle>
            <a:lvl1pPr>
              <a:defRPr sz="1800">
                <a:latin typeface="Calibri" panose="020F0502020204030204" pitchFamily="34" charset="0"/>
              </a:defRPr>
            </a:lvl1pPr>
          </a:lstStyle>
          <a:p>
            <a:pPr lvl="0"/>
            <a:r>
              <a:rPr lang="it-IT" dirty="0"/>
              <a:t>Date</a:t>
            </a:r>
          </a:p>
        </p:txBody>
      </p:sp>
      <p:sp>
        <p:nvSpPr>
          <p:cNvPr id="17" name="Ovale 16">
            <a:extLst>
              <a:ext uri="{FF2B5EF4-FFF2-40B4-BE49-F238E27FC236}">
                <a16:creationId xmlns:a16="http://schemas.microsoft.com/office/drawing/2014/main" id="{1B8E9DA1-878D-4692-9534-7D74571BDBAB}"/>
              </a:ext>
            </a:extLst>
          </p:cNvPr>
          <p:cNvSpPr>
            <a:spLocks noChangeAspect="1"/>
          </p:cNvSpPr>
          <p:nvPr userDrawn="1"/>
        </p:nvSpPr>
        <p:spPr>
          <a:xfrm rot="20563355">
            <a:off x="5427027" y="1298433"/>
            <a:ext cx="753462" cy="753462"/>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108326261"/>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 Text White Layout">
    <p:spTree>
      <p:nvGrpSpPr>
        <p:cNvPr id="1" name=""/>
        <p:cNvGrpSpPr/>
        <p:nvPr/>
      </p:nvGrpSpPr>
      <p:grpSpPr>
        <a:xfrm>
          <a:off x="0" y="0"/>
          <a:ext cx="0" cy="0"/>
          <a:chOff x="0" y="0"/>
          <a:chExt cx="0" cy="0"/>
        </a:xfrm>
      </p:grpSpPr>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1392C695-E23A-4E48-97AC-69FC7138C9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41284"/>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1526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7930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3670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userDrawn="1">
  <p:cSld name="Titel med bobler_bille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Picture 23">
            <a:extLst>
              <a:ext uri="{FF2B5EF4-FFF2-40B4-BE49-F238E27FC236}">
                <a16:creationId xmlns:a16="http://schemas.microsoft.com/office/drawing/2014/main" id="{D76A4312-5FE6-48E8-8C69-27E06C2B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18" name="Segnaposto numero diapositiva 5">
            <a:extLst>
              <a:ext uri="{FF2B5EF4-FFF2-40B4-BE49-F238E27FC236}">
                <a16:creationId xmlns:a16="http://schemas.microsoft.com/office/drawing/2014/main" id="{142147F6-831D-477B-9535-AEB6A834394E}"/>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bg1"/>
                </a:solidFill>
                <a:latin typeface="+mn-lt"/>
              </a:rPr>
              <a:pPr/>
              <a:t>‹Nr.›</a:t>
            </a:fld>
            <a:endParaRPr lang="en-US" sz="1200" dirty="0">
              <a:solidFill>
                <a:schemeClr val="bg1"/>
              </a:solidFill>
              <a:latin typeface="+mn-lt"/>
            </a:endParaRPr>
          </a:p>
        </p:txBody>
      </p:sp>
      <p:cxnSp>
        <p:nvCxnSpPr>
          <p:cNvPr id="19" name="Connettore diritto 18">
            <a:extLst>
              <a:ext uri="{FF2B5EF4-FFF2-40B4-BE49-F238E27FC236}">
                <a16:creationId xmlns:a16="http://schemas.microsoft.com/office/drawing/2014/main" id="{6B406CF6-AD9F-4F94-A73A-13BC822B9656}"/>
              </a:ext>
            </a:extLst>
          </p:cNvPr>
          <p:cNvCxnSpPr>
            <a:cxnSpLocks/>
          </p:cNvCxnSpPr>
          <p:nvPr userDrawn="1"/>
        </p:nvCxnSpPr>
        <p:spPr>
          <a:xfrm>
            <a:off x="1302902" y="6643894"/>
            <a:ext cx="10122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87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text ">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3" imgW="216" imgH="216" progId="TCLayout.ActiveDocument.1">
                  <p:embed/>
                </p:oleObj>
              </mc:Choice>
              <mc:Fallback>
                <p:oleObj name="think-cell Slide" r:id="rId3" imgW="216" imgH="216" progId="TCLayout.ActiveDocument.1">
                  <p:embed/>
                  <p:pic>
                    <p:nvPicPr>
                      <p:cNvPr id="4" name="Object 3" hidden="1"/>
                      <p:cNvPicPr/>
                      <p:nvPr/>
                    </p:nvPicPr>
                    <p:blipFill>
                      <a:blip r:embed="rId4"/>
                      <a:stretch>
                        <a:fillRect/>
                      </a:stretch>
                    </p:blipFill>
                    <p:spPr>
                      <a:xfrm>
                        <a:off x="2119" y="1591"/>
                        <a:ext cx="2116" cy="1587"/>
                      </a:xfrm>
                      <a:prstGeom prst="rect">
                        <a:avLst/>
                      </a:prstGeom>
                    </p:spPr>
                  </p:pic>
                </p:oleObj>
              </mc:Fallback>
            </mc:AlternateContent>
          </a:graphicData>
        </a:graphic>
      </p:graphicFrame>
      <p:sp>
        <p:nvSpPr>
          <p:cNvPr id="2" name="Title 1"/>
          <p:cNvSpPr>
            <a:spLocks noGrp="1"/>
          </p:cNvSpPr>
          <p:nvPr>
            <p:ph type="title" hasCustomPrompt="1"/>
          </p:nvPr>
        </p:nvSpPr>
        <p:spPr>
          <a:xfrm>
            <a:off x="383117" y="290512"/>
            <a:ext cx="11427883" cy="378228"/>
          </a:xfrm>
          <a:solidFill>
            <a:schemeClr val="bg1">
              <a:lumMod val="85000"/>
            </a:schemeClr>
          </a:solidFill>
        </p:spPr>
        <p:txBody>
          <a:bodyPr/>
          <a:lstStyle>
            <a:lvl1pPr>
              <a:defRPr>
                <a:solidFill>
                  <a:schemeClr val="tx1"/>
                </a:solidFill>
              </a:defRPr>
            </a:lvl1pPr>
          </a:lstStyle>
          <a:p>
            <a:r>
              <a:rPr lang="en-US" dirty="0"/>
              <a:t>Click to add title</a:t>
            </a:r>
          </a:p>
        </p:txBody>
      </p:sp>
      <p:sp>
        <p:nvSpPr>
          <p:cNvPr id="3" name="Text Placeholder 2"/>
          <p:cNvSpPr>
            <a:spLocks noGrp="1"/>
          </p:cNvSpPr>
          <p:nvPr>
            <p:ph idx="1"/>
          </p:nvPr>
        </p:nvSpPr>
        <p:spPr>
          <a:xfrm>
            <a:off x="384000" y="1520825"/>
            <a:ext cx="11424000" cy="460352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0" hasCustomPrompt="1"/>
          </p:nvPr>
        </p:nvSpPr>
        <p:spPr>
          <a:xfrm>
            <a:off x="383117" y="649613"/>
            <a:ext cx="11427883" cy="561671"/>
          </a:xfrm>
        </p:spPr>
        <p:txBody>
          <a:bodyPr lIns="72000" tIns="72000" rIns="72000" bIns="72000"/>
          <a:lstStyle>
            <a:lvl1pPr marL="0" indent="0">
              <a:buNone/>
              <a:defRPr b="1" i="0" baseline="0">
                <a:solidFill>
                  <a:schemeClr val="accent3"/>
                </a:solidFill>
              </a:defRPr>
            </a:lvl1pPr>
          </a:lstStyle>
          <a:p>
            <a:pPr lvl="0"/>
            <a:r>
              <a:rPr lang="en-US" dirty="0"/>
              <a:t>Click to add subtitle</a:t>
            </a:r>
          </a:p>
        </p:txBody>
      </p:sp>
      <p:sp>
        <p:nvSpPr>
          <p:cNvPr id="8" name="TextBox 7"/>
          <p:cNvSpPr txBox="1"/>
          <p:nvPr userDrawn="1"/>
        </p:nvSpPr>
        <p:spPr bwMode="auto">
          <a:xfrm>
            <a:off x="383117" y="6523836"/>
            <a:ext cx="447040" cy="107722"/>
          </a:xfrm>
          <a:prstGeom prst="rect">
            <a:avLst/>
          </a:prstGeom>
          <a:noFill/>
          <a:ln w="9525">
            <a:noFill/>
            <a:miter lim="800000"/>
            <a:headEnd/>
            <a:tailEnd/>
          </a:ln>
        </p:spPr>
        <p:txBody>
          <a:bodyPr wrap="square" lIns="0" tIns="0" rIns="0" bIns="0" rtlCol="0" anchor="t" anchorCtr="0">
            <a:spAutoFit/>
          </a:bodyPr>
          <a:lstStyle/>
          <a:p>
            <a:pPr algn="l" fontAlgn="b"/>
            <a:fld id="{3D14B961-BFAC-4AA0-8D4D-C37924CC0F5F}" type="slidenum">
              <a:rPr lang="en-US" sz="700" b="1" smtClean="0">
                <a:solidFill>
                  <a:schemeClr val="accent3"/>
                </a:solidFill>
                <a:latin typeface="Arial" pitchFamily="34" charset="0"/>
                <a:cs typeface="Arial" pitchFamily="34" charset="0"/>
              </a:rPr>
              <a:pPr algn="l" fontAlgn="b"/>
              <a:t>‹Nr.›</a:t>
            </a:fld>
            <a:endParaRPr lang="en-US" sz="700" b="1" dirty="0">
              <a:solidFill>
                <a:schemeClr val="accent3"/>
              </a:solidFill>
              <a:latin typeface="Arial" pitchFamily="34" charset="0"/>
              <a:cs typeface="Arial" pitchFamily="34" charset="0"/>
            </a:endParaRPr>
          </a:p>
        </p:txBody>
      </p:sp>
      <p:sp>
        <p:nvSpPr>
          <p:cNvPr id="9" name="Text Placeholder 22"/>
          <p:cNvSpPr>
            <a:spLocks noGrp="1"/>
          </p:cNvSpPr>
          <p:nvPr>
            <p:ph type="body" sz="quarter" idx="13" hasCustomPrompt="1"/>
          </p:nvPr>
        </p:nvSpPr>
        <p:spPr>
          <a:xfrm>
            <a:off x="383117" y="5897136"/>
            <a:ext cx="9421816" cy="464651"/>
          </a:xfrm>
        </p:spPr>
        <p:txBody>
          <a:bodyPr lIns="0" rIns="0" anchor="b"/>
          <a:lstStyle>
            <a:lvl1pPr marL="0" indent="0">
              <a:lnSpc>
                <a:spcPts val="800"/>
              </a:lnSpc>
              <a:spcBef>
                <a:spcPts val="100"/>
              </a:spcBef>
              <a:buNone/>
              <a:defRPr sz="700" b="0">
                <a:solidFill>
                  <a:schemeClr val="tx1"/>
                </a:solidFill>
              </a:defRPr>
            </a:lvl1pPr>
            <a:lvl2pPr marL="173037" indent="0">
              <a:lnSpc>
                <a:spcPts val="800"/>
              </a:lnSpc>
              <a:spcBef>
                <a:spcPts val="100"/>
              </a:spcBef>
              <a:buNone/>
              <a:defRPr sz="700"/>
            </a:lvl2pPr>
            <a:lvl3pPr marL="396875" indent="0">
              <a:lnSpc>
                <a:spcPts val="800"/>
              </a:lnSpc>
              <a:spcBef>
                <a:spcPts val="100"/>
              </a:spcBef>
              <a:buNone/>
              <a:defRPr sz="700"/>
            </a:lvl3pPr>
            <a:lvl4pPr marL="630237" indent="0">
              <a:lnSpc>
                <a:spcPts val="800"/>
              </a:lnSpc>
              <a:spcBef>
                <a:spcPts val="100"/>
              </a:spcBef>
              <a:buNone/>
              <a:defRPr sz="700"/>
            </a:lvl4pPr>
            <a:lvl5pPr marL="854075" indent="0">
              <a:lnSpc>
                <a:spcPts val="800"/>
              </a:lnSpc>
              <a:spcBef>
                <a:spcPts val="100"/>
              </a:spcBef>
              <a:buNone/>
              <a:defRPr sz="700"/>
            </a:lvl5pPr>
          </a:lstStyle>
          <a:p>
            <a:pPr lvl="0"/>
            <a:r>
              <a:rPr lang="en-US" dirty="0"/>
              <a:t>Footnote</a:t>
            </a:r>
          </a:p>
        </p:txBody>
      </p:sp>
    </p:spTree>
    <p:extLst>
      <p:ext uri="{BB962C8B-B14F-4D97-AF65-F5344CB8AC3E}">
        <p14:creationId xmlns:p14="http://schemas.microsoft.com/office/powerpoint/2010/main" val="305138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7" name="Pladsholder til dato 6" hidden="1">
            <a:extLst>
              <a:ext uri="{FF2B5EF4-FFF2-40B4-BE49-F238E27FC236}">
                <a16:creationId xmlns:a16="http://schemas.microsoft.com/office/drawing/2014/main" id="{2C9235BA-E55C-43E0-9585-24F054583F71}"/>
              </a:ext>
            </a:extLst>
          </p:cNvPr>
          <p:cNvSpPr>
            <a:spLocks noGrp="1"/>
          </p:cNvSpPr>
          <p:nvPr>
            <p:ph type="dt" sz="half" idx="10"/>
          </p:nvPr>
        </p:nvSpPr>
        <p:spPr/>
        <p:txBody>
          <a:bodyPr/>
          <a:lstStyle/>
          <a:p>
            <a:endParaRPr lang="en-GB" dirty="0"/>
          </a:p>
        </p:txBody>
      </p:sp>
      <p:sp>
        <p:nvSpPr>
          <p:cNvPr id="8" name="Pladsholder til sidefod 7" hidden="1">
            <a:extLst>
              <a:ext uri="{FF2B5EF4-FFF2-40B4-BE49-F238E27FC236}">
                <a16:creationId xmlns:a16="http://schemas.microsoft.com/office/drawing/2014/main" id="{ACAB631B-15E7-4E14-AC19-30F7ABF032DC}"/>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3224436382"/>
      </p:ext>
    </p:extLst>
  </p:cSld>
  <p:clrMapOvr>
    <a:masterClrMapping/>
  </p:clrMapOvr>
  <p:hf hdr="0"/>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Closing Layout">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3BF6024-E0D8-384A-B055-C85A64FC330A}"/>
              </a:ext>
            </a:extLst>
          </p:cNvPr>
          <p:cNvSpPr/>
          <p:nvPr userDrawn="1"/>
        </p:nvSpPr>
        <p:spPr>
          <a:xfrm>
            <a:off x="0" y="0"/>
            <a:ext cx="12192000" cy="6858000"/>
          </a:xfrm>
          <a:prstGeom prst="rect">
            <a:avLst/>
          </a:prstGeom>
          <a:gradFill flip="none" rotWithShape="1">
            <a:gsLst>
              <a:gs pos="27000">
                <a:srgbClr val="1771A3">
                  <a:alpha val="71000"/>
                </a:srgbClr>
              </a:gs>
              <a:gs pos="10000">
                <a:srgbClr val="00B09B">
                  <a:alpha val="50059"/>
                </a:srgbClr>
              </a:gs>
              <a:gs pos="58000">
                <a:srgbClr val="2D32AA">
                  <a:alpha val="9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pic>
        <p:nvPicPr>
          <p:cNvPr id="6" name="Immagine 5" descr="Immagine che contiene testo, clipart&#10;&#10;Descrizione generata automaticamente">
            <a:extLst>
              <a:ext uri="{FF2B5EF4-FFF2-40B4-BE49-F238E27FC236}">
                <a16:creationId xmlns:a16="http://schemas.microsoft.com/office/drawing/2014/main" id="{ECA8B77E-8EDD-4170-9C10-165546D768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78973" y="2812221"/>
            <a:ext cx="2651050" cy="831637"/>
          </a:xfrm>
          <a:prstGeom prst="rect">
            <a:avLst/>
          </a:prstGeom>
        </p:spPr>
      </p:pic>
      <p:sp>
        <p:nvSpPr>
          <p:cNvPr id="4" name="Ovale 3">
            <a:extLst>
              <a:ext uri="{FF2B5EF4-FFF2-40B4-BE49-F238E27FC236}">
                <a16:creationId xmlns:a16="http://schemas.microsoft.com/office/drawing/2014/main" id="{12486E21-8D90-EF49-9032-069660912725}"/>
              </a:ext>
            </a:extLst>
          </p:cNvPr>
          <p:cNvSpPr/>
          <p:nvPr userDrawn="1"/>
        </p:nvSpPr>
        <p:spPr>
          <a:xfrm>
            <a:off x="2804071" y="1943031"/>
            <a:ext cx="1377421" cy="1377421"/>
          </a:xfrm>
          <a:prstGeom prst="ellipse">
            <a:avLst/>
          </a:prstGeom>
          <a:solidFill>
            <a:srgbClr val="2D32AA">
              <a:alpha val="854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sp>
        <p:nvSpPr>
          <p:cNvPr id="5" name="Ovale 4">
            <a:extLst>
              <a:ext uri="{FF2B5EF4-FFF2-40B4-BE49-F238E27FC236}">
                <a16:creationId xmlns:a16="http://schemas.microsoft.com/office/drawing/2014/main" id="{26564647-FE3F-4643-AF0C-6E095804CE5D}"/>
              </a:ext>
            </a:extLst>
          </p:cNvPr>
          <p:cNvSpPr>
            <a:spLocks noChangeAspect="1"/>
          </p:cNvSpPr>
          <p:nvPr userDrawn="1"/>
        </p:nvSpPr>
        <p:spPr>
          <a:xfrm>
            <a:off x="3779061" y="2689421"/>
            <a:ext cx="631031" cy="631031"/>
          </a:xfrm>
          <a:prstGeom prst="ellipse">
            <a:avLst/>
          </a:prstGeom>
          <a:solidFill>
            <a:srgbClr val="0CA2A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00B09B"/>
              </a:solidFill>
            </a:endParaRPr>
          </a:p>
        </p:txBody>
      </p:sp>
    </p:spTree>
    <p:extLst>
      <p:ext uri="{BB962C8B-B14F-4D97-AF65-F5344CB8AC3E}">
        <p14:creationId xmlns:p14="http://schemas.microsoft.com/office/powerpoint/2010/main" val="2073141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Layout personalizzato">
    <p:spTree>
      <p:nvGrpSpPr>
        <p:cNvPr id="1" name=""/>
        <p:cNvGrpSpPr/>
        <p:nvPr/>
      </p:nvGrpSpPr>
      <p:grpSpPr>
        <a:xfrm>
          <a:off x="0" y="0"/>
          <a:ext cx="0" cy="0"/>
          <a:chOff x="0" y="0"/>
          <a:chExt cx="0" cy="0"/>
        </a:xfrm>
      </p:grpSpPr>
      <p:pic>
        <p:nvPicPr>
          <p:cNvPr id="3" name="Immagine 2" descr="Fondo_Cop.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270032" cy="6903624"/>
          </a:xfrm>
          <a:prstGeom prst="rect">
            <a:avLst/>
          </a:prstGeom>
        </p:spPr>
      </p:pic>
      <p:sp>
        <p:nvSpPr>
          <p:cNvPr id="4" name="Rettangolo 3"/>
          <p:cNvSpPr/>
          <p:nvPr userDrawn="1"/>
        </p:nvSpPr>
        <p:spPr>
          <a:xfrm>
            <a:off x="253284" y="3318211"/>
            <a:ext cx="528836" cy="72000"/>
          </a:xfrm>
          <a:prstGeom prst="rect">
            <a:avLst/>
          </a:prstGeom>
          <a:gradFill>
            <a:gsLst>
              <a:gs pos="0">
                <a:schemeClr val="accent1"/>
              </a:gs>
              <a:gs pos="100000">
                <a:srgbClr val="00B8D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Karbon App" panose="02000000000000000000" pitchFamily="2" charset="0"/>
              </a:rPr>
              <a:t>     </a:t>
            </a:r>
          </a:p>
        </p:txBody>
      </p:sp>
      <p:sp>
        <p:nvSpPr>
          <p:cNvPr id="11" name="Rettangolo 10"/>
          <p:cNvSpPr/>
          <p:nvPr userDrawn="1"/>
        </p:nvSpPr>
        <p:spPr>
          <a:xfrm>
            <a:off x="253284" y="3318211"/>
            <a:ext cx="528836" cy="72000"/>
          </a:xfrm>
          <a:prstGeom prst="rect">
            <a:avLst/>
          </a:prstGeom>
          <a:gradFill>
            <a:gsLst>
              <a:gs pos="0">
                <a:schemeClr val="accent1"/>
              </a:gs>
              <a:gs pos="100000">
                <a:srgbClr val="00B8D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Karbon App" panose="02000000000000000000" pitchFamily="2" charset="0"/>
              </a:rPr>
              <a:t>     </a:t>
            </a:r>
          </a:p>
        </p:txBody>
      </p:sp>
      <p:sp>
        <p:nvSpPr>
          <p:cNvPr id="12" name="Titolo 11"/>
          <p:cNvSpPr>
            <a:spLocks noGrp="1"/>
          </p:cNvSpPr>
          <p:nvPr>
            <p:ph type="title" hasCustomPrompt="1"/>
          </p:nvPr>
        </p:nvSpPr>
        <p:spPr>
          <a:xfrm>
            <a:off x="517702" y="2126249"/>
            <a:ext cx="3832356" cy="1051957"/>
          </a:xfrm>
          <a:prstGeom prst="rect">
            <a:avLst/>
          </a:prstGeom>
        </p:spPr>
        <p:txBody>
          <a:bodyPr/>
          <a:lstStyle>
            <a:lvl1pPr marL="0" indent="0" algn="l" defTabSz="914400" rtl="0" eaLnBrk="1" latinLnBrk="0" hangingPunct="1">
              <a:lnSpc>
                <a:spcPts val="3720"/>
              </a:lnSpc>
              <a:buNone/>
              <a:defRPr lang="it-IT" sz="4000" kern="1200" baseline="0">
                <a:solidFill>
                  <a:schemeClr val="bg1"/>
                </a:solidFill>
                <a:latin typeface="Karbon App" panose="02000000000000000000" pitchFamily="2" charset="0"/>
                <a:ea typeface="Candara" charset="0"/>
                <a:cs typeface="Candara" charset="0"/>
              </a:defRPr>
            </a:lvl1pPr>
          </a:lstStyle>
          <a:p>
            <a:r>
              <a:rPr lang="it-IT" dirty="0"/>
              <a:t>TITOLO</a:t>
            </a:r>
            <a:br>
              <a:rPr lang="it-IT" dirty="0"/>
            </a:br>
            <a:r>
              <a:rPr lang="it-IT" dirty="0"/>
              <a:t>PRESENTAZIONE</a:t>
            </a:r>
          </a:p>
        </p:txBody>
      </p:sp>
      <p:sp>
        <p:nvSpPr>
          <p:cNvPr id="16" name="Segnaposto testo 15"/>
          <p:cNvSpPr>
            <a:spLocks noGrp="1"/>
          </p:cNvSpPr>
          <p:nvPr>
            <p:ph type="body" sz="quarter" idx="10" hasCustomPrompt="1"/>
          </p:nvPr>
        </p:nvSpPr>
        <p:spPr>
          <a:xfrm>
            <a:off x="482189" y="3544151"/>
            <a:ext cx="5483603" cy="1232035"/>
          </a:xfrm>
          <a:prstGeom prst="rect">
            <a:avLst/>
          </a:prstGeom>
        </p:spPr>
        <p:txBody>
          <a:bodyPr/>
          <a:lstStyle>
            <a:lvl1pPr marL="0" indent="0">
              <a:buNone/>
              <a:defRPr lang="it-IT" sz="3200" kern="1200" baseline="0" smtClean="0">
                <a:solidFill>
                  <a:schemeClr val="bg1"/>
                </a:solidFill>
                <a:latin typeface="Karbon App" panose="02000000000000000000" pitchFamily="2" charset="0"/>
                <a:ea typeface="Candara" charset="0"/>
                <a:cs typeface="Candara" charset="0"/>
              </a:defRPr>
            </a:lvl1pPr>
            <a:lvl2pPr marL="457200" indent="0">
              <a:buNone/>
              <a:defRPr lang="it-IT" sz="3200" kern="1200" baseline="0" smtClean="0">
                <a:solidFill>
                  <a:schemeClr val="bg1"/>
                </a:solidFill>
                <a:latin typeface="+mn-lt"/>
                <a:ea typeface="Candara" charset="0"/>
                <a:cs typeface="Candara" charset="0"/>
              </a:defRPr>
            </a:lvl2pPr>
            <a:lvl3pPr marL="914400" indent="0">
              <a:buNone/>
              <a:defRPr lang="it-IT" sz="3200" kern="1200" baseline="0" smtClean="0">
                <a:solidFill>
                  <a:schemeClr val="bg1"/>
                </a:solidFill>
                <a:latin typeface="+mn-lt"/>
                <a:ea typeface="Candara" charset="0"/>
                <a:cs typeface="Candara" charset="0"/>
              </a:defRPr>
            </a:lvl3pPr>
            <a:lvl4pPr marL="1371600" indent="0">
              <a:buNone/>
              <a:defRPr lang="it-IT" sz="3200" kern="1200" baseline="0" smtClean="0">
                <a:solidFill>
                  <a:schemeClr val="bg1"/>
                </a:solidFill>
                <a:latin typeface="+mn-lt"/>
                <a:ea typeface="Candara" charset="0"/>
                <a:cs typeface="Candara" charset="0"/>
              </a:defRPr>
            </a:lvl4pPr>
            <a:lvl5pPr marL="1828800" indent="0">
              <a:buNone/>
              <a:defRPr lang="it-IT" sz="3200" kern="1200" baseline="0">
                <a:solidFill>
                  <a:schemeClr val="bg1"/>
                </a:solidFill>
                <a:latin typeface="+mn-lt"/>
                <a:ea typeface="Candara" charset="0"/>
                <a:cs typeface="Candara" charset="0"/>
              </a:defRPr>
            </a:lvl5pPr>
          </a:lstStyle>
          <a:p>
            <a:pPr>
              <a:lnSpc>
                <a:spcPts val="3720"/>
              </a:lnSpc>
            </a:pPr>
            <a:r>
              <a:rPr lang="it-IT" sz="3200" dirty="0">
                <a:solidFill>
                  <a:schemeClr val="bg1"/>
                </a:solidFill>
                <a:latin typeface="+mn-lt"/>
                <a:ea typeface="Candara" charset="0"/>
                <a:cs typeface="Candara" charset="0"/>
              </a:rPr>
              <a:t>Presentazione per uso interno</a:t>
            </a:r>
          </a:p>
        </p:txBody>
      </p:sp>
      <p:sp>
        <p:nvSpPr>
          <p:cNvPr id="18" name="Segnaposto testo 17"/>
          <p:cNvSpPr>
            <a:spLocks noGrp="1"/>
          </p:cNvSpPr>
          <p:nvPr>
            <p:ph type="body" sz="quarter" idx="11" hasCustomPrompt="1"/>
          </p:nvPr>
        </p:nvSpPr>
        <p:spPr>
          <a:xfrm>
            <a:off x="517702" y="4925982"/>
            <a:ext cx="3781810" cy="378474"/>
          </a:xfrm>
          <a:prstGeom prst="rect">
            <a:avLst/>
          </a:prstGeom>
        </p:spPr>
        <p:txBody>
          <a:bodyPr/>
          <a:lstStyle>
            <a:lvl1pPr marL="0" indent="0">
              <a:buNone/>
              <a:defRPr lang="it-IT" sz="1800" kern="1200" baseline="0" smtClean="0">
                <a:solidFill>
                  <a:schemeClr val="bg1"/>
                </a:solidFill>
                <a:latin typeface="Karbon App" panose="02000000000000000000" pitchFamily="2" charset="0"/>
                <a:ea typeface="Candara" charset="0"/>
                <a:cs typeface="Candara" charset="0"/>
              </a:defRPr>
            </a:lvl1pPr>
          </a:lstStyle>
          <a:p>
            <a:pPr lvl="0"/>
            <a:r>
              <a:rPr lang="it-IT" dirty="0"/>
              <a:t>Città, data</a:t>
            </a:r>
          </a:p>
        </p:txBody>
      </p:sp>
    </p:spTree>
    <p:extLst>
      <p:ext uri="{BB962C8B-B14F-4D97-AF65-F5344CB8AC3E}">
        <p14:creationId xmlns:p14="http://schemas.microsoft.com/office/powerpoint/2010/main" val="282998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0">
          <p15:clr>
            <a:srgbClr val="FBAE40"/>
          </p15:clr>
        </p15:guide>
        <p15:guide id="2" orient="horz" pos="1593">
          <p15:clr>
            <a:srgbClr val="FBAE40"/>
          </p15:clr>
        </p15:guide>
        <p15:guide id="3" orient="horz" pos="324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mplate Base">
    <p:spTree>
      <p:nvGrpSpPr>
        <p:cNvPr id="1" name=""/>
        <p:cNvGrpSpPr/>
        <p:nvPr/>
      </p:nvGrpSpPr>
      <p:grpSpPr>
        <a:xfrm>
          <a:off x="0" y="0"/>
          <a:ext cx="0" cy="0"/>
          <a:chOff x="0" y="0"/>
          <a:chExt cx="0" cy="0"/>
        </a:xfrm>
      </p:grpSpPr>
      <p:pic>
        <p:nvPicPr>
          <p:cNvPr id="19" name="Immagine 13" descr="Fondo_Slide.jpg">
            <a:extLst>
              <a:ext uri="{FF2B5EF4-FFF2-40B4-BE49-F238E27FC236}">
                <a16:creationId xmlns:a16="http://schemas.microsoft.com/office/drawing/2014/main" id="{2944333F-53ED-4022-9130-86D5241392F0}"/>
              </a:ext>
            </a:extLst>
          </p:cNvPr>
          <p:cNvPicPr>
            <a:picLocks/>
          </p:cNvPicPr>
          <p:nvPr userDrawn="1"/>
        </p:nvPicPr>
        <p:blipFill>
          <a:blip r:embed="rId2">
            <a:extLst>
              <a:ext uri="{28A0092B-C50C-407E-A947-70E740481C1C}">
                <a14:useLocalDpi xmlns:a14="http://schemas.microsoft.com/office/drawing/2010/main"/>
              </a:ext>
            </a:extLst>
          </a:blip>
          <a:stretch>
            <a:fillRect/>
          </a:stretch>
        </p:blipFill>
        <p:spPr>
          <a:xfrm>
            <a:off x="1" y="6490688"/>
            <a:ext cx="12192000" cy="367312"/>
          </a:xfrm>
          <a:prstGeom prst="rect">
            <a:avLst/>
          </a:prstGeom>
        </p:spPr>
      </p:pic>
      <p:sp>
        <p:nvSpPr>
          <p:cNvPr id="21" name="Segnaposto numero diapositiva 5"/>
          <p:cNvSpPr txBox="1">
            <a:spLocks/>
          </p:cNvSpPr>
          <p:nvPr userDrawn="1"/>
        </p:nvSpPr>
        <p:spPr>
          <a:xfrm>
            <a:off x="10614403" y="6515565"/>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FFFFFF"/>
                </a:solidFill>
                <a:latin typeface="Karbon App" panose="02000000000000000000" pitchFamily="2" charset="0"/>
              </a:rPr>
              <a:pPr/>
              <a:t>‹Nr.›</a:t>
            </a:fld>
            <a:endParaRPr lang="en-US" sz="1200" dirty="0">
              <a:solidFill>
                <a:srgbClr val="FFFFFF"/>
              </a:solidFill>
              <a:latin typeface="Karbon App" panose="02000000000000000000" pitchFamily="2" charset="0"/>
            </a:endParaRPr>
          </a:p>
        </p:txBody>
      </p:sp>
      <p:sp>
        <p:nvSpPr>
          <p:cNvPr id="22" name="Titolo 14"/>
          <p:cNvSpPr>
            <a:spLocks noGrp="1"/>
          </p:cNvSpPr>
          <p:nvPr>
            <p:ph type="title" hasCustomPrompt="1"/>
          </p:nvPr>
        </p:nvSpPr>
        <p:spPr>
          <a:xfrm>
            <a:off x="293924" y="359927"/>
            <a:ext cx="11491676" cy="486306"/>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sz="2800" baseline="0">
                <a:latin typeface="Karbon App" panose="02000000000000000000" pitchFamily="2" charset="0"/>
              </a:defRPr>
            </a:lvl1pPr>
          </a:lstStyle>
          <a:p>
            <a:r>
              <a:rPr lang="it-IT" dirty="0"/>
              <a:t>Inserire titolo</a:t>
            </a:r>
          </a:p>
        </p:txBody>
      </p:sp>
      <p:sp>
        <p:nvSpPr>
          <p:cNvPr id="7" name="bk object 18">
            <a:extLst>
              <a:ext uri="{FF2B5EF4-FFF2-40B4-BE49-F238E27FC236}">
                <a16:creationId xmlns:a16="http://schemas.microsoft.com/office/drawing/2014/main" id="{11008C28-BC89-4A6C-BBBD-BBD19A804D63}"/>
              </a:ext>
            </a:extLst>
          </p:cNvPr>
          <p:cNvSpPr/>
          <p:nvPr userDrawn="1"/>
        </p:nvSpPr>
        <p:spPr>
          <a:xfrm>
            <a:off x="465826" y="6524032"/>
            <a:ext cx="868456" cy="300626"/>
          </a:xfrm>
          <a:prstGeom prst="rect">
            <a:avLst/>
          </a:prstGeom>
          <a:blipFill>
            <a:blip r:embed="rId3" cstate="hqprint">
              <a:extLst>
                <a:ext uri="{28A0092B-C50C-407E-A947-70E740481C1C}">
                  <a14:useLocalDpi xmlns:a14="http://schemas.microsoft.com/office/drawing/2010/main"/>
                </a:ext>
              </a:extLst>
            </a:blip>
            <a:srcRect/>
            <a:stretch>
              <a:fillRect b="690"/>
            </a:stretch>
          </a:blipFill>
        </p:spPr>
        <p:txBody>
          <a:bodyPr wrap="square" lIns="0" tIns="0" rIns="0" bIns="0" rtlCol="0"/>
          <a:lstStyle/>
          <a:p>
            <a:pPr fontAlgn="base">
              <a:spcBef>
                <a:spcPct val="0"/>
              </a:spcBef>
              <a:spcAft>
                <a:spcPct val="0"/>
              </a:spcAft>
            </a:pPr>
            <a:endParaRPr lang="en-US" sz="1744" dirty="0">
              <a:solidFill>
                <a:srgbClr val="000000"/>
              </a:solidFill>
              <a:latin typeface="Arial" charset="0"/>
              <a:cs typeface="Arial" charset="0"/>
            </a:endParaRPr>
          </a:p>
        </p:txBody>
      </p:sp>
      <p:sp>
        <p:nvSpPr>
          <p:cNvPr id="8" name="Rettangolo 7"/>
          <p:cNvSpPr/>
          <p:nvPr userDrawn="1"/>
        </p:nvSpPr>
        <p:spPr>
          <a:xfrm>
            <a:off x="386653" y="867248"/>
            <a:ext cx="528836" cy="72000"/>
          </a:xfrm>
          <a:prstGeom prst="rect">
            <a:avLst/>
          </a:prstGeom>
          <a:gradFill>
            <a:gsLst>
              <a:gs pos="0">
                <a:schemeClr val="accent1"/>
              </a:gs>
              <a:gs pos="100000">
                <a:srgbClr val="00B8D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Karbon App" panose="02000000000000000000" pitchFamily="2" charset="0"/>
              </a:rPr>
              <a:t>     </a:t>
            </a:r>
          </a:p>
        </p:txBody>
      </p:sp>
    </p:spTree>
    <p:extLst>
      <p:ext uri="{BB962C8B-B14F-4D97-AF65-F5344CB8AC3E}">
        <p14:creationId xmlns:p14="http://schemas.microsoft.com/office/powerpoint/2010/main" val="139065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emplate Base titolo 2 righe">
    <p:spTree>
      <p:nvGrpSpPr>
        <p:cNvPr id="1" name=""/>
        <p:cNvGrpSpPr/>
        <p:nvPr/>
      </p:nvGrpSpPr>
      <p:grpSpPr>
        <a:xfrm>
          <a:off x="0" y="0"/>
          <a:ext cx="0" cy="0"/>
          <a:chOff x="0" y="0"/>
          <a:chExt cx="0" cy="0"/>
        </a:xfrm>
      </p:grpSpPr>
      <p:pic>
        <p:nvPicPr>
          <p:cNvPr id="19" name="Immagine 13" descr="Fondo_Slide.jpg">
            <a:extLst>
              <a:ext uri="{FF2B5EF4-FFF2-40B4-BE49-F238E27FC236}">
                <a16:creationId xmlns:a16="http://schemas.microsoft.com/office/drawing/2014/main" id="{2944333F-53ED-4022-9130-86D5241392F0}"/>
              </a:ext>
            </a:extLst>
          </p:cNvPr>
          <p:cNvPicPr>
            <a:picLocks/>
          </p:cNvPicPr>
          <p:nvPr userDrawn="1"/>
        </p:nvPicPr>
        <p:blipFill>
          <a:blip r:embed="rId2">
            <a:extLst>
              <a:ext uri="{28A0092B-C50C-407E-A947-70E740481C1C}">
                <a14:useLocalDpi xmlns:a14="http://schemas.microsoft.com/office/drawing/2010/main"/>
              </a:ext>
            </a:extLst>
          </a:blip>
          <a:stretch>
            <a:fillRect/>
          </a:stretch>
        </p:blipFill>
        <p:spPr>
          <a:xfrm>
            <a:off x="1" y="6490688"/>
            <a:ext cx="12192000" cy="367312"/>
          </a:xfrm>
          <a:prstGeom prst="rect">
            <a:avLst/>
          </a:prstGeom>
        </p:spPr>
      </p:pic>
      <p:sp>
        <p:nvSpPr>
          <p:cNvPr id="21" name="Segnaposto numero diapositiva 5"/>
          <p:cNvSpPr txBox="1">
            <a:spLocks/>
          </p:cNvSpPr>
          <p:nvPr userDrawn="1"/>
        </p:nvSpPr>
        <p:spPr>
          <a:xfrm>
            <a:off x="10614403" y="6515565"/>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FFFFFF"/>
                </a:solidFill>
                <a:latin typeface="Karbon App" panose="02000000000000000000" pitchFamily="2" charset="0"/>
              </a:rPr>
              <a:pPr/>
              <a:t>‹Nr.›</a:t>
            </a:fld>
            <a:endParaRPr lang="en-US" sz="1200" dirty="0">
              <a:solidFill>
                <a:srgbClr val="FFFFFF"/>
              </a:solidFill>
              <a:latin typeface="Karbon App" panose="02000000000000000000" pitchFamily="2" charset="0"/>
            </a:endParaRPr>
          </a:p>
        </p:txBody>
      </p:sp>
      <p:sp>
        <p:nvSpPr>
          <p:cNvPr id="22" name="Titolo 14"/>
          <p:cNvSpPr>
            <a:spLocks noGrp="1"/>
          </p:cNvSpPr>
          <p:nvPr>
            <p:ph type="title" hasCustomPrompt="1"/>
          </p:nvPr>
        </p:nvSpPr>
        <p:spPr>
          <a:xfrm>
            <a:off x="293924" y="124531"/>
            <a:ext cx="11491676" cy="486306"/>
          </a:xfrm>
          <a:prstGeom prst="rect">
            <a:avLst/>
          </a:prstGeom>
        </p:spPr>
        <p:txBody>
          <a:bodyPr/>
          <a:lstStyle>
            <a:lvl1pPr>
              <a:lnSpc>
                <a:spcPct val="70000"/>
              </a:lnSpc>
              <a:defRPr sz="2800" baseline="0">
                <a:latin typeface="Karbon App" panose="02000000000000000000" pitchFamily="2" charset="0"/>
              </a:defRPr>
            </a:lvl1pPr>
          </a:lstStyle>
          <a:p>
            <a:r>
              <a:rPr lang="it-IT" dirty="0"/>
              <a:t>Spazio per titolo spazio per titolo</a:t>
            </a:r>
            <a:br>
              <a:rPr lang="it-IT" dirty="0"/>
            </a:br>
            <a:r>
              <a:rPr lang="it-IT" dirty="0"/>
              <a:t>spazio per titolo spazio</a:t>
            </a:r>
          </a:p>
        </p:txBody>
      </p:sp>
      <p:sp>
        <p:nvSpPr>
          <p:cNvPr id="8" name="bk object 18">
            <a:extLst>
              <a:ext uri="{FF2B5EF4-FFF2-40B4-BE49-F238E27FC236}">
                <a16:creationId xmlns:a16="http://schemas.microsoft.com/office/drawing/2014/main" id="{11008C28-BC89-4A6C-BBBD-BBD19A804D63}"/>
              </a:ext>
            </a:extLst>
          </p:cNvPr>
          <p:cNvSpPr/>
          <p:nvPr userDrawn="1"/>
        </p:nvSpPr>
        <p:spPr>
          <a:xfrm>
            <a:off x="465826" y="6524032"/>
            <a:ext cx="868456" cy="300626"/>
          </a:xfrm>
          <a:prstGeom prst="rect">
            <a:avLst/>
          </a:prstGeom>
          <a:blipFill>
            <a:blip r:embed="rId3" cstate="hqprint">
              <a:extLst>
                <a:ext uri="{28A0092B-C50C-407E-A947-70E740481C1C}">
                  <a14:useLocalDpi xmlns:a14="http://schemas.microsoft.com/office/drawing/2010/main"/>
                </a:ext>
              </a:extLst>
            </a:blip>
            <a:srcRect/>
            <a:stretch>
              <a:fillRect b="690"/>
            </a:stretch>
          </a:blipFill>
        </p:spPr>
        <p:txBody>
          <a:bodyPr wrap="square" lIns="0" tIns="0" rIns="0" bIns="0" rtlCol="0"/>
          <a:lstStyle/>
          <a:p>
            <a:pPr fontAlgn="base">
              <a:spcBef>
                <a:spcPct val="0"/>
              </a:spcBef>
              <a:spcAft>
                <a:spcPct val="0"/>
              </a:spcAft>
            </a:pPr>
            <a:endParaRPr lang="en-US" sz="1744" dirty="0">
              <a:solidFill>
                <a:srgbClr val="000000"/>
              </a:solidFill>
              <a:latin typeface="Arial" charset="0"/>
              <a:cs typeface="Arial" charset="0"/>
            </a:endParaRPr>
          </a:p>
        </p:txBody>
      </p:sp>
      <p:sp>
        <p:nvSpPr>
          <p:cNvPr id="10" name="Rettangolo 9"/>
          <p:cNvSpPr/>
          <p:nvPr userDrawn="1"/>
        </p:nvSpPr>
        <p:spPr>
          <a:xfrm>
            <a:off x="386653" y="867248"/>
            <a:ext cx="528836" cy="72000"/>
          </a:xfrm>
          <a:prstGeom prst="rect">
            <a:avLst/>
          </a:prstGeom>
          <a:gradFill>
            <a:gsLst>
              <a:gs pos="0">
                <a:schemeClr val="accent1"/>
              </a:gs>
              <a:gs pos="100000">
                <a:srgbClr val="00B8D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latin typeface="Karbon App" panose="02000000000000000000" pitchFamily="2" charset="0"/>
              </a:rPr>
              <a:t>     </a:t>
            </a:r>
          </a:p>
        </p:txBody>
      </p:sp>
    </p:spTree>
    <p:extLst>
      <p:ext uri="{BB962C8B-B14F-4D97-AF65-F5344CB8AC3E}">
        <p14:creationId xmlns:p14="http://schemas.microsoft.com/office/powerpoint/2010/main" val="175217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Conclusione_A">
    <p:spTree>
      <p:nvGrpSpPr>
        <p:cNvPr id="1" name=""/>
        <p:cNvGrpSpPr/>
        <p:nvPr/>
      </p:nvGrpSpPr>
      <p:grpSpPr>
        <a:xfrm>
          <a:off x="0" y="0"/>
          <a:ext cx="0" cy="0"/>
          <a:chOff x="0" y="0"/>
          <a:chExt cx="0" cy="0"/>
        </a:xfrm>
      </p:grpSpPr>
      <p:pic>
        <p:nvPicPr>
          <p:cNvPr id="6" name="Immagine 5" descr="Fondo_Slide.jp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3588" y="-27384"/>
            <a:ext cx="12270032" cy="6903624"/>
          </a:xfrm>
          <a:prstGeom prst="rect">
            <a:avLst/>
          </a:prstGeom>
        </p:spPr>
      </p:pic>
      <p:pic>
        <p:nvPicPr>
          <p:cNvPr id="4" name="Immagine 3" descr="LOGO_Payoff_Bianco.png"/>
          <p:cNvPicPr>
            <a:picLocks noChangeAspect="1"/>
          </p:cNvPicPr>
          <p:nvPr userDrawn="1"/>
        </p:nvPicPr>
        <p:blipFill rotWithShape="1">
          <a:blip r:embed="rId3" cstate="email">
            <a:extLst>
              <a:ext uri="{28A0092B-C50C-407E-A947-70E740481C1C}">
                <a14:useLocalDpi xmlns:a14="http://schemas.microsoft.com/office/drawing/2010/main"/>
              </a:ext>
            </a:extLst>
          </a:blip>
          <a:srcRect b="26770"/>
          <a:stretch/>
        </p:blipFill>
        <p:spPr>
          <a:xfrm>
            <a:off x="5272215" y="2974310"/>
            <a:ext cx="1537730" cy="532819"/>
          </a:xfrm>
          <a:prstGeom prst="rect">
            <a:avLst/>
          </a:prstGeom>
        </p:spPr>
      </p:pic>
    </p:spTree>
    <p:extLst>
      <p:ext uri="{BB962C8B-B14F-4D97-AF65-F5344CB8AC3E}">
        <p14:creationId xmlns:p14="http://schemas.microsoft.com/office/powerpoint/2010/main" val="2202299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Divisor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2590502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01" imgH="502" progId="TCLayout.ActiveDocument.1">
                  <p:embed/>
                </p:oleObj>
              </mc:Choice>
              <mc:Fallback>
                <p:oleObj name="think-cell Slide" r:id="rId3" imgW="501" imgH="502" progId="TCLayout.ActiveDocument.1">
                  <p:embed/>
                  <p:pic>
                    <p:nvPicPr>
                      <p:cNvPr id="5" name="Object 4"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Titolo 22"/>
          <p:cNvSpPr>
            <a:spLocks noGrp="1"/>
          </p:cNvSpPr>
          <p:nvPr>
            <p:ph type="title" hasCustomPrompt="1"/>
          </p:nvPr>
        </p:nvSpPr>
        <p:spPr>
          <a:xfrm>
            <a:off x="1" y="2094929"/>
            <a:ext cx="4522038" cy="2300830"/>
          </a:xfrm>
          <a:prstGeom prst="rect">
            <a:avLst/>
          </a:prstGeom>
          <a:gradFill>
            <a:gsLst>
              <a:gs pos="0">
                <a:schemeClr val="accent2"/>
              </a:gs>
              <a:gs pos="100000">
                <a:srgbClr val="1C1DA5"/>
              </a:gs>
            </a:gsLst>
            <a:lin ang="10800000" scaled="1"/>
          </a:gradFill>
          <a:effectLst>
            <a:outerShdw blurRad="50800" dist="38100" dir="2700000" algn="tl" rotWithShape="0">
              <a:prstClr val="black">
                <a:alpha val="40000"/>
              </a:prstClr>
            </a:outerShdw>
          </a:effectLst>
        </p:spPr>
        <p:txBody>
          <a:bodyPr vert="horz" anchor="ctr">
            <a:noAutofit/>
          </a:bodyPr>
          <a:lstStyle>
            <a:lvl1pPr marL="449263" indent="0">
              <a:tabLst>
                <a:tab pos="439738" algn="l"/>
              </a:tabLst>
              <a:defRPr sz="3600" b="1" baseline="0">
                <a:solidFill>
                  <a:schemeClr val="bg1"/>
                </a:solidFill>
                <a:latin typeface="Karbon App" panose="02000000000000000000" pitchFamily="2" charset="0"/>
              </a:defRPr>
            </a:lvl1pPr>
          </a:lstStyle>
          <a:p>
            <a:r>
              <a:rPr lang="it-IT" dirty="0"/>
              <a:t>Titolo divisore</a:t>
            </a:r>
          </a:p>
        </p:txBody>
      </p:sp>
      <p:pic>
        <p:nvPicPr>
          <p:cNvPr id="7" name="Immagine 13" descr="Fondo_Slide.jpg">
            <a:extLst>
              <a:ext uri="{FF2B5EF4-FFF2-40B4-BE49-F238E27FC236}">
                <a16:creationId xmlns:a16="http://schemas.microsoft.com/office/drawing/2014/main" id="{2944333F-53ED-4022-9130-86D5241392F0}"/>
              </a:ext>
            </a:extLst>
          </p:cNvPr>
          <p:cNvPicPr>
            <a:picLocks/>
          </p:cNvPicPr>
          <p:nvPr userDrawn="1"/>
        </p:nvPicPr>
        <p:blipFill>
          <a:blip r:embed="rId5">
            <a:extLst>
              <a:ext uri="{28A0092B-C50C-407E-A947-70E740481C1C}">
                <a14:useLocalDpi xmlns:a14="http://schemas.microsoft.com/office/drawing/2010/main"/>
              </a:ext>
            </a:extLst>
          </a:blip>
          <a:stretch>
            <a:fillRect/>
          </a:stretch>
        </p:blipFill>
        <p:spPr>
          <a:xfrm>
            <a:off x="1" y="6490688"/>
            <a:ext cx="12192000" cy="367312"/>
          </a:xfrm>
          <a:prstGeom prst="rect">
            <a:avLst/>
          </a:prstGeom>
        </p:spPr>
      </p:pic>
      <p:sp>
        <p:nvSpPr>
          <p:cNvPr id="8" name="bk object 18">
            <a:extLst>
              <a:ext uri="{FF2B5EF4-FFF2-40B4-BE49-F238E27FC236}">
                <a16:creationId xmlns:a16="http://schemas.microsoft.com/office/drawing/2014/main" id="{11008C28-BC89-4A6C-BBBD-BBD19A804D63}"/>
              </a:ext>
            </a:extLst>
          </p:cNvPr>
          <p:cNvSpPr/>
          <p:nvPr userDrawn="1"/>
        </p:nvSpPr>
        <p:spPr>
          <a:xfrm>
            <a:off x="269881" y="6524032"/>
            <a:ext cx="868456" cy="300626"/>
          </a:xfrm>
          <a:prstGeom prst="rect">
            <a:avLst/>
          </a:prstGeom>
          <a:blipFill>
            <a:blip r:embed="rId6" cstate="hqprint">
              <a:extLst>
                <a:ext uri="{28A0092B-C50C-407E-A947-70E740481C1C}">
                  <a14:useLocalDpi xmlns:a14="http://schemas.microsoft.com/office/drawing/2010/main"/>
                </a:ext>
              </a:extLst>
            </a:blip>
            <a:srcRect/>
            <a:stretch>
              <a:fillRect b="690"/>
            </a:stretch>
          </a:blipFill>
        </p:spPr>
        <p:txBody>
          <a:bodyPr wrap="square" lIns="0" tIns="0" rIns="0" bIns="0" rtlCol="0"/>
          <a:lstStyle/>
          <a:p>
            <a:pPr fontAlgn="base">
              <a:spcBef>
                <a:spcPct val="0"/>
              </a:spcBef>
              <a:spcAft>
                <a:spcPct val="0"/>
              </a:spcAft>
            </a:pPr>
            <a:endParaRPr lang="en-US" sz="1744" dirty="0">
              <a:solidFill>
                <a:srgbClr val="000000"/>
              </a:solidFill>
              <a:latin typeface="Arial" charset="0"/>
              <a:cs typeface="Arial" charset="0"/>
            </a:endParaRPr>
          </a:p>
        </p:txBody>
      </p:sp>
      <p:sp>
        <p:nvSpPr>
          <p:cNvPr id="9" name="Segnaposto numero diapositiva 5"/>
          <p:cNvSpPr txBox="1">
            <a:spLocks/>
          </p:cNvSpPr>
          <p:nvPr userDrawn="1"/>
        </p:nvSpPr>
        <p:spPr>
          <a:xfrm>
            <a:off x="10614403" y="6515565"/>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smtClean="0">
                <a:solidFill>
                  <a:srgbClr val="FFFFFF"/>
                </a:solidFill>
                <a:latin typeface="Karbon App" panose="02000000000000000000" pitchFamily="2" charset="0"/>
              </a:rPr>
              <a:pPr/>
              <a:t>‹Nr.›</a:t>
            </a:fld>
            <a:endParaRPr lang="en-US" sz="1200" dirty="0">
              <a:solidFill>
                <a:srgbClr val="FFFFFF"/>
              </a:solidFill>
              <a:latin typeface="Karbon App" panose="02000000000000000000" pitchFamily="2" charset="0"/>
            </a:endParaRPr>
          </a:p>
        </p:txBody>
      </p:sp>
      <p:sp>
        <p:nvSpPr>
          <p:cNvPr id="2" name="Rectangle 1"/>
          <p:cNvSpPr/>
          <p:nvPr userDrawn="1"/>
        </p:nvSpPr>
        <p:spPr>
          <a:xfrm>
            <a:off x="129309" y="600364"/>
            <a:ext cx="775855" cy="415636"/>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it-IT" sz="1200" i="1"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73667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1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Diapositiva titolo">
    <p:spTree>
      <p:nvGrpSpPr>
        <p:cNvPr id="1" name=""/>
        <p:cNvGrpSpPr/>
        <p:nvPr/>
      </p:nvGrpSpPr>
      <p:grpSpPr>
        <a:xfrm>
          <a:off x="0" y="0"/>
          <a:ext cx="0" cy="0"/>
          <a:chOff x="0" y="0"/>
          <a:chExt cx="0" cy="0"/>
        </a:xfrm>
      </p:grpSpPr>
      <p:pic>
        <p:nvPicPr>
          <p:cNvPr id="11" name="Immagine 10" descr="Fondo_Cop.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8032" y="-45624"/>
            <a:ext cx="12270032" cy="6903624"/>
          </a:xfrm>
          <a:prstGeom prst="rect">
            <a:avLst/>
          </a:prstGeom>
        </p:spPr>
      </p:pic>
      <p:sp>
        <p:nvSpPr>
          <p:cNvPr id="10" name="Rettangolo 9">
            <a:extLst>
              <a:ext uri="{FF2B5EF4-FFF2-40B4-BE49-F238E27FC236}">
                <a16:creationId xmlns:a16="http://schemas.microsoft.com/office/drawing/2014/main" id="{5C706AF1-E7B6-BE45-9529-6C1CBC6F1713}"/>
              </a:ext>
            </a:extLst>
          </p:cNvPr>
          <p:cNvSpPr/>
          <p:nvPr userDrawn="1"/>
        </p:nvSpPr>
        <p:spPr>
          <a:xfrm>
            <a:off x="-78033" y="-45624"/>
            <a:ext cx="12270033" cy="6903624"/>
          </a:xfrm>
          <a:prstGeom prst="rect">
            <a:avLst/>
          </a:prstGeom>
          <a:gradFill flip="none" rotWithShape="1">
            <a:gsLst>
              <a:gs pos="27000">
                <a:srgbClr val="1771A3">
                  <a:alpha val="73000"/>
                </a:srgbClr>
              </a:gs>
              <a:gs pos="10000">
                <a:srgbClr val="00B09B">
                  <a:alpha val="76000"/>
                </a:srgbClr>
              </a:gs>
              <a:gs pos="58000">
                <a:srgbClr val="2D32AA">
                  <a:alpha val="53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9" name="bk object 18">
            <a:extLst>
              <a:ext uri="{FF2B5EF4-FFF2-40B4-BE49-F238E27FC236}">
                <a16:creationId xmlns:a16="http://schemas.microsoft.com/office/drawing/2014/main" id="{11008C28-BC89-4A6C-BBBD-BBD19A804D63}"/>
              </a:ext>
            </a:extLst>
          </p:cNvPr>
          <p:cNvSpPr/>
          <p:nvPr userDrawn="1"/>
        </p:nvSpPr>
        <p:spPr>
          <a:xfrm>
            <a:off x="10981133" y="6306675"/>
            <a:ext cx="868456" cy="300626"/>
          </a:xfrm>
          <a:prstGeom prst="rect">
            <a:avLst/>
          </a:prstGeom>
          <a:blipFill>
            <a:blip r:embed="rId3" cstate="hqprint">
              <a:extLst>
                <a:ext uri="{28A0092B-C50C-407E-A947-70E740481C1C}">
                  <a14:useLocalDpi xmlns:a14="http://schemas.microsoft.com/office/drawing/2010/main"/>
                </a:ext>
              </a:extLst>
            </a:blip>
            <a:srcRect/>
            <a:stretch>
              <a:fillRect b="690"/>
            </a:stretch>
          </a:blipFill>
        </p:spPr>
        <p:txBody>
          <a:bodyPr wrap="square" lIns="0" tIns="0" rIns="0" bIns="0" rtlCol="0"/>
          <a:lstStyle/>
          <a:p>
            <a:pPr fontAlgn="base">
              <a:spcBef>
                <a:spcPct val="0"/>
              </a:spcBef>
              <a:spcAft>
                <a:spcPct val="0"/>
              </a:spcAft>
            </a:pPr>
            <a:endParaRPr lang="en-US" sz="1744" dirty="0">
              <a:solidFill>
                <a:srgbClr val="000000"/>
              </a:solidFill>
              <a:latin typeface="Karbon App" panose="02000000000000000000" pitchFamily="2" charset="0"/>
              <a:cs typeface="Arial" charset="0"/>
            </a:endParaRPr>
          </a:p>
        </p:txBody>
      </p:sp>
      <p:sp>
        <p:nvSpPr>
          <p:cNvPr id="18" name="Ovale 17">
            <a:extLst>
              <a:ext uri="{FF2B5EF4-FFF2-40B4-BE49-F238E27FC236}">
                <a16:creationId xmlns:a16="http://schemas.microsoft.com/office/drawing/2014/main" id="{A0FEF61B-C38F-D94D-9473-DF1FD1ACB4CA}"/>
              </a:ext>
            </a:extLst>
          </p:cNvPr>
          <p:cNvSpPr>
            <a:spLocks noChangeAspect="1"/>
          </p:cNvSpPr>
          <p:nvPr userDrawn="1"/>
        </p:nvSpPr>
        <p:spPr>
          <a:xfrm>
            <a:off x="1001815" y="763212"/>
            <a:ext cx="1396426" cy="1396426"/>
          </a:xfrm>
          <a:prstGeom prst="ellipse">
            <a:avLst/>
          </a:prstGeom>
          <a:solidFill>
            <a:srgbClr val="2D32AA">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Ovale 18">
            <a:extLst>
              <a:ext uri="{FF2B5EF4-FFF2-40B4-BE49-F238E27FC236}">
                <a16:creationId xmlns:a16="http://schemas.microsoft.com/office/drawing/2014/main" id="{7A8BE251-DFFE-3542-A127-EBADE1156BEF}"/>
              </a:ext>
            </a:extLst>
          </p:cNvPr>
          <p:cNvSpPr>
            <a:spLocks noChangeAspect="1"/>
          </p:cNvSpPr>
          <p:nvPr userDrawn="1"/>
        </p:nvSpPr>
        <p:spPr>
          <a:xfrm>
            <a:off x="705185" y="1402999"/>
            <a:ext cx="610701" cy="610701"/>
          </a:xfrm>
          <a:prstGeom prst="ellipse">
            <a:avLst/>
          </a:prstGeom>
          <a:solidFill>
            <a:srgbClr val="00B09B">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00B8DE"/>
              </a:solidFill>
            </a:endParaRPr>
          </a:p>
        </p:txBody>
      </p:sp>
      <p:sp>
        <p:nvSpPr>
          <p:cNvPr id="21" name="Titolo 1">
            <a:extLst>
              <a:ext uri="{FF2B5EF4-FFF2-40B4-BE49-F238E27FC236}">
                <a16:creationId xmlns:a16="http://schemas.microsoft.com/office/drawing/2014/main" id="{947B6FDE-A079-CD49-A3C5-09B54171B9CF}"/>
              </a:ext>
            </a:extLst>
          </p:cNvPr>
          <p:cNvSpPr>
            <a:spLocks noGrp="1"/>
          </p:cNvSpPr>
          <p:nvPr>
            <p:ph type="ctrTitle" hasCustomPrompt="1"/>
          </p:nvPr>
        </p:nvSpPr>
        <p:spPr>
          <a:xfrm>
            <a:off x="1278411" y="1054852"/>
            <a:ext cx="9880132" cy="1023834"/>
          </a:xfrm>
          <a:prstGeom prst="rect">
            <a:avLst/>
          </a:prstGeom>
        </p:spPr>
        <p:txBody>
          <a:bodyPr anchor="b">
            <a:noAutofit/>
          </a:bodyPr>
          <a:lstStyle>
            <a:lvl1pPr algn="l">
              <a:defRPr sz="6700" b="1" i="0" spc="0">
                <a:solidFill>
                  <a:schemeClr val="bg1"/>
                </a:solidFill>
                <a:latin typeface="+mn-lt"/>
              </a:defRPr>
            </a:lvl1pPr>
          </a:lstStyle>
          <a:p>
            <a:r>
              <a:rPr lang="it-IT" dirty="0"/>
              <a:t>Title</a:t>
            </a:r>
          </a:p>
        </p:txBody>
      </p:sp>
      <p:sp>
        <p:nvSpPr>
          <p:cNvPr id="22" name="Segnaposto contenuto 66">
            <a:extLst>
              <a:ext uri="{FF2B5EF4-FFF2-40B4-BE49-F238E27FC236}">
                <a16:creationId xmlns:a16="http://schemas.microsoft.com/office/drawing/2014/main" id="{E13F26A0-BC6A-1F4D-8D09-7F85008DFA38}"/>
              </a:ext>
            </a:extLst>
          </p:cNvPr>
          <p:cNvSpPr>
            <a:spLocks noGrp="1"/>
          </p:cNvSpPr>
          <p:nvPr>
            <p:ph sz="quarter" idx="13" hasCustomPrompt="1"/>
          </p:nvPr>
        </p:nvSpPr>
        <p:spPr>
          <a:xfrm>
            <a:off x="1288350" y="2108160"/>
            <a:ext cx="9870193" cy="594189"/>
          </a:xfrm>
          <a:prstGeom prst="rect">
            <a:avLst/>
          </a:prstGeom>
        </p:spPr>
        <p:txBody>
          <a:bodyPr>
            <a:normAutofit/>
          </a:bodyPr>
          <a:lstStyle>
            <a:lvl1pPr marL="0" indent="0" algn="l">
              <a:buNone/>
              <a:defRPr sz="3400" b="0" i="0" cap="small" spc="0" baseline="0">
                <a:solidFill>
                  <a:schemeClr val="bg1"/>
                </a:solidFill>
                <a:latin typeface="+mn-lt"/>
              </a:defRPr>
            </a:lvl1pPr>
          </a:lstStyle>
          <a:p>
            <a:pPr lvl="0"/>
            <a:r>
              <a:rPr lang="it-IT" dirty="0"/>
              <a:t>SUBTITLE</a:t>
            </a:r>
          </a:p>
        </p:txBody>
      </p:sp>
      <p:sp>
        <p:nvSpPr>
          <p:cNvPr id="24" name="Segnaposto contenuto 66">
            <a:extLst>
              <a:ext uri="{FF2B5EF4-FFF2-40B4-BE49-F238E27FC236}">
                <a16:creationId xmlns:a16="http://schemas.microsoft.com/office/drawing/2014/main" id="{070ACFC3-997F-2C4D-ADA2-EC609C32447A}"/>
              </a:ext>
            </a:extLst>
          </p:cNvPr>
          <p:cNvSpPr>
            <a:spLocks noGrp="1"/>
          </p:cNvSpPr>
          <p:nvPr>
            <p:ph sz="quarter" idx="15" hasCustomPrompt="1"/>
          </p:nvPr>
        </p:nvSpPr>
        <p:spPr>
          <a:xfrm>
            <a:off x="1288350" y="2805030"/>
            <a:ext cx="6799724" cy="311782"/>
          </a:xfrm>
          <a:prstGeom prst="rect">
            <a:avLst/>
          </a:prstGeom>
        </p:spPr>
        <p:txBody>
          <a:bodyPr>
            <a:noAutofit/>
          </a:bodyPr>
          <a:lstStyle>
            <a:lvl1pPr marL="0" indent="0" algn="l">
              <a:buNone/>
              <a:defRPr sz="2400" b="1" i="0" spc="0">
                <a:solidFill>
                  <a:schemeClr val="bg1"/>
                </a:solidFill>
                <a:latin typeface="+mn-lt"/>
              </a:defRPr>
            </a:lvl1pPr>
          </a:lstStyle>
          <a:p>
            <a:pPr lvl="0"/>
            <a:r>
              <a:rPr lang="it-IT" dirty="0"/>
              <a:t>Date</a:t>
            </a:r>
          </a:p>
        </p:txBody>
      </p:sp>
    </p:spTree>
    <p:extLst>
      <p:ext uri="{BB962C8B-B14F-4D97-AF65-F5344CB8AC3E}">
        <p14:creationId xmlns:p14="http://schemas.microsoft.com/office/powerpoint/2010/main" val="115387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slide">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D684C249-6FAE-4932-BE9A-0B5384803340}"/>
              </a:ext>
            </a:extLst>
          </p:cNvPr>
          <p:cNvSpPr/>
          <p:nvPr userDrawn="1"/>
        </p:nvSpPr>
        <p:spPr>
          <a:xfrm>
            <a:off x="0" y="0"/>
            <a:ext cx="12193200" cy="6861600"/>
          </a:xfrm>
          <a:prstGeom prst="rect">
            <a:avLst/>
          </a:prstGeom>
          <a:solidFill>
            <a:srgbClr val="C9E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 name="Title 1"/>
          <p:cNvSpPr>
            <a:spLocks noGrp="1"/>
          </p:cNvSpPr>
          <p:nvPr>
            <p:ph type="ctrTitle" hasCustomPrompt="1"/>
          </p:nvPr>
        </p:nvSpPr>
        <p:spPr>
          <a:xfrm>
            <a:off x="720001" y="2759384"/>
            <a:ext cx="10748100" cy="718384"/>
          </a:xfrm>
        </p:spPr>
        <p:txBody>
          <a:bodyPr anchor="b">
            <a:normAutofit/>
          </a:bodyPr>
          <a:lstStyle>
            <a:lvl1pPr algn="l">
              <a:defRPr sz="3400"/>
            </a:lvl1pPr>
          </a:lstStyle>
          <a:p>
            <a:r>
              <a:rPr lang="en-GB" noProof="0" dirty="0"/>
              <a:t>Insert title in maximum one line</a:t>
            </a:r>
            <a:endParaRPr lang="en-GB" dirty="0"/>
          </a:p>
        </p:txBody>
      </p:sp>
      <p:sp>
        <p:nvSpPr>
          <p:cNvPr id="3" name="Subtitle 2"/>
          <p:cNvSpPr>
            <a:spLocks noGrp="1"/>
          </p:cNvSpPr>
          <p:nvPr>
            <p:ph type="subTitle" idx="1" hasCustomPrompt="1"/>
          </p:nvPr>
        </p:nvSpPr>
        <p:spPr>
          <a:xfrm>
            <a:off x="719138" y="3755479"/>
            <a:ext cx="10748963" cy="792000"/>
          </a:xfrm>
        </p:spPr>
        <p:txBody>
          <a:bodyPr/>
          <a:lstStyle>
            <a:lvl1pPr marL="0" indent="0" algn="l">
              <a:spcBef>
                <a:spcPts val="0"/>
              </a:spcBef>
              <a:buFont typeface="Arial" panose="020B0604020202020204" pitchFamily="34" charset="0"/>
              <a:buChar char="​"/>
              <a:defRPr sz="1800">
                <a:solidFill>
                  <a:schemeClr val="accent1"/>
                </a:solidFill>
              </a:defRPr>
            </a:lvl1pPr>
            <a:lvl2pPr marL="0" indent="0" algn="l">
              <a:buFont typeface="Arial" panose="020B0604020202020204" pitchFamily="34" charset="0"/>
              <a:buChar char="​"/>
              <a:defRPr sz="2000"/>
            </a:lvl2pPr>
            <a:lvl3pPr marL="0" indent="0" algn="l">
              <a:buFont typeface="Arial" panose="020B0604020202020204" pitchFamily="34" charset="0"/>
              <a:buChar char="​"/>
              <a:defRPr sz="2000"/>
            </a:lvl3pPr>
            <a:lvl4pPr marL="0" indent="0" algn="l">
              <a:buFont typeface="Arial" panose="020B0604020202020204" pitchFamily="34" charset="0"/>
              <a:buChar char="​"/>
              <a:defRPr sz="2000"/>
            </a:lvl4pPr>
            <a:lvl5pPr marL="0" indent="0" algn="l">
              <a:buFont typeface="Arial" panose="020B0604020202020204" pitchFamily="34" charset="0"/>
              <a:buChar char="​"/>
              <a:defRPr sz="2000"/>
            </a:lvl5pPr>
            <a:lvl6pPr marL="0" indent="0" algn="l">
              <a:buFont typeface="Arial" panose="020B0604020202020204" pitchFamily="34" charset="0"/>
              <a:buChar char="​"/>
              <a:defRPr sz="2000"/>
            </a:lvl6pPr>
            <a:lvl7pPr marL="0" indent="0" algn="l">
              <a:buFont typeface="Arial" panose="020B0604020202020204" pitchFamily="34" charset="0"/>
              <a:buChar char="​"/>
              <a:defRPr sz="2000"/>
            </a:lvl7pPr>
            <a:lvl8pPr marL="0" indent="0" algn="l">
              <a:buFont typeface="Arial" panose="020B0604020202020204" pitchFamily="34" charset="0"/>
              <a:buChar char="​"/>
              <a:defRPr sz="2000"/>
            </a:lvl8pPr>
            <a:lvl9pPr marL="0" indent="0" algn="l">
              <a:buFont typeface="Arial" panose="020B0604020202020204" pitchFamily="34" charset="0"/>
              <a:buChar char="​"/>
              <a:defRPr sz="2000"/>
            </a:lvl9pPr>
          </a:lstStyle>
          <a:p>
            <a:r>
              <a:rPr lang="en-GB" dirty="0"/>
              <a:t>Insert subtitle in maximum two lines</a:t>
            </a:r>
          </a:p>
        </p:txBody>
      </p:sp>
      <p:sp>
        <p:nvSpPr>
          <p:cNvPr id="12" name="Pladsholder til tekst 3">
            <a:extLst>
              <a:ext uri="{FF2B5EF4-FFF2-40B4-BE49-F238E27FC236}">
                <a16:creationId xmlns:a16="http://schemas.microsoft.com/office/drawing/2014/main" id="{A4F47B8B-7096-43FE-84B3-BA3E93CC8C6F}"/>
              </a:ext>
            </a:extLst>
          </p:cNvPr>
          <p:cNvSpPr>
            <a:spLocks noGrp="1"/>
          </p:cNvSpPr>
          <p:nvPr>
            <p:ph type="body" sz="quarter" idx="11" hasCustomPrompt="1"/>
          </p:nvPr>
        </p:nvSpPr>
        <p:spPr>
          <a:xfrm>
            <a:off x="719999" y="6020334"/>
            <a:ext cx="4860000" cy="320675"/>
          </a:xfrm>
        </p:spPr>
        <p:txBody>
          <a:bodyPr/>
          <a:lstStyle>
            <a:lvl1pPr marL="0" indent="0">
              <a:buNone/>
              <a:defRPr sz="1200">
                <a:solidFill>
                  <a:schemeClr val="accent1"/>
                </a:solidFill>
              </a:defRPr>
            </a:lvl1pPr>
            <a:lvl2pPr marL="216000" indent="0">
              <a:buNone/>
              <a:defRPr/>
            </a:lvl2pPr>
          </a:lstStyle>
          <a:p>
            <a:pPr lvl="0"/>
            <a:r>
              <a:rPr lang="en-GB" dirty="0"/>
              <a:t>Insert name, title and department of presenter</a:t>
            </a:r>
          </a:p>
        </p:txBody>
      </p:sp>
      <p:pic>
        <p:nvPicPr>
          <p:cNvPr id="8" name="Logo">
            <a:extLst>
              <a:ext uri="{FF2B5EF4-FFF2-40B4-BE49-F238E27FC236}">
                <a16:creationId xmlns:a16="http://schemas.microsoft.com/office/drawing/2014/main" id="{57957277-FFAA-4F9B-9DF9-49BE404D552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20000" y="1080000"/>
            <a:ext cx="1800000" cy="526927"/>
          </a:xfrm>
          <a:prstGeom prst="rect">
            <a:avLst/>
          </a:prstGeom>
        </p:spPr>
      </p:pic>
      <p:sp>
        <p:nvSpPr>
          <p:cNvPr id="4" name="Date_GeneralDate"/>
          <p:cNvSpPr>
            <a:spLocks noGrp="1"/>
          </p:cNvSpPr>
          <p:nvPr>
            <p:ph type="dt" sz="half" idx="10"/>
          </p:nvPr>
        </p:nvSpPr>
        <p:spPr>
          <a:xfrm>
            <a:off x="719999" y="5805218"/>
            <a:ext cx="4860000" cy="180000"/>
          </a:xfrm>
          <a:prstGeom prst="rect">
            <a:avLst/>
          </a:prstGeom>
        </p:spPr>
        <p:txBody>
          <a:bodyPr/>
          <a:lstStyle>
            <a:lvl1pPr>
              <a:defRPr sz="1200" b="1">
                <a:solidFill>
                  <a:schemeClr val="accent1"/>
                </a:solidFill>
              </a:defRPr>
            </a:lvl1pPr>
          </a:lstStyle>
          <a:p>
            <a:fld id="{8B5EA78D-C4F0-49F4-85B6-5BBDFC9D5812}" type="datetime1">
              <a:rPr lang="en-GB" smtClean="0"/>
              <a:pPr/>
              <a:t>05/10/2022</a:t>
            </a:fld>
            <a:endParaRPr lang="en-GB" dirty="0"/>
          </a:p>
        </p:txBody>
      </p:sp>
      <p:sp>
        <p:nvSpPr>
          <p:cNvPr id="9" name="Footer Placeholder 4" hidden="1">
            <a:extLst>
              <a:ext uri="{FF2B5EF4-FFF2-40B4-BE49-F238E27FC236}">
                <a16:creationId xmlns:a16="http://schemas.microsoft.com/office/drawing/2014/main" id="{A1571D3E-E42A-483C-9C09-D30A00C81EAB}"/>
              </a:ext>
            </a:extLst>
          </p:cNvPr>
          <p:cNvSpPr>
            <a:spLocks noGrp="1"/>
          </p:cNvSpPr>
          <p:nvPr>
            <p:ph type="ftr" sz="quarter" idx="3"/>
          </p:nvPr>
        </p:nvSpPr>
        <p:spPr>
          <a:xfrm>
            <a:off x="0" y="6912000"/>
            <a:ext cx="0" cy="0"/>
          </a:xfrm>
          <a:prstGeom prst="rect">
            <a:avLst/>
          </a:prstGeom>
        </p:spPr>
        <p:txBody>
          <a:bodyPr vert="horz" lIns="0" tIns="0" rIns="0" bIns="0" rtlCol="0" anchor="b" anchorCtr="0"/>
          <a:lstStyle>
            <a:lvl1pPr algn="ctr">
              <a:defRPr sz="100">
                <a:noFill/>
              </a:defRPr>
            </a:lvl1pPr>
          </a:lstStyle>
          <a:p>
            <a:endParaRPr lang="en-GB" dirty="0"/>
          </a:p>
        </p:txBody>
      </p:sp>
      <p:sp>
        <p:nvSpPr>
          <p:cNvPr id="10" name="Slide Number Placeholder 5">
            <a:extLst>
              <a:ext uri="{FF2B5EF4-FFF2-40B4-BE49-F238E27FC236}">
                <a16:creationId xmlns:a16="http://schemas.microsoft.com/office/drawing/2014/main" id="{1DDA0BDB-E54A-44CB-AD6F-FAF894C72C78}"/>
              </a:ext>
            </a:extLst>
          </p:cNvPr>
          <p:cNvSpPr>
            <a:spLocks noGrp="1"/>
          </p:cNvSpPr>
          <p:nvPr>
            <p:ph type="sldNum" sz="quarter" idx="4"/>
          </p:nvPr>
        </p:nvSpPr>
        <p:spPr>
          <a:xfrm>
            <a:off x="0" y="6912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en-GB" smtClean="0"/>
              <a:pPr/>
              <a:t>‹Nr.›</a:t>
            </a:fld>
            <a:endParaRPr lang="en-GB" dirty="0"/>
          </a:p>
        </p:txBody>
      </p:sp>
    </p:spTree>
    <p:extLst>
      <p:ext uri="{BB962C8B-B14F-4D97-AF65-F5344CB8AC3E}">
        <p14:creationId xmlns:p14="http://schemas.microsoft.com/office/powerpoint/2010/main" val="3449049200"/>
      </p:ext>
    </p:extLst>
  </p:cSld>
  <p:clrMapOvr>
    <a:masterClrMapping/>
  </p:clrMapOvr>
  <p:hf sldNum="0"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slide (A)">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D684C249-6FAE-4932-BE9A-0B5384803340}"/>
              </a:ext>
            </a:extLst>
          </p:cNvPr>
          <p:cNvSpPr/>
          <p:nvPr userDrawn="1"/>
        </p:nvSpPr>
        <p:spPr>
          <a:xfrm>
            <a:off x="0" y="0"/>
            <a:ext cx="12193200" cy="6861600"/>
          </a:xfrm>
          <a:prstGeom prst="rect">
            <a:avLst/>
          </a:prstGeom>
          <a:solidFill>
            <a:srgbClr val="C9E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 name="Title 1"/>
          <p:cNvSpPr>
            <a:spLocks noGrp="1"/>
          </p:cNvSpPr>
          <p:nvPr>
            <p:ph type="ctrTitle" hasCustomPrompt="1"/>
          </p:nvPr>
        </p:nvSpPr>
        <p:spPr>
          <a:xfrm>
            <a:off x="720001" y="2761200"/>
            <a:ext cx="10748100" cy="720000"/>
          </a:xfrm>
        </p:spPr>
        <p:txBody>
          <a:bodyPr anchor="b">
            <a:normAutofit/>
          </a:bodyPr>
          <a:lstStyle>
            <a:lvl1pPr algn="l">
              <a:defRPr sz="3400"/>
            </a:lvl1pPr>
          </a:lstStyle>
          <a:p>
            <a:r>
              <a:rPr lang="en-GB" noProof="0" dirty="0"/>
              <a:t>Insert title in maximum one line</a:t>
            </a:r>
            <a:endParaRPr lang="en-GB" dirty="0"/>
          </a:p>
        </p:txBody>
      </p:sp>
      <p:sp>
        <p:nvSpPr>
          <p:cNvPr id="3" name="Subtitle 2"/>
          <p:cNvSpPr>
            <a:spLocks noGrp="1"/>
          </p:cNvSpPr>
          <p:nvPr>
            <p:ph type="subTitle" idx="1" hasCustomPrompt="1"/>
          </p:nvPr>
        </p:nvSpPr>
        <p:spPr>
          <a:xfrm>
            <a:off x="719138" y="3755479"/>
            <a:ext cx="10748963" cy="791987"/>
          </a:xfrm>
        </p:spPr>
        <p:txBody>
          <a:bodyPr/>
          <a:lstStyle>
            <a:lvl1pPr marL="0" indent="0" algn="l">
              <a:spcBef>
                <a:spcPts val="0"/>
              </a:spcBef>
              <a:buFont typeface="Arial" panose="020B0604020202020204" pitchFamily="34" charset="0"/>
              <a:buChar char="​"/>
              <a:defRPr sz="1800">
                <a:solidFill>
                  <a:schemeClr val="accent1"/>
                </a:solidFill>
              </a:defRPr>
            </a:lvl1pPr>
            <a:lvl2pPr marL="0" indent="0" algn="l">
              <a:buFont typeface="Arial" panose="020B0604020202020204" pitchFamily="34" charset="0"/>
              <a:buChar char="​"/>
              <a:defRPr sz="2000"/>
            </a:lvl2pPr>
            <a:lvl3pPr marL="0" indent="0" algn="l">
              <a:buFont typeface="Arial" panose="020B0604020202020204" pitchFamily="34" charset="0"/>
              <a:buChar char="​"/>
              <a:defRPr sz="2000"/>
            </a:lvl3pPr>
            <a:lvl4pPr marL="0" indent="0" algn="l">
              <a:buFont typeface="Arial" panose="020B0604020202020204" pitchFamily="34" charset="0"/>
              <a:buChar char="​"/>
              <a:defRPr sz="2000"/>
            </a:lvl4pPr>
            <a:lvl5pPr marL="0" indent="0" algn="l">
              <a:buFont typeface="Arial" panose="020B0604020202020204" pitchFamily="34" charset="0"/>
              <a:buChar char="​"/>
              <a:defRPr sz="2000"/>
            </a:lvl5pPr>
            <a:lvl6pPr marL="0" indent="0" algn="l">
              <a:buFont typeface="Arial" panose="020B0604020202020204" pitchFamily="34" charset="0"/>
              <a:buChar char="​"/>
              <a:defRPr sz="2000"/>
            </a:lvl6pPr>
            <a:lvl7pPr marL="0" indent="0" algn="l">
              <a:buFont typeface="Arial" panose="020B0604020202020204" pitchFamily="34" charset="0"/>
              <a:buChar char="​"/>
              <a:defRPr sz="2000"/>
            </a:lvl7pPr>
            <a:lvl8pPr marL="0" indent="0" algn="l">
              <a:buFont typeface="Arial" panose="020B0604020202020204" pitchFamily="34" charset="0"/>
              <a:buChar char="​"/>
              <a:defRPr sz="2000"/>
            </a:lvl8pPr>
            <a:lvl9pPr marL="0" indent="0" algn="l">
              <a:buFont typeface="Arial" panose="020B0604020202020204" pitchFamily="34" charset="0"/>
              <a:buChar char="​"/>
              <a:defRPr sz="2000"/>
            </a:lvl9pPr>
          </a:lstStyle>
          <a:p>
            <a:r>
              <a:rPr lang="en-GB" noProof="0" dirty="0"/>
              <a:t>Insert subtitle in maximum two lines</a:t>
            </a:r>
          </a:p>
        </p:txBody>
      </p:sp>
      <p:sp>
        <p:nvSpPr>
          <p:cNvPr id="12" name="Pladsholder til tekst 3">
            <a:extLst>
              <a:ext uri="{FF2B5EF4-FFF2-40B4-BE49-F238E27FC236}">
                <a16:creationId xmlns:a16="http://schemas.microsoft.com/office/drawing/2014/main" id="{A4F47B8B-7096-43FE-84B3-BA3E93CC8C6F}"/>
              </a:ext>
            </a:extLst>
          </p:cNvPr>
          <p:cNvSpPr>
            <a:spLocks noGrp="1"/>
          </p:cNvSpPr>
          <p:nvPr>
            <p:ph type="body" sz="quarter" idx="11" hasCustomPrompt="1"/>
          </p:nvPr>
        </p:nvSpPr>
        <p:spPr>
          <a:xfrm>
            <a:off x="719999" y="6020334"/>
            <a:ext cx="4860000" cy="320675"/>
          </a:xfrm>
        </p:spPr>
        <p:txBody>
          <a:bodyPr/>
          <a:lstStyle>
            <a:lvl1pPr marL="0" indent="0">
              <a:buNone/>
              <a:defRPr sz="1200">
                <a:solidFill>
                  <a:schemeClr val="accent1"/>
                </a:solidFill>
              </a:defRPr>
            </a:lvl1pPr>
            <a:lvl2pPr marL="216000" indent="0">
              <a:buNone/>
              <a:defRPr/>
            </a:lvl2pPr>
          </a:lstStyle>
          <a:p>
            <a:pPr lvl="0"/>
            <a:r>
              <a:rPr lang="en-GB" dirty="0"/>
              <a:t>Insert name, title and department of presenter</a:t>
            </a:r>
          </a:p>
        </p:txBody>
      </p:sp>
      <p:pic>
        <p:nvPicPr>
          <p:cNvPr id="8" name="Logo">
            <a:extLst>
              <a:ext uri="{FF2B5EF4-FFF2-40B4-BE49-F238E27FC236}">
                <a16:creationId xmlns:a16="http://schemas.microsoft.com/office/drawing/2014/main" id="{57957277-FFAA-4F9B-9DF9-49BE404D552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20000" y="1080000"/>
            <a:ext cx="1800000" cy="526927"/>
          </a:xfrm>
          <a:prstGeom prst="rect">
            <a:avLst/>
          </a:prstGeom>
        </p:spPr>
      </p:pic>
      <p:sp>
        <p:nvSpPr>
          <p:cNvPr id="15" name="Kombinationstegning: orange">
            <a:extLst>
              <a:ext uri="{FF2B5EF4-FFF2-40B4-BE49-F238E27FC236}">
                <a16:creationId xmlns:a16="http://schemas.microsoft.com/office/drawing/2014/main" id="{3A599C9B-0FF5-4311-8F2C-E9852DCFDCF3}"/>
              </a:ext>
            </a:extLst>
          </p:cNvPr>
          <p:cNvSpPr/>
          <p:nvPr userDrawn="1"/>
        </p:nvSpPr>
        <p:spPr>
          <a:xfrm>
            <a:off x="7005732" y="5712998"/>
            <a:ext cx="2674980" cy="1145002"/>
          </a:xfrm>
          <a:custGeom>
            <a:avLst/>
            <a:gdLst>
              <a:gd name="connsiteX0" fmla="*/ 1337490 w 2674980"/>
              <a:gd name="connsiteY0" fmla="*/ 0 h 1145002"/>
              <a:gd name="connsiteX1" fmla="*/ 2665408 w 2674980"/>
              <a:gd name="connsiteY1" fmla="*/ 1082285 h 1145002"/>
              <a:gd name="connsiteX2" fmla="*/ 2674980 w 2674980"/>
              <a:gd name="connsiteY2" fmla="*/ 1145002 h 1145002"/>
              <a:gd name="connsiteX3" fmla="*/ 0 w 2674980"/>
              <a:gd name="connsiteY3" fmla="*/ 1145002 h 1145002"/>
              <a:gd name="connsiteX4" fmla="*/ 9572 w 2674980"/>
              <a:gd name="connsiteY4" fmla="*/ 1082285 h 1145002"/>
              <a:gd name="connsiteX5" fmla="*/ 1337490 w 2674980"/>
              <a:gd name="connsiteY5" fmla="*/ 0 h 114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980" h="1145002">
                <a:moveTo>
                  <a:pt x="1337490" y="0"/>
                </a:moveTo>
                <a:cubicBezTo>
                  <a:pt x="1992513" y="0"/>
                  <a:pt x="2539017" y="464626"/>
                  <a:pt x="2665408" y="1082285"/>
                </a:cubicBezTo>
                <a:lnTo>
                  <a:pt x="2674980" y="1145002"/>
                </a:lnTo>
                <a:lnTo>
                  <a:pt x="0" y="1145002"/>
                </a:lnTo>
                <a:lnTo>
                  <a:pt x="9572" y="1082285"/>
                </a:lnTo>
                <a:cubicBezTo>
                  <a:pt x="135963" y="464626"/>
                  <a:pt x="682467" y="0"/>
                  <a:pt x="1337490" y="0"/>
                </a:cubicBezTo>
                <a:close/>
              </a:path>
            </a:pathLst>
          </a:cu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9" name="Kombinationstegning: hvid lille">
            <a:extLst>
              <a:ext uri="{FF2B5EF4-FFF2-40B4-BE49-F238E27FC236}">
                <a16:creationId xmlns:a16="http://schemas.microsoft.com/office/drawing/2014/main" id="{967F1A0C-7C27-4D6B-8C2E-D67741DB4A37}"/>
              </a:ext>
            </a:extLst>
          </p:cNvPr>
          <p:cNvSpPr>
            <a:spLocks noChangeAspect="1"/>
          </p:cNvSpPr>
          <p:nvPr userDrawn="1"/>
        </p:nvSpPr>
        <p:spPr>
          <a:xfrm>
            <a:off x="9086850" y="0"/>
            <a:ext cx="3102750" cy="3728416"/>
          </a:xfrm>
          <a:custGeom>
            <a:avLst/>
            <a:gdLst>
              <a:gd name="connsiteX0" fmla="*/ 392396 w 3102750"/>
              <a:gd name="connsiteY0" fmla="*/ 0 h 3728416"/>
              <a:gd name="connsiteX1" fmla="*/ 3102750 w 3102750"/>
              <a:gd name="connsiteY1" fmla="*/ 0 h 3728416"/>
              <a:gd name="connsiteX2" fmla="*/ 3102750 w 3102750"/>
              <a:gd name="connsiteY2" fmla="*/ 3626793 h 3728416"/>
              <a:gd name="connsiteX3" fmla="*/ 2898102 w 3102750"/>
              <a:gd name="connsiteY3" fmla="*/ 3679413 h 3728416"/>
              <a:gd name="connsiteX4" fmla="*/ 2412000 w 3102750"/>
              <a:gd name="connsiteY4" fmla="*/ 3728416 h 3728416"/>
              <a:gd name="connsiteX5" fmla="*/ 0 w 3102750"/>
              <a:gd name="connsiteY5" fmla="*/ 1316416 h 3728416"/>
              <a:gd name="connsiteX6" fmla="*/ 291115 w 3102750"/>
              <a:gd name="connsiteY6" fmla="*/ 166714 h 3728416"/>
              <a:gd name="connsiteX0" fmla="*/ 392396 w 3102750"/>
              <a:gd name="connsiteY0" fmla="*/ 0 h 3728416"/>
              <a:gd name="connsiteX1" fmla="*/ 3102750 w 3102750"/>
              <a:gd name="connsiteY1" fmla="*/ 3626793 h 3728416"/>
              <a:gd name="connsiteX2" fmla="*/ 2898102 w 3102750"/>
              <a:gd name="connsiteY2" fmla="*/ 3679413 h 3728416"/>
              <a:gd name="connsiteX3" fmla="*/ 2412000 w 3102750"/>
              <a:gd name="connsiteY3" fmla="*/ 3728416 h 3728416"/>
              <a:gd name="connsiteX4" fmla="*/ 0 w 3102750"/>
              <a:gd name="connsiteY4" fmla="*/ 1316416 h 3728416"/>
              <a:gd name="connsiteX5" fmla="*/ 291115 w 3102750"/>
              <a:gd name="connsiteY5" fmla="*/ 166714 h 3728416"/>
              <a:gd name="connsiteX6" fmla="*/ 392396 w 3102750"/>
              <a:gd name="connsiteY6" fmla="*/ 0 h 3728416"/>
              <a:gd name="connsiteX0" fmla="*/ 3102750 w 3194190"/>
              <a:gd name="connsiteY0" fmla="*/ 3626793 h 3728416"/>
              <a:gd name="connsiteX1" fmla="*/ 2898102 w 3194190"/>
              <a:gd name="connsiteY1" fmla="*/ 3679413 h 3728416"/>
              <a:gd name="connsiteX2" fmla="*/ 2412000 w 3194190"/>
              <a:gd name="connsiteY2" fmla="*/ 3728416 h 3728416"/>
              <a:gd name="connsiteX3" fmla="*/ 0 w 3194190"/>
              <a:gd name="connsiteY3" fmla="*/ 1316416 h 3728416"/>
              <a:gd name="connsiteX4" fmla="*/ 291115 w 3194190"/>
              <a:gd name="connsiteY4" fmla="*/ 166714 h 3728416"/>
              <a:gd name="connsiteX5" fmla="*/ 392396 w 3194190"/>
              <a:gd name="connsiteY5" fmla="*/ 0 h 3728416"/>
              <a:gd name="connsiteX6" fmla="*/ 3194190 w 3194190"/>
              <a:gd name="connsiteY6" fmla="*/ 3718233 h 3728416"/>
              <a:gd name="connsiteX0" fmla="*/ 3102750 w 3102750"/>
              <a:gd name="connsiteY0" fmla="*/ 3626793 h 3728416"/>
              <a:gd name="connsiteX1" fmla="*/ 2898102 w 3102750"/>
              <a:gd name="connsiteY1" fmla="*/ 3679413 h 3728416"/>
              <a:gd name="connsiteX2" fmla="*/ 2412000 w 3102750"/>
              <a:gd name="connsiteY2" fmla="*/ 3728416 h 3728416"/>
              <a:gd name="connsiteX3" fmla="*/ 0 w 3102750"/>
              <a:gd name="connsiteY3" fmla="*/ 1316416 h 3728416"/>
              <a:gd name="connsiteX4" fmla="*/ 291115 w 3102750"/>
              <a:gd name="connsiteY4" fmla="*/ 166714 h 3728416"/>
              <a:gd name="connsiteX5" fmla="*/ 392396 w 3102750"/>
              <a:gd name="connsiteY5" fmla="*/ 0 h 3728416"/>
              <a:gd name="connsiteX6" fmla="*/ 2114420 w 3102750"/>
              <a:gd name="connsiteY6" fmla="*/ 488650 h 3728416"/>
              <a:gd name="connsiteX0" fmla="*/ 3102750 w 3102750"/>
              <a:gd name="connsiteY0" fmla="*/ 3626793 h 3728416"/>
              <a:gd name="connsiteX1" fmla="*/ 2898102 w 3102750"/>
              <a:gd name="connsiteY1" fmla="*/ 3679413 h 3728416"/>
              <a:gd name="connsiteX2" fmla="*/ 2412000 w 3102750"/>
              <a:gd name="connsiteY2" fmla="*/ 3728416 h 3728416"/>
              <a:gd name="connsiteX3" fmla="*/ 0 w 3102750"/>
              <a:gd name="connsiteY3" fmla="*/ 1316416 h 3728416"/>
              <a:gd name="connsiteX4" fmla="*/ 291115 w 3102750"/>
              <a:gd name="connsiteY4" fmla="*/ 166714 h 3728416"/>
              <a:gd name="connsiteX5" fmla="*/ 392396 w 3102750"/>
              <a:gd name="connsiteY5" fmla="*/ 0 h 372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750" h="3728416">
                <a:moveTo>
                  <a:pt x="3102750" y="3626793"/>
                </a:moveTo>
                <a:lnTo>
                  <a:pt x="2898102" y="3679413"/>
                </a:lnTo>
                <a:cubicBezTo>
                  <a:pt x="2741087" y="3711543"/>
                  <a:pt x="2578514" y="3728416"/>
                  <a:pt x="2412000" y="3728416"/>
                </a:cubicBezTo>
                <a:cubicBezTo>
                  <a:pt x="1079889" y="3728416"/>
                  <a:pt x="0" y="2648527"/>
                  <a:pt x="0" y="1316416"/>
                </a:cubicBezTo>
                <a:cubicBezTo>
                  <a:pt x="0" y="900131"/>
                  <a:pt x="105458" y="508478"/>
                  <a:pt x="291115" y="166714"/>
                </a:cubicBezTo>
                <a:lnTo>
                  <a:pt x="392396" y="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4" name="Kombinationstegning: hvid stor">
            <a:extLst>
              <a:ext uri="{FF2B5EF4-FFF2-40B4-BE49-F238E27FC236}">
                <a16:creationId xmlns:a16="http://schemas.microsoft.com/office/drawing/2014/main" id="{647B16E1-7F8F-41DD-BEAB-729F8B3DC868}"/>
              </a:ext>
            </a:extLst>
          </p:cNvPr>
          <p:cNvSpPr/>
          <p:nvPr userDrawn="1"/>
        </p:nvSpPr>
        <p:spPr>
          <a:xfrm>
            <a:off x="8243455" y="1069700"/>
            <a:ext cx="3960000" cy="5788301"/>
          </a:xfrm>
          <a:custGeom>
            <a:avLst/>
            <a:gdLst>
              <a:gd name="connsiteX0" fmla="*/ 3960000 w 3960000"/>
              <a:gd name="connsiteY0" fmla="*/ 0 h 5788301"/>
              <a:gd name="connsiteX1" fmla="*/ 3960000 w 3960000"/>
              <a:gd name="connsiteY1" fmla="*/ 5788301 h 5788301"/>
              <a:gd name="connsiteX2" fmla="*/ 63202 w 3960000"/>
              <a:gd name="connsiteY2" fmla="*/ 5788301 h 5788301"/>
              <a:gd name="connsiteX3" fmla="*/ 42177 w 3960000"/>
              <a:gd name="connsiteY3" fmla="*/ 5648468 h 5788301"/>
              <a:gd name="connsiteX4" fmla="*/ 0 w 3960000"/>
              <a:gd name="connsiteY4" fmla="*/ 4988088 h 5788301"/>
              <a:gd name="connsiteX5" fmla="*/ 3842019 w 3960000"/>
              <a:gd name="connsiteY5" fmla="*/ 27230 h 5788301"/>
              <a:gd name="connsiteX0" fmla="*/ 3960000 w 4051440"/>
              <a:gd name="connsiteY0" fmla="*/ 5788301 h 5879741"/>
              <a:gd name="connsiteX1" fmla="*/ 63202 w 4051440"/>
              <a:gd name="connsiteY1" fmla="*/ 5788301 h 5879741"/>
              <a:gd name="connsiteX2" fmla="*/ 42177 w 4051440"/>
              <a:gd name="connsiteY2" fmla="*/ 5648468 h 5879741"/>
              <a:gd name="connsiteX3" fmla="*/ 0 w 4051440"/>
              <a:gd name="connsiteY3" fmla="*/ 4988088 h 5879741"/>
              <a:gd name="connsiteX4" fmla="*/ 3842019 w 4051440"/>
              <a:gd name="connsiteY4" fmla="*/ 27230 h 5879741"/>
              <a:gd name="connsiteX5" fmla="*/ 3960000 w 4051440"/>
              <a:gd name="connsiteY5" fmla="*/ 0 h 5879741"/>
              <a:gd name="connsiteX6" fmla="*/ 4051440 w 4051440"/>
              <a:gd name="connsiteY6" fmla="*/ 5879741 h 5879741"/>
              <a:gd name="connsiteX0" fmla="*/ 3960000 w 3960000"/>
              <a:gd name="connsiteY0" fmla="*/ 5788301 h 5788301"/>
              <a:gd name="connsiteX1" fmla="*/ 63202 w 3960000"/>
              <a:gd name="connsiteY1" fmla="*/ 5788301 h 5788301"/>
              <a:gd name="connsiteX2" fmla="*/ 42177 w 3960000"/>
              <a:gd name="connsiteY2" fmla="*/ 5648468 h 5788301"/>
              <a:gd name="connsiteX3" fmla="*/ 0 w 3960000"/>
              <a:gd name="connsiteY3" fmla="*/ 4988088 h 5788301"/>
              <a:gd name="connsiteX4" fmla="*/ 3842019 w 3960000"/>
              <a:gd name="connsiteY4" fmla="*/ 27230 h 5788301"/>
              <a:gd name="connsiteX5" fmla="*/ 3960000 w 3960000"/>
              <a:gd name="connsiteY5" fmla="*/ 0 h 5788301"/>
              <a:gd name="connsiteX0" fmla="*/ 63202 w 3960000"/>
              <a:gd name="connsiteY0" fmla="*/ 5788301 h 5788301"/>
              <a:gd name="connsiteX1" fmla="*/ 42177 w 3960000"/>
              <a:gd name="connsiteY1" fmla="*/ 5648468 h 5788301"/>
              <a:gd name="connsiteX2" fmla="*/ 0 w 3960000"/>
              <a:gd name="connsiteY2" fmla="*/ 4988088 h 5788301"/>
              <a:gd name="connsiteX3" fmla="*/ 3842019 w 3960000"/>
              <a:gd name="connsiteY3" fmla="*/ 27230 h 5788301"/>
              <a:gd name="connsiteX4" fmla="*/ 3960000 w 3960000"/>
              <a:gd name="connsiteY4" fmla="*/ 0 h 5788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000" h="5788301">
                <a:moveTo>
                  <a:pt x="63202" y="5788301"/>
                </a:moveTo>
                <a:lnTo>
                  <a:pt x="42177" y="5648468"/>
                </a:lnTo>
                <a:cubicBezTo>
                  <a:pt x="14349" y="5432273"/>
                  <a:pt x="0" y="5211856"/>
                  <a:pt x="0" y="4988088"/>
                </a:cubicBezTo>
                <a:cubicBezTo>
                  <a:pt x="0" y="2601232"/>
                  <a:pt x="1632596" y="595689"/>
                  <a:pt x="3842019" y="27230"/>
                </a:cubicBezTo>
                <a:lnTo>
                  <a:pt x="3960000" y="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4" name="Date_GeneralDate"/>
          <p:cNvSpPr>
            <a:spLocks noGrp="1"/>
          </p:cNvSpPr>
          <p:nvPr>
            <p:ph type="dt" sz="half" idx="10"/>
          </p:nvPr>
        </p:nvSpPr>
        <p:spPr>
          <a:xfrm>
            <a:off x="719999" y="5805218"/>
            <a:ext cx="4860000" cy="180000"/>
          </a:xfrm>
          <a:prstGeom prst="rect">
            <a:avLst/>
          </a:prstGeom>
        </p:spPr>
        <p:txBody>
          <a:bodyPr/>
          <a:lstStyle>
            <a:lvl1pPr>
              <a:defRPr sz="1200" b="1">
                <a:solidFill>
                  <a:schemeClr val="accent1"/>
                </a:solidFill>
              </a:defRPr>
            </a:lvl1pPr>
          </a:lstStyle>
          <a:p>
            <a:fld id="{8B5EA78D-C4F0-49F4-85B6-5BBDFC9D5812}" type="datetime1">
              <a:rPr lang="en-GB" smtClean="0"/>
              <a:pPr/>
              <a:t>05/10/2022</a:t>
            </a:fld>
            <a:endParaRPr lang="en-GB" dirty="0"/>
          </a:p>
        </p:txBody>
      </p:sp>
      <p:sp>
        <p:nvSpPr>
          <p:cNvPr id="9" name="Footer Placeholder 4" hidden="1">
            <a:extLst>
              <a:ext uri="{FF2B5EF4-FFF2-40B4-BE49-F238E27FC236}">
                <a16:creationId xmlns:a16="http://schemas.microsoft.com/office/drawing/2014/main" id="{A1571D3E-E42A-483C-9C09-D30A00C81EAB}"/>
              </a:ext>
            </a:extLst>
          </p:cNvPr>
          <p:cNvSpPr>
            <a:spLocks noGrp="1"/>
          </p:cNvSpPr>
          <p:nvPr>
            <p:ph type="ftr" sz="quarter" idx="3"/>
          </p:nvPr>
        </p:nvSpPr>
        <p:spPr>
          <a:xfrm>
            <a:off x="0" y="6912000"/>
            <a:ext cx="0" cy="0"/>
          </a:xfrm>
          <a:prstGeom prst="rect">
            <a:avLst/>
          </a:prstGeom>
        </p:spPr>
        <p:txBody>
          <a:bodyPr vert="horz" lIns="0" tIns="0" rIns="0" bIns="0" rtlCol="0" anchor="b" anchorCtr="0"/>
          <a:lstStyle>
            <a:lvl1pPr algn="ctr">
              <a:defRPr sz="100">
                <a:noFill/>
              </a:defRPr>
            </a:lvl1pPr>
          </a:lstStyle>
          <a:p>
            <a:endParaRPr lang="en-GB" dirty="0"/>
          </a:p>
        </p:txBody>
      </p:sp>
      <p:sp>
        <p:nvSpPr>
          <p:cNvPr id="10" name="Slide Number Placeholder 5" hidden="1">
            <a:extLst>
              <a:ext uri="{FF2B5EF4-FFF2-40B4-BE49-F238E27FC236}">
                <a16:creationId xmlns:a16="http://schemas.microsoft.com/office/drawing/2014/main" id="{1DDA0BDB-E54A-44CB-AD6F-FAF894C72C78}"/>
              </a:ext>
            </a:extLst>
          </p:cNvPr>
          <p:cNvSpPr>
            <a:spLocks noGrp="1"/>
          </p:cNvSpPr>
          <p:nvPr>
            <p:ph type="sldNum" sz="quarter" idx="4"/>
          </p:nvPr>
        </p:nvSpPr>
        <p:spPr>
          <a:xfrm>
            <a:off x="0" y="6912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en-GB" smtClean="0"/>
              <a:pPr/>
              <a:t>‹Nr.›</a:t>
            </a:fld>
            <a:endParaRPr lang="en-GB" dirty="0"/>
          </a:p>
        </p:txBody>
      </p:sp>
    </p:spTree>
    <p:extLst>
      <p:ext uri="{BB962C8B-B14F-4D97-AF65-F5344CB8AC3E}">
        <p14:creationId xmlns:p14="http://schemas.microsoft.com/office/powerpoint/2010/main" val="2464597127"/>
      </p:ext>
    </p:extLst>
  </p:cSld>
  <p:clrMapOvr>
    <a:masterClrMapping/>
  </p:clrMapOvr>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30672D-0E0D-4112-ADBB-5AB26FBD3F0E}"/>
              </a:ext>
            </a:extLst>
          </p:cNvPr>
          <p:cNvSpPr>
            <a:spLocks noGrp="1"/>
          </p:cNvSpPr>
          <p:nvPr>
            <p:ph type="title" hasCustomPrompt="1"/>
          </p:nvPr>
        </p:nvSpPr>
        <p:spPr>
          <a:xfrm>
            <a:off x="719999" y="1226970"/>
            <a:ext cx="3290929" cy="1949864"/>
          </a:xfrm>
        </p:spPr>
        <p:txBody>
          <a:bodyPr>
            <a:noAutofit/>
          </a:bodyPr>
          <a:lstStyle>
            <a:lvl1pPr>
              <a:defRPr lang="en-GB" sz="7000" kern="1200" cap="all" baseline="0" dirty="0">
                <a:solidFill>
                  <a:schemeClr val="accent1"/>
                </a:solidFill>
                <a:latin typeface="+mj-lt"/>
                <a:ea typeface="+mj-ea"/>
                <a:cs typeface="+mj-cs"/>
              </a:defRPr>
            </a:lvl1pPr>
          </a:lstStyle>
          <a:p>
            <a:r>
              <a:rPr lang="en-GB" dirty="0"/>
              <a:t>Insert text</a:t>
            </a:r>
          </a:p>
        </p:txBody>
      </p:sp>
      <p:sp>
        <p:nvSpPr>
          <p:cNvPr id="8" name="Pladsholder til tekst 2">
            <a:extLst>
              <a:ext uri="{FF2B5EF4-FFF2-40B4-BE49-F238E27FC236}">
                <a16:creationId xmlns:a16="http://schemas.microsoft.com/office/drawing/2014/main" id="{15F9BC4F-664D-4FB7-A017-AD122CC3F715}"/>
              </a:ext>
            </a:extLst>
          </p:cNvPr>
          <p:cNvSpPr>
            <a:spLocks noGrp="1"/>
          </p:cNvSpPr>
          <p:nvPr>
            <p:ph type="body" sz="quarter" idx="13"/>
          </p:nvPr>
        </p:nvSpPr>
        <p:spPr>
          <a:xfrm>
            <a:off x="4708525" y="1303019"/>
            <a:ext cx="4835525" cy="4499293"/>
          </a:xfrm>
        </p:spPr>
        <p:txBody>
          <a:bodyPr/>
          <a:lstStyle>
            <a:lvl1pPr>
              <a:buClr>
                <a:srgbClr val="ED8B00"/>
              </a:buClr>
              <a:defRPr sz="2400">
                <a:solidFill>
                  <a:schemeClr val="accent1"/>
                </a:solidFill>
              </a:defRPr>
            </a:lvl1pPr>
            <a:lvl2pPr>
              <a:buClr>
                <a:srgbClr val="ED8B00"/>
              </a:buClr>
              <a:defRPr sz="2000">
                <a:solidFill>
                  <a:schemeClr val="accent1"/>
                </a:solidFill>
              </a:defRPr>
            </a:lvl2pPr>
            <a:lvl3pPr>
              <a:buClr>
                <a:srgbClr val="ED8B00"/>
              </a:buClr>
              <a:defRPr sz="1800">
                <a:solidFill>
                  <a:schemeClr val="accent1"/>
                </a:solidFill>
              </a:defRPr>
            </a:lvl3pPr>
            <a:lvl4pPr>
              <a:buClr>
                <a:srgbClr val="ED8B00"/>
              </a:buClr>
              <a:defRPr sz="1600">
                <a:solidFill>
                  <a:schemeClr val="accent1"/>
                </a:solidFill>
              </a:defRPr>
            </a:lvl4pPr>
            <a:lvl5pPr>
              <a:buClr>
                <a:srgbClr val="ED8B00"/>
              </a:buClr>
              <a:defRPr sz="1400">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Kombinationstegning: stor">
            <a:extLst>
              <a:ext uri="{FF2B5EF4-FFF2-40B4-BE49-F238E27FC236}">
                <a16:creationId xmlns:a16="http://schemas.microsoft.com/office/drawing/2014/main" id="{767C2AA5-5CEE-4E6F-9F8E-3EB25D9F1A4B}"/>
              </a:ext>
            </a:extLst>
          </p:cNvPr>
          <p:cNvSpPr/>
          <p:nvPr userDrawn="1"/>
        </p:nvSpPr>
        <p:spPr>
          <a:xfrm>
            <a:off x="505578" y="1"/>
            <a:ext cx="10442886" cy="6857999"/>
          </a:xfrm>
          <a:custGeom>
            <a:avLst/>
            <a:gdLst>
              <a:gd name="connsiteX0" fmla="*/ 511690 w 10442886"/>
              <a:gd name="connsiteY0" fmla="*/ 0 h 6857999"/>
              <a:gd name="connsiteX1" fmla="*/ 9931196 w 10442886"/>
              <a:gd name="connsiteY1" fmla="*/ 0 h 6857999"/>
              <a:gd name="connsiteX2" fmla="*/ 10032559 w 10442886"/>
              <a:gd name="connsiteY2" fmla="*/ 224209 h 6857999"/>
              <a:gd name="connsiteX3" fmla="*/ 10442886 w 10442886"/>
              <a:gd name="connsiteY3" fmla="*/ 2256630 h 6857999"/>
              <a:gd name="connsiteX4" fmla="*/ 7710293 w 10442886"/>
              <a:gd name="connsiteY4" fmla="*/ 6847873 h 6857999"/>
              <a:gd name="connsiteX5" fmla="*/ 7690522 w 10442886"/>
              <a:gd name="connsiteY5" fmla="*/ 6857999 h 6857999"/>
              <a:gd name="connsiteX6" fmla="*/ 2752365 w 10442886"/>
              <a:gd name="connsiteY6" fmla="*/ 6857999 h 6857999"/>
              <a:gd name="connsiteX7" fmla="*/ 2732594 w 10442886"/>
              <a:gd name="connsiteY7" fmla="*/ 6847873 h 6857999"/>
              <a:gd name="connsiteX8" fmla="*/ 0 w 10442886"/>
              <a:gd name="connsiteY8" fmla="*/ 2256630 h 6857999"/>
              <a:gd name="connsiteX9" fmla="*/ 410327 w 10442886"/>
              <a:gd name="connsiteY9" fmla="*/ 224209 h 6857999"/>
              <a:gd name="connsiteX0" fmla="*/ 9931196 w 10442886"/>
              <a:gd name="connsiteY0" fmla="*/ 0 h 6857999"/>
              <a:gd name="connsiteX1" fmla="*/ 10032559 w 10442886"/>
              <a:gd name="connsiteY1" fmla="*/ 224209 h 6857999"/>
              <a:gd name="connsiteX2" fmla="*/ 10442886 w 10442886"/>
              <a:gd name="connsiteY2" fmla="*/ 2256630 h 6857999"/>
              <a:gd name="connsiteX3" fmla="*/ 7710293 w 10442886"/>
              <a:gd name="connsiteY3" fmla="*/ 6847873 h 6857999"/>
              <a:gd name="connsiteX4" fmla="*/ 7690522 w 10442886"/>
              <a:gd name="connsiteY4" fmla="*/ 6857999 h 6857999"/>
              <a:gd name="connsiteX5" fmla="*/ 2752365 w 10442886"/>
              <a:gd name="connsiteY5" fmla="*/ 6857999 h 6857999"/>
              <a:gd name="connsiteX6" fmla="*/ 2732594 w 10442886"/>
              <a:gd name="connsiteY6" fmla="*/ 6847873 h 6857999"/>
              <a:gd name="connsiteX7" fmla="*/ 0 w 10442886"/>
              <a:gd name="connsiteY7" fmla="*/ 2256630 h 6857999"/>
              <a:gd name="connsiteX8" fmla="*/ 410327 w 10442886"/>
              <a:gd name="connsiteY8" fmla="*/ 224209 h 6857999"/>
              <a:gd name="connsiteX9" fmla="*/ 511690 w 10442886"/>
              <a:gd name="connsiteY9" fmla="*/ 0 h 6857999"/>
              <a:gd name="connsiteX10" fmla="*/ 10022636 w 10442886"/>
              <a:gd name="connsiteY10" fmla="*/ 91440 h 6857999"/>
              <a:gd name="connsiteX0" fmla="*/ 9931196 w 10442886"/>
              <a:gd name="connsiteY0" fmla="*/ 1268730 h 8126729"/>
              <a:gd name="connsiteX1" fmla="*/ 10032559 w 10442886"/>
              <a:gd name="connsiteY1" fmla="*/ 1492939 h 8126729"/>
              <a:gd name="connsiteX2" fmla="*/ 10442886 w 10442886"/>
              <a:gd name="connsiteY2" fmla="*/ 3525360 h 8126729"/>
              <a:gd name="connsiteX3" fmla="*/ 7710293 w 10442886"/>
              <a:gd name="connsiteY3" fmla="*/ 8116603 h 8126729"/>
              <a:gd name="connsiteX4" fmla="*/ 7690522 w 10442886"/>
              <a:gd name="connsiteY4" fmla="*/ 8126729 h 8126729"/>
              <a:gd name="connsiteX5" fmla="*/ 2752365 w 10442886"/>
              <a:gd name="connsiteY5" fmla="*/ 8126729 h 8126729"/>
              <a:gd name="connsiteX6" fmla="*/ 2732594 w 10442886"/>
              <a:gd name="connsiteY6" fmla="*/ 8116603 h 8126729"/>
              <a:gd name="connsiteX7" fmla="*/ 0 w 10442886"/>
              <a:gd name="connsiteY7" fmla="*/ 3525360 h 8126729"/>
              <a:gd name="connsiteX8" fmla="*/ 410327 w 10442886"/>
              <a:gd name="connsiteY8" fmla="*/ 1492939 h 8126729"/>
              <a:gd name="connsiteX9" fmla="*/ 511690 w 10442886"/>
              <a:gd name="connsiteY9" fmla="*/ 1268730 h 8126729"/>
              <a:gd name="connsiteX10" fmla="*/ 9668306 w 10442886"/>
              <a:gd name="connsiteY10" fmla="*/ 0 h 8126729"/>
              <a:gd name="connsiteX0" fmla="*/ 9931196 w 10442886"/>
              <a:gd name="connsiteY0" fmla="*/ 0 h 6857999"/>
              <a:gd name="connsiteX1" fmla="*/ 10032559 w 10442886"/>
              <a:gd name="connsiteY1" fmla="*/ 224209 h 6857999"/>
              <a:gd name="connsiteX2" fmla="*/ 10442886 w 10442886"/>
              <a:gd name="connsiteY2" fmla="*/ 2256630 h 6857999"/>
              <a:gd name="connsiteX3" fmla="*/ 7710293 w 10442886"/>
              <a:gd name="connsiteY3" fmla="*/ 6847873 h 6857999"/>
              <a:gd name="connsiteX4" fmla="*/ 7690522 w 10442886"/>
              <a:gd name="connsiteY4" fmla="*/ 6857999 h 6857999"/>
              <a:gd name="connsiteX5" fmla="*/ 2752365 w 10442886"/>
              <a:gd name="connsiteY5" fmla="*/ 6857999 h 6857999"/>
              <a:gd name="connsiteX6" fmla="*/ 2732594 w 10442886"/>
              <a:gd name="connsiteY6" fmla="*/ 6847873 h 6857999"/>
              <a:gd name="connsiteX7" fmla="*/ 0 w 10442886"/>
              <a:gd name="connsiteY7" fmla="*/ 2256630 h 6857999"/>
              <a:gd name="connsiteX8" fmla="*/ 410327 w 10442886"/>
              <a:gd name="connsiteY8" fmla="*/ 224209 h 6857999"/>
              <a:gd name="connsiteX9" fmla="*/ 511690 w 10442886"/>
              <a:gd name="connsiteY9"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42886" h="6857999">
                <a:moveTo>
                  <a:pt x="9931196" y="0"/>
                </a:moveTo>
                <a:lnTo>
                  <a:pt x="10032559" y="224209"/>
                </a:lnTo>
                <a:cubicBezTo>
                  <a:pt x="10296778" y="848894"/>
                  <a:pt x="10442886" y="1535699"/>
                  <a:pt x="10442886" y="2256630"/>
                </a:cubicBezTo>
                <a:cubicBezTo>
                  <a:pt x="10442886" y="4239190"/>
                  <a:pt x="9337948" y="5963678"/>
                  <a:pt x="7710293" y="6847873"/>
                </a:cubicBezTo>
                <a:lnTo>
                  <a:pt x="7690522" y="6857999"/>
                </a:lnTo>
                <a:lnTo>
                  <a:pt x="2752365" y="6857999"/>
                </a:lnTo>
                <a:lnTo>
                  <a:pt x="2732594" y="6847873"/>
                </a:lnTo>
                <a:cubicBezTo>
                  <a:pt x="1104938" y="5963678"/>
                  <a:pt x="0" y="4239190"/>
                  <a:pt x="0" y="2256630"/>
                </a:cubicBezTo>
                <a:cubicBezTo>
                  <a:pt x="0" y="1535699"/>
                  <a:pt x="146108" y="848894"/>
                  <a:pt x="410327" y="224209"/>
                </a:cubicBezTo>
                <a:lnTo>
                  <a:pt x="511690" y="0"/>
                </a:lnTo>
              </a:path>
            </a:pathLst>
          </a:custGeom>
          <a:noFill/>
          <a:ln w="19050">
            <a:solidFill>
              <a:srgbClr val="C9E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2" name="Rektangel dæk">
            <a:extLst>
              <a:ext uri="{FF2B5EF4-FFF2-40B4-BE49-F238E27FC236}">
                <a16:creationId xmlns:a16="http://schemas.microsoft.com/office/drawing/2014/main" id="{3F17FD28-BF76-4CB4-AEFA-1E144BC08211}"/>
              </a:ext>
            </a:extLst>
          </p:cNvPr>
          <p:cNvSpPr/>
          <p:nvPr userDrawn="1"/>
        </p:nvSpPr>
        <p:spPr>
          <a:xfrm>
            <a:off x="3267210" y="6757128"/>
            <a:ext cx="4923089" cy="112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1" name="Kombinationstegning: lille">
            <a:extLst>
              <a:ext uri="{FF2B5EF4-FFF2-40B4-BE49-F238E27FC236}">
                <a16:creationId xmlns:a16="http://schemas.microsoft.com/office/drawing/2014/main" id="{D4F3AE9C-2C0E-4357-94AE-EC9F5A2CC144}"/>
              </a:ext>
            </a:extLst>
          </p:cNvPr>
          <p:cNvSpPr/>
          <p:nvPr userDrawn="1"/>
        </p:nvSpPr>
        <p:spPr>
          <a:xfrm>
            <a:off x="433292" y="4286250"/>
            <a:ext cx="3577636" cy="2571750"/>
          </a:xfrm>
          <a:custGeom>
            <a:avLst/>
            <a:gdLst>
              <a:gd name="connsiteX0" fmla="*/ 1788818 w 3577636"/>
              <a:gd name="connsiteY0" fmla="*/ 0 h 2571750"/>
              <a:gd name="connsiteX1" fmla="*/ 3577636 w 3577636"/>
              <a:gd name="connsiteY1" fmla="*/ 1788818 h 2571750"/>
              <a:gd name="connsiteX2" fmla="*/ 3437062 w 3577636"/>
              <a:gd name="connsiteY2" fmla="*/ 2485107 h 2571750"/>
              <a:gd name="connsiteX3" fmla="*/ 3395324 w 3577636"/>
              <a:gd name="connsiteY3" fmla="*/ 2571750 h 2571750"/>
              <a:gd name="connsiteX4" fmla="*/ 182312 w 3577636"/>
              <a:gd name="connsiteY4" fmla="*/ 2571750 h 2571750"/>
              <a:gd name="connsiteX5" fmla="*/ 140574 w 3577636"/>
              <a:gd name="connsiteY5" fmla="*/ 2485107 h 2571750"/>
              <a:gd name="connsiteX6" fmla="*/ 0 w 3577636"/>
              <a:gd name="connsiteY6" fmla="*/ 1788818 h 2571750"/>
              <a:gd name="connsiteX7" fmla="*/ 1788818 w 3577636"/>
              <a:gd name="connsiteY7" fmla="*/ 0 h 2571750"/>
              <a:gd name="connsiteX0" fmla="*/ 182312 w 3577636"/>
              <a:gd name="connsiteY0" fmla="*/ 2571750 h 2663190"/>
              <a:gd name="connsiteX1" fmla="*/ 140574 w 3577636"/>
              <a:gd name="connsiteY1" fmla="*/ 2485107 h 2663190"/>
              <a:gd name="connsiteX2" fmla="*/ 0 w 3577636"/>
              <a:gd name="connsiteY2" fmla="*/ 1788818 h 2663190"/>
              <a:gd name="connsiteX3" fmla="*/ 1788818 w 3577636"/>
              <a:gd name="connsiteY3" fmla="*/ 0 h 2663190"/>
              <a:gd name="connsiteX4" fmla="*/ 3577636 w 3577636"/>
              <a:gd name="connsiteY4" fmla="*/ 1788818 h 2663190"/>
              <a:gd name="connsiteX5" fmla="*/ 3437062 w 3577636"/>
              <a:gd name="connsiteY5" fmla="*/ 2485107 h 2663190"/>
              <a:gd name="connsiteX6" fmla="*/ 3395324 w 3577636"/>
              <a:gd name="connsiteY6" fmla="*/ 2571750 h 2663190"/>
              <a:gd name="connsiteX7" fmla="*/ 273752 w 3577636"/>
              <a:gd name="connsiteY7" fmla="*/ 2663190 h 2663190"/>
              <a:gd name="connsiteX0" fmla="*/ 182312 w 3577636"/>
              <a:gd name="connsiteY0" fmla="*/ 2571750 h 2571750"/>
              <a:gd name="connsiteX1" fmla="*/ 140574 w 3577636"/>
              <a:gd name="connsiteY1" fmla="*/ 2485107 h 2571750"/>
              <a:gd name="connsiteX2" fmla="*/ 0 w 3577636"/>
              <a:gd name="connsiteY2" fmla="*/ 1788818 h 2571750"/>
              <a:gd name="connsiteX3" fmla="*/ 1788818 w 3577636"/>
              <a:gd name="connsiteY3" fmla="*/ 0 h 2571750"/>
              <a:gd name="connsiteX4" fmla="*/ 3577636 w 3577636"/>
              <a:gd name="connsiteY4" fmla="*/ 1788818 h 2571750"/>
              <a:gd name="connsiteX5" fmla="*/ 3437062 w 3577636"/>
              <a:gd name="connsiteY5" fmla="*/ 2485107 h 2571750"/>
              <a:gd name="connsiteX6" fmla="*/ 3395324 w 3577636"/>
              <a:gd name="connsiteY6"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7636" h="2571750">
                <a:moveTo>
                  <a:pt x="182312" y="2571750"/>
                </a:moveTo>
                <a:lnTo>
                  <a:pt x="140574" y="2485107"/>
                </a:lnTo>
                <a:cubicBezTo>
                  <a:pt x="50055" y="2271096"/>
                  <a:pt x="0" y="2035803"/>
                  <a:pt x="0" y="1788818"/>
                </a:cubicBezTo>
                <a:cubicBezTo>
                  <a:pt x="0" y="800881"/>
                  <a:pt x="800881" y="0"/>
                  <a:pt x="1788818" y="0"/>
                </a:cubicBezTo>
                <a:cubicBezTo>
                  <a:pt x="2776755" y="0"/>
                  <a:pt x="3577636" y="800881"/>
                  <a:pt x="3577636" y="1788818"/>
                </a:cubicBezTo>
                <a:cubicBezTo>
                  <a:pt x="3577636" y="2035803"/>
                  <a:pt x="3527581" y="2271096"/>
                  <a:pt x="3437062" y="2485107"/>
                </a:cubicBezTo>
                <a:lnTo>
                  <a:pt x="3395324" y="2571750"/>
                </a:lnTo>
              </a:path>
            </a:pathLst>
          </a:custGeom>
          <a:noFill/>
          <a:ln w="19050">
            <a:solidFill>
              <a:srgbClr val="C9E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3" name="Pladsholder til slidenummer 2">
            <a:extLst>
              <a:ext uri="{FF2B5EF4-FFF2-40B4-BE49-F238E27FC236}">
                <a16:creationId xmlns:a16="http://schemas.microsoft.com/office/drawing/2014/main" id="{E5D49BFE-9CCC-42B8-934B-A0189E7704D2}"/>
              </a:ext>
            </a:extLst>
          </p:cNvPr>
          <p:cNvSpPr>
            <a:spLocks noGrp="1"/>
          </p:cNvSpPr>
          <p:nvPr>
            <p:ph type="sldNum" sz="quarter" idx="10"/>
          </p:nvPr>
        </p:nvSpPr>
        <p:spPr/>
        <p:txBody>
          <a:bodyPr/>
          <a:lstStyle/>
          <a:p>
            <a:fld id="{24C8C45C-947F-4981-8B3F-4F32E973C901}" type="slidenum">
              <a:rPr lang="en-GB" smtClean="0"/>
              <a:pPr/>
              <a:t>‹Nr.›</a:t>
            </a:fld>
            <a:endParaRPr lang="en-GB" dirty="0"/>
          </a:p>
        </p:txBody>
      </p:sp>
      <p:sp>
        <p:nvSpPr>
          <p:cNvPr id="4" name="Pladsholder til dato 3" hidden="1">
            <a:extLst>
              <a:ext uri="{FF2B5EF4-FFF2-40B4-BE49-F238E27FC236}">
                <a16:creationId xmlns:a16="http://schemas.microsoft.com/office/drawing/2014/main" id="{2BD9BCD4-3BB1-41CE-9337-72CFBF305182}"/>
              </a:ext>
            </a:extLst>
          </p:cNvPr>
          <p:cNvSpPr>
            <a:spLocks noGrp="1"/>
          </p:cNvSpPr>
          <p:nvPr>
            <p:ph type="dt" sz="half" idx="11"/>
          </p:nvPr>
        </p:nvSpPr>
        <p:spPr/>
        <p:txBody>
          <a:bodyPr/>
          <a:lstStyle/>
          <a:p>
            <a:endParaRPr lang="en-GB" dirty="0"/>
          </a:p>
        </p:txBody>
      </p:sp>
      <p:sp>
        <p:nvSpPr>
          <p:cNvPr id="5" name="Pladsholder til sidefod 4" hidden="1">
            <a:extLst>
              <a:ext uri="{FF2B5EF4-FFF2-40B4-BE49-F238E27FC236}">
                <a16:creationId xmlns:a16="http://schemas.microsoft.com/office/drawing/2014/main" id="{2556BF3D-E74D-48A2-842C-0CDD720B8D60}"/>
              </a:ext>
            </a:extLst>
          </p:cNvPr>
          <p:cNvSpPr>
            <a:spLocks noGrp="1"/>
          </p:cNvSpPr>
          <p:nvPr>
            <p:ph type="ftr" sz="quarter" idx="12"/>
          </p:nvPr>
        </p:nvSpPr>
        <p:spPr/>
        <p:txBody>
          <a:bodyPr/>
          <a:lstStyle/>
          <a:p>
            <a:endParaRPr lang="en-GB" dirty="0"/>
          </a:p>
        </p:txBody>
      </p:sp>
    </p:spTree>
    <p:extLst>
      <p:ext uri="{BB962C8B-B14F-4D97-AF65-F5344CB8AC3E}">
        <p14:creationId xmlns:p14="http://schemas.microsoft.com/office/powerpoint/2010/main" val="13481016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elslide_bille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9F1AB-04FB-4749-8114-C79A69A6728A}"/>
              </a:ext>
            </a:extLst>
          </p:cNvPr>
          <p:cNvSpPr>
            <a:spLocks noGrp="1"/>
          </p:cNvSpPr>
          <p:nvPr>
            <p:ph type="title"/>
          </p:nvPr>
        </p:nvSpPr>
        <p:spPr/>
        <p:txBody>
          <a:body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7736419D-F6D3-CC41-BE83-90C4A8C901C1}"/>
              </a:ext>
            </a:extLst>
          </p:cNvPr>
          <p:cNvSpPr>
            <a:spLocks noGrp="1"/>
          </p:cNvSpPr>
          <p:nvPr>
            <p:ph type="sldNum" sz="quarter" idx="10"/>
          </p:nvPr>
        </p:nvSpPr>
        <p:spPr/>
        <p:txBody>
          <a:bodyPr/>
          <a:lstStyle/>
          <a:p>
            <a:fld id="{24C8C45C-947F-4981-8B3F-4F32E973C901}" type="slidenum">
              <a:rPr lang="en-GB" smtClean="0"/>
              <a:pPr/>
              <a:t>‹Nr.›</a:t>
            </a:fld>
            <a:endParaRPr lang="en-GB" dirty="0"/>
          </a:p>
        </p:txBody>
      </p:sp>
      <p:sp>
        <p:nvSpPr>
          <p:cNvPr id="4" name="Date Placeholder 3">
            <a:extLst>
              <a:ext uri="{FF2B5EF4-FFF2-40B4-BE49-F238E27FC236}">
                <a16:creationId xmlns:a16="http://schemas.microsoft.com/office/drawing/2014/main" id="{296B604E-61DC-FB40-9E3D-B7364CE94928}"/>
              </a:ext>
            </a:extLst>
          </p:cNvPr>
          <p:cNvSpPr>
            <a:spLocks noGrp="1"/>
          </p:cNvSpPr>
          <p:nvPr>
            <p:ph type="dt" sz="half" idx="11"/>
          </p:nvPr>
        </p:nvSpPr>
        <p:spPr/>
        <p:txBody>
          <a:bodyPr/>
          <a:lstStyle/>
          <a:p>
            <a:endParaRPr lang="en-GB" dirty="0"/>
          </a:p>
        </p:txBody>
      </p:sp>
      <p:sp>
        <p:nvSpPr>
          <p:cNvPr id="5" name="Footer Placeholder 4">
            <a:extLst>
              <a:ext uri="{FF2B5EF4-FFF2-40B4-BE49-F238E27FC236}">
                <a16:creationId xmlns:a16="http://schemas.microsoft.com/office/drawing/2014/main" id="{CA43E39B-EE9C-6844-A5CE-F359F6EE741A}"/>
              </a:ext>
            </a:extLst>
          </p:cNvPr>
          <p:cNvSpPr>
            <a:spLocks noGrp="1"/>
          </p:cNvSpPr>
          <p:nvPr>
            <p:ph type="ftr" sz="quarter" idx="12"/>
          </p:nvPr>
        </p:nvSpPr>
        <p:spPr/>
        <p:txBody>
          <a:bodyPr/>
          <a:lstStyle/>
          <a:p>
            <a:endParaRPr lang="en-GB" dirty="0"/>
          </a:p>
        </p:txBody>
      </p:sp>
      <p:pic>
        <p:nvPicPr>
          <p:cNvPr id="7" name="Picture 6" descr="A picture containing drawing&#10;&#10;Description automatically generated">
            <a:extLst>
              <a:ext uri="{FF2B5EF4-FFF2-40B4-BE49-F238E27FC236}">
                <a16:creationId xmlns:a16="http://schemas.microsoft.com/office/drawing/2014/main" id="{8614AEFC-71B2-1C48-B5AA-E6C228B5A2B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9915167" y="5801879"/>
            <a:ext cx="1552933" cy="449966"/>
          </a:xfrm>
          <a:prstGeom prst="rect">
            <a:avLst/>
          </a:prstGeom>
        </p:spPr>
      </p:pic>
      <p:sp>
        <p:nvSpPr>
          <p:cNvPr id="8" name="Subtitle 2">
            <a:extLst>
              <a:ext uri="{FF2B5EF4-FFF2-40B4-BE49-F238E27FC236}">
                <a16:creationId xmlns:a16="http://schemas.microsoft.com/office/drawing/2014/main" id="{B13CB2E3-2D5C-1D4E-8047-21EC1F5A13DD}"/>
              </a:ext>
            </a:extLst>
          </p:cNvPr>
          <p:cNvSpPr>
            <a:spLocks noGrp="1"/>
          </p:cNvSpPr>
          <p:nvPr>
            <p:ph type="subTitle" idx="1" hasCustomPrompt="1"/>
          </p:nvPr>
        </p:nvSpPr>
        <p:spPr>
          <a:xfrm>
            <a:off x="719138" y="1871663"/>
            <a:ext cx="10748963" cy="791987"/>
          </a:xfrm>
        </p:spPr>
        <p:txBody>
          <a:bodyPr/>
          <a:lstStyle>
            <a:lvl1pPr marL="0" indent="0" algn="l">
              <a:spcBef>
                <a:spcPts val="0"/>
              </a:spcBef>
              <a:buFont typeface="Arial" panose="020B0604020202020204" pitchFamily="34" charset="0"/>
              <a:buChar char="​"/>
              <a:defRPr sz="2000">
                <a:solidFill>
                  <a:schemeClr val="accent1"/>
                </a:solidFill>
              </a:defRPr>
            </a:lvl1pPr>
            <a:lvl2pPr marL="0" indent="0" algn="l">
              <a:buFont typeface="Arial" panose="020B0604020202020204" pitchFamily="34" charset="0"/>
              <a:buChar char="​"/>
              <a:defRPr sz="2000"/>
            </a:lvl2pPr>
            <a:lvl3pPr marL="0" indent="0" algn="l">
              <a:buFont typeface="Arial" panose="020B0604020202020204" pitchFamily="34" charset="0"/>
              <a:buChar char="​"/>
              <a:defRPr sz="2000"/>
            </a:lvl3pPr>
            <a:lvl4pPr marL="0" indent="0" algn="l">
              <a:buFont typeface="Arial" panose="020B0604020202020204" pitchFamily="34" charset="0"/>
              <a:buChar char="​"/>
              <a:defRPr sz="2000"/>
            </a:lvl4pPr>
            <a:lvl5pPr marL="0" indent="0" algn="l">
              <a:buFont typeface="Arial" panose="020B0604020202020204" pitchFamily="34" charset="0"/>
              <a:buChar char="​"/>
              <a:defRPr sz="2000"/>
            </a:lvl5pPr>
            <a:lvl6pPr marL="0" indent="0" algn="l">
              <a:buFont typeface="Arial" panose="020B0604020202020204" pitchFamily="34" charset="0"/>
              <a:buChar char="​"/>
              <a:defRPr sz="2000"/>
            </a:lvl6pPr>
            <a:lvl7pPr marL="0" indent="0" algn="l">
              <a:buFont typeface="Arial" panose="020B0604020202020204" pitchFamily="34" charset="0"/>
              <a:buChar char="​"/>
              <a:defRPr sz="2000"/>
            </a:lvl7pPr>
            <a:lvl8pPr marL="0" indent="0" algn="l">
              <a:buFont typeface="Arial" panose="020B0604020202020204" pitchFamily="34" charset="0"/>
              <a:buChar char="​"/>
              <a:defRPr sz="2000"/>
            </a:lvl8pPr>
            <a:lvl9pPr marL="0" indent="0" algn="l">
              <a:buFont typeface="Arial" panose="020B0604020202020204" pitchFamily="34" charset="0"/>
              <a:buChar char="​"/>
              <a:defRPr sz="2000"/>
            </a:lvl9pPr>
          </a:lstStyle>
          <a:p>
            <a:r>
              <a:rPr lang="en-GB" noProof="0" dirty="0"/>
              <a:t>Insert subtitle in maximum two lines</a:t>
            </a:r>
          </a:p>
        </p:txBody>
      </p:sp>
    </p:spTree>
    <p:extLst>
      <p:ext uri="{BB962C8B-B14F-4D97-AF65-F5344CB8AC3E}">
        <p14:creationId xmlns:p14="http://schemas.microsoft.com/office/powerpoint/2010/main" val="7797635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30672D-0E0D-4112-ADBB-5AB26FBD3F0E}"/>
              </a:ext>
            </a:extLst>
          </p:cNvPr>
          <p:cNvSpPr>
            <a:spLocks noGrp="1"/>
          </p:cNvSpPr>
          <p:nvPr>
            <p:ph type="title" hasCustomPrompt="1"/>
          </p:nvPr>
        </p:nvSpPr>
        <p:spPr>
          <a:xfrm>
            <a:off x="719999" y="1226970"/>
            <a:ext cx="3290929" cy="1949864"/>
          </a:xfrm>
        </p:spPr>
        <p:txBody>
          <a:bodyPr>
            <a:noAutofit/>
          </a:bodyPr>
          <a:lstStyle>
            <a:lvl1pPr>
              <a:defRPr lang="en-GB" sz="7000" kern="1200" cap="all" baseline="0" dirty="0">
                <a:solidFill>
                  <a:schemeClr val="accent1"/>
                </a:solidFill>
                <a:latin typeface="+mj-lt"/>
                <a:ea typeface="+mj-ea"/>
                <a:cs typeface="+mj-cs"/>
              </a:defRPr>
            </a:lvl1pPr>
          </a:lstStyle>
          <a:p>
            <a:r>
              <a:rPr lang="en-GB" dirty="0"/>
              <a:t>Insert text</a:t>
            </a:r>
          </a:p>
        </p:txBody>
      </p:sp>
      <p:sp>
        <p:nvSpPr>
          <p:cNvPr id="8" name="Pladsholder til tekst 2">
            <a:extLst>
              <a:ext uri="{FF2B5EF4-FFF2-40B4-BE49-F238E27FC236}">
                <a16:creationId xmlns:a16="http://schemas.microsoft.com/office/drawing/2014/main" id="{15F9BC4F-664D-4FB7-A017-AD122CC3F715}"/>
              </a:ext>
            </a:extLst>
          </p:cNvPr>
          <p:cNvSpPr>
            <a:spLocks noGrp="1"/>
          </p:cNvSpPr>
          <p:nvPr>
            <p:ph type="body" sz="quarter" idx="13"/>
          </p:nvPr>
        </p:nvSpPr>
        <p:spPr>
          <a:xfrm>
            <a:off x="4708525" y="1303019"/>
            <a:ext cx="4835525" cy="4499293"/>
          </a:xfrm>
        </p:spPr>
        <p:txBody>
          <a:bodyPr/>
          <a:lstStyle>
            <a:lvl1pPr>
              <a:buClr>
                <a:srgbClr val="ED8B00"/>
              </a:buClr>
              <a:defRPr sz="2400">
                <a:solidFill>
                  <a:schemeClr val="accent1"/>
                </a:solidFill>
              </a:defRPr>
            </a:lvl1pPr>
            <a:lvl2pPr>
              <a:buClr>
                <a:srgbClr val="ED8B00"/>
              </a:buClr>
              <a:defRPr sz="2000">
                <a:solidFill>
                  <a:schemeClr val="accent1"/>
                </a:solidFill>
              </a:defRPr>
            </a:lvl2pPr>
            <a:lvl3pPr>
              <a:buClr>
                <a:srgbClr val="ED8B00"/>
              </a:buClr>
              <a:defRPr sz="1800">
                <a:solidFill>
                  <a:schemeClr val="accent1"/>
                </a:solidFill>
              </a:defRPr>
            </a:lvl3pPr>
            <a:lvl4pPr>
              <a:buClr>
                <a:srgbClr val="ED8B00"/>
              </a:buClr>
              <a:defRPr sz="1600">
                <a:solidFill>
                  <a:schemeClr val="accent1"/>
                </a:solidFill>
              </a:defRPr>
            </a:lvl4pPr>
            <a:lvl5pPr>
              <a:buClr>
                <a:srgbClr val="ED8B00"/>
              </a:buClr>
              <a:defRPr sz="1400">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Kombinationstegning: stor">
            <a:extLst>
              <a:ext uri="{FF2B5EF4-FFF2-40B4-BE49-F238E27FC236}">
                <a16:creationId xmlns:a16="http://schemas.microsoft.com/office/drawing/2014/main" id="{767C2AA5-5CEE-4E6F-9F8E-3EB25D9F1A4B}"/>
              </a:ext>
            </a:extLst>
          </p:cNvPr>
          <p:cNvSpPr/>
          <p:nvPr userDrawn="1"/>
        </p:nvSpPr>
        <p:spPr>
          <a:xfrm>
            <a:off x="505578" y="1"/>
            <a:ext cx="10442886" cy="6857999"/>
          </a:xfrm>
          <a:custGeom>
            <a:avLst/>
            <a:gdLst>
              <a:gd name="connsiteX0" fmla="*/ 511690 w 10442886"/>
              <a:gd name="connsiteY0" fmla="*/ 0 h 6857999"/>
              <a:gd name="connsiteX1" fmla="*/ 9931196 w 10442886"/>
              <a:gd name="connsiteY1" fmla="*/ 0 h 6857999"/>
              <a:gd name="connsiteX2" fmla="*/ 10032559 w 10442886"/>
              <a:gd name="connsiteY2" fmla="*/ 224209 h 6857999"/>
              <a:gd name="connsiteX3" fmla="*/ 10442886 w 10442886"/>
              <a:gd name="connsiteY3" fmla="*/ 2256630 h 6857999"/>
              <a:gd name="connsiteX4" fmla="*/ 7710293 w 10442886"/>
              <a:gd name="connsiteY4" fmla="*/ 6847873 h 6857999"/>
              <a:gd name="connsiteX5" fmla="*/ 7690522 w 10442886"/>
              <a:gd name="connsiteY5" fmla="*/ 6857999 h 6857999"/>
              <a:gd name="connsiteX6" fmla="*/ 2752365 w 10442886"/>
              <a:gd name="connsiteY6" fmla="*/ 6857999 h 6857999"/>
              <a:gd name="connsiteX7" fmla="*/ 2732594 w 10442886"/>
              <a:gd name="connsiteY7" fmla="*/ 6847873 h 6857999"/>
              <a:gd name="connsiteX8" fmla="*/ 0 w 10442886"/>
              <a:gd name="connsiteY8" fmla="*/ 2256630 h 6857999"/>
              <a:gd name="connsiteX9" fmla="*/ 410327 w 10442886"/>
              <a:gd name="connsiteY9" fmla="*/ 224209 h 6857999"/>
              <a:gd name="connsiteX0" fmla="*/ 9931196 w 10442886"/>
              <a:gd name="connsiteY0" fmla="*/ 0 h 6857999"/>
              <a:gd name="connsiteX1" fmla="*/ 10032559 w 10442886"/>
              <a:gd name="connsiteY1" fmla="*/ 224209 h 6857999"/>
              <a:gd name="connsiteX2" fmla="*/ 10442886 w 10442886"/>
              <a:gd name="connsiteY2" fmla="*/ 2256630 h 6857999"/>
              <a:gd name="connsiteX3" fmla="*/ 7710293 w 10442886"/>
              <a:gd name="connsiteY3" fmla="*/ 6847873 h 6857999"/>
              <a:gd name="connsiteX4" fmla="*/ 7690522 w 10442886"/>
              <a:gd name="connsiteY4" fmla="*/ 6857999 h 6857999"/>
              <a:gd name="connsiteX5" fmla="*/ 2752365 w 10442886"/>
              <a:gd name="connsiteY5" fmla="*/ 6857999 h 6857999"/>
              <a:gd name="connsiteX6" fmla="*/ 2732594 w 10442886"/>
              <a:gd name="connsiteY6" fmla="*/ 6847873 h 6857999"/>
              <a:gd name="connsiteX7" fmla="*/ 0 w 10442886"/>
              <a:gd name="connsiteY7" fmla="*/ 2256630 h 6857999"/>
              <a:gd name="connsiteX8" fmla="*/ 410327 w 10442886"/>
              <a:gd name="connsiteY8" fmla="*/ 224209 h 6857999"/>
              <a:gd name="connsiteX9" fmla="*/ 511690 w 10442886"/>
              <a:gd name="connsiteY9" fmla="*/ 0 h 6857999"/>
              <a:gd name="connsiteX10" fmla="*/ 10022636 w 10442886"/>
              <a:gd name="connsiteY10" fmla="*/ 91440 h 6857999"/>
              <a:gd name="connsiteX0" fmla="*/ 9931196 w 10442886"/>
              <a:gd name="connsiteY0" fmla="*/ 1268730 h 8126729"/>
              <a:gd name="connsiteX1" fmla="*/ 10032559 w 10442886"/>
              <a:gd name="connsiteY1" fmla="*/ 1492939 h 8126729"/>
              <a:gd name="connsiteX2" fmla="*/ 10442886 w 10442886"/>
              <a:gd name="connsiteY2" fmla="*/ 3525360 h 8126729"/>
              <a:gd name="connsiteX3" fmla="*/ 7710293 w 10442886"/>
              <a:gd name="connsiteY3" fmla="*/ 8116603 h 8126729"/>
              <a:gd name="connsiteX4" fmla="*/ 7690522 w 10442886"/>
              <a:gd name="connsiteY4" fmla="*/ 8126729 h 8126729"/>
              <a:gd name="connsiteX5" fmla="*/ 2752365 w 10442886"/>
              <a:gd name="connsiteY5" fmla="*/ 8126729 h 8126729"/>
              <a:gd name="connsiteX6" fmla="*/ 2732594 w 10442886"/>
              <a:gd name="connsiteY6" fmla="*/ 8116603 h 8126729"/>
              <a:gd name="connsiteX7" fmla="*/ 0 w 10442886"/>
              <a:gd name="connsiteY7" fmla="*/ 3525360 h 8126729"/>
              <a:gd name="connsiteX8" fmla="*/ 410327 w 10442886"/>
              <a:gd name="connsiteY8" fmla="*/ 1492939 h 8126729"/>
              <a:gd name="connsiteX9" fmla="*/ 511690 w 10442886"/>
              <a:gd name="connsiteY9" fmla="*/ 1268730 h 8126729"/>
              <a:gd name="connsiteX10" fmla="*/ 9668306 w 10442886"/>
              <a:gd name="connsiteY10" fmla="*/ 0 h 8126729"/>
              <a:gd name="connsiteX0" fmla="*/ 9931196 w 10442886"/>
              <a:gd name="connsiteY0" fmla="*/ 0 h 6857999"/>
              <a:gd name="connsiteX1" fmla="*/ 10032559 w 10442886"/>
              <a:gd name="connsiteY1" fmla="*/ 224209 h 6857999"/>
              <a:gd name="connsiteX2" fmla="*/ 10442886 w 10442886"/>
              <a:gd name="connsiteY2" fmla="*/ 2256630 h 6857999"/>
              <a:gd name="connsiteX3" fmla="*/ 7710293 w 10442886"/>
              <a:gd name="connsiteY3" fmla="*/ 6847873 h 6857999"/>
              <a:gd name="connsiteX4" fmla="*/ 7690522 w 10442886"/>
              <a:gd name="connsiteY4" fmla="*/ 6857999 h 6857999"/>
              <a:gd name="connsiteX5" fmla="*/ 2752365 w 10442886"/>
              <a:gd name="connsiteY5" fmla="*/ 6857999 h 6857999"/>
              <a:gd name="connsiteX6" fmla="*/ 2732594 w 10442886"/>
              <a:gd name="connsiteY6" fmla="*/ 6847873 h 6857999"/>
              <a:gd name="connsiteX7" fmla="*/ 0 w 10442886"/>
              <a:gd name="connsiteY7" fmla="*/ 2256630 h 6857999"/>
              <a:gd name="connsiteX8" fmla="*/ 410327 w 10442886"/>
              <a:gd name="connsiteY8" fmla="*/ 224209 h 6857999"/>
              <a:gd name="connsiteX9" fmla="*/ 511690 w 10442886"/>
              <a:gd name="connsiteY9"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42886" h="6857999">
                <a:moveTo>
                  <a:pt x="9931196" y="0"/>
                </a:moveTo>
                <a:lnTo>
                  <a:pt x="10032559" y="224209"/>
                </a:lnTo>
                <a:cubicBezTo>
                  <a:pt x="10296778" y="848894"/>
                  <a:pt x="10442886" y="1535699"/>
                  <a:pt x="10442886" y="2256630"/>
                </a:cubicBezTo>
                <a:cubicBezTo>
                  <a:pt x="10442886" y="4239190"/>
                  <a:pt x="9337948" y="5963678"/>
                  <a:pt x="7710293" y="6847873"/>
                </a:cubicBezTo>
                <a:lnTo>
                  <a:pt x="7690522" y="6857999"/>
                </a:lnTo>
                <a:lnTo>
                  <a:pt x="2752365" y="6857999"/>
                </a:lnTo>
                <a:lnTo>
                  <a:pt x="2732594" y="6847873"/>
                </a:lnTo>
                <a:cubicBezTo>
                  <a:pt x="1104938" y="5963678"/>
                  <a:pt x="0" y="4239190"/>
                  <a:pt x="0" y="2256630"/>
                </a:cubicBezTo>
                <a:cubicBezTo>
                  <a:pt x="0" y="1535699"/>
                  <a:pt x="146108" y="848894"/>
                  <a:pt x="410327" y="224209"/>
                </a:cubicBezTo>
                <a:lnTo>
                  <a:pt x="511690" y="0"/>
                </a:lnTo>
              </a:path>
            </a:pathLst>
          </a:custGeom>
          <a:noFill/>
          <a:ln w="19050">
            <a:solidFill>
              <a:srgbClr val="C9E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2" name="Rektangel dæk">
            <a:extLst>
              <a:ext uri="{FF2B5EF4-FFF2-40B4-BE49-F238E27FC236}">
                <a16:creationId xmlns:a16="http://schemas.microsoft.com/office/drawing/2014/main" id="{3F17FD28-BF76-4CB4-AEFA-1E144BC08211}"/>
              </a:ext>
            </a:extLst>
          </p:cNvPr>
          <p:cNvSpPr/>
          <p:nvPr userDrawn="1"/>
        </p:nvSpPr>
        <p:spPr>
          <a:xfrm>
            <a:off x="3267210" y="6757128"/>
            <a:ext cx="4923089" cy="112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1" name="Kombinationstegning: lille">
            <a:extLst>
              <a:ext uri="{FF2B5EF4-FFF2-40B4-BE49-F238E27FC236}">
                <a16:creationId xmlns:a16="http://schemas.microsoft.com/office/drawing/2014/main" id="{D4F3AE9C-2C0E-4357-94AE-EC9F5A2CC144}"/>
              </a:ext>
            </a:extLst>
          </p:cNvPr>
          <p:cNvSpPr/>
          <p:nvPr userDrawn="1"/>
        </p:nvSpPr>
        <p:spPr>
          <a:xfrm>
            <a:off x="433292" y="4286250"/>
            <a:ext cx="3577636" cy="2571750"/>
          </a:xfrm>
          <a:custGeom>
            <a:avLst/>
            <a:gdLst>
              <a:gd name="connsiteX0" fmla="*/ 1788818 w 3577636"/>
              <a:gd name="connsiteY0" fmla="*/ 0 h 2571750"/>
              <a:gd name="connsiteX1" fmla="*/ 3577636 w 3577636"/>
              <a:gd name="connsiteY1" fmla="*/ 1788818 h 2571750"/>
              <a:gd name="connsiteX2" fmla="*/ 3437062 w 3577636"/>
              <a:gd name="connsiteY2" fmla="*/ 2485107 h 2571750"/>
              <a:gd name="connsiteX3" fmla="*/ 3395324 w 3577636"/>
              <a:gd name="connsiteY3" fmla="*/ 2571750 h 2571750"/>
              <a:gd name="connsiteX4" fmla="*/ 182312 w 3577636"/>
              <a:gd name="connsiteY4" fmla="*/ 2571750 h 2571750"/>
              <a:gd name="connsiteX5" fmla="*/ 140574 w 3577636"/>
              <a:gd name="connsiteY5" fmla="*/ 2485107 h 2571750"/>
              <a:gd name="connsiteX6" fmla="*/ 0 w 3577636"/>
              <a:gd name="connsiteY6" fmla="*/ 1788818 h 2571750"/>
              <a:gd name="connsiteX7" fmla="*/ 1788818 w 3577636"/>
              <a:gd name="connsiteY7" fmla="*/ 0 h 2571750"/>
              <a:gd name="connsiteX0" fmla="*/ 182312 w 3577636"/>
              <a:gd name="connsiteY0" fmla="*/ 2571750 h 2663190"/>
              <a:gd name="connsiteX1" fmla="*/ 140574 w 3577636"/>
              <a:gd name="connsiteY1" fmla="*/ 2485107 h 2663190"/>
              <a:gd name="connsiteX2" fmla="*/ 0 w 3577636"/>
              <a:gd name="connsiteY2" fmla="*/ 1788818 h 2663190"/>
              <a:gd name="connsiteX3" fmla="*/ 1788818 w 3577636"/>
              <a:gd name="connsiteY3" fmla="*/ 0 h 2663190"/>
              <a:gd name="connsiteX4" fmla="*/ 3577636 w 3577636"/>
              <a:gd name="connsiteY4" fmla="*/ 1788818 h 2663190"/>
              <a:gd name="connsiteX5" fmla="*/ 3437062 w 3577636"/>
              <a:gd name="connsiteY5" fmla="*/ 2485107 h 2663190"/>
              <a:gd name="connsiteX6" fmla="*/ 3395324 w 3577636"/>
              <a:gd name="connsiteY6" fmla="*/ 2571750 h 2663190"/>
              <a:gd name="connsiteX7" fmla="*/ 273752 w 3577636"/>
              <a:gd name="connsiteY7" fmla="*/ 2663190 h 2663190"/>
              <a:gd name="connsiteX0" fmla="*/ 182312 w 3577636"/>
              <a:gd name="connsiteY0" fmla="*/ 2571750 h 2571750"/>
              <a:gd name="connsiteX1" fmla="*/ 140574 w 3577636"/>
              <a:gd name="connsiteY1" fmla="*/ 2485107 h 2571750"/>
              <a:gd name="connsiteX2" fmla="*/ 0 w 3577636"/>
              <a:gd name="connsiteY2" fmla="*/ 1788818 h 2571750"/>
              <a:gd name="connsiteX3" fmla="*/ 1788818 w 3577636"/>
              <a:gd name="connsiteY3" fmla="*/ 0 h 2571750"/>
              <a:gd name="connsiteX4" fmla="*/ 3577636 w 3577636"/>
              <a:gd name="connsiteY4" fmla="*/ 1788818 h 2571750"/>
              <a:gd name="connsiteX5" fmla="*/ 3437062 w 3577636"/>
              <a:gd name="connsiteY5" fmla="*/ 2485107 h 2571750"/>
              <a:gd name="connsiteX6" fmla="*/ 3395324 w 3577636"/>
              <a:gd name="connsiteY6"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7636" h="2571750">
                <a:moveTo>
                  <a:pt x="182312" y="2571750"/>
                </a:moveTo>
                <a:lnTo>
                  <a:pt x="140574" y="2485107"/>
                </a:lnTo>
                <a:cubicBezTo>
                  <a:pt x="50055" y="2271096"/>
                  <a:pt x="0" y="2035803"/>
                  <a:pt x="0" y="1788818"/>
                </a:cubicBezTo>
                <a:cubicBezTo>
                  <a:pt x="0" y="800881"/>
                  <a:pt x="800881" y="0"/>
                  <a:pt x="1788818" y="0"/>
                </a:cubicBezTo>
                <a:cubicBezTo>
                  <a:pt x="2776755" y="0"/>
                  <a:pt x="3577636" y="800881"/>
                  <a:pt x="3577636" y="1788818"/>
                </a:cubicBezTo>
                <a:cubicBezTo>
                  <a:pt x="3577636" y="2035803"/>
                  <a:pt x="3527581" y="2271096"/>
                  <a:pt x="3437062" y="2485107"/>
                </a:cubicBezTo>
                <a:lnTo>
                  <a:pt x="3395324" y="2571750"/>
                </a:lnTo>
              </a:path>
            </a:pathLst>
          </a:custGeom>
          <a:noFill/>
          <a:ln w="19050">
            <a:solidFill>
              <a:srgbClr val="C9E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3" name="Pladsholder til slidenummer 2">
            <a:extLst>
              <a:ext uri="{FF2B5EF4-FFF2-40B4-BE49-F238E27FC236}">
                <a16:creationId xmlns:a16="http://schemas.microsoft.com/office/drawing/2014/main" id="{E5D49BFE-9CCC-42B8-934B-A0189E7704D2}"/>
              </a:ext>
            </a:extLst>
          </p:cNvPr>
          <p:cNvSpPr>
            <a:spLocks noGrp="1"/>
          </p:cNvSpPr>
          <p:nvPr>
            <p:ph type="sldNum" sz="quarter" idx="10"/>
          </p:nvPr>
        </p:nvSpPr>
        <p:spPr/>
        <p:txBody>
          <a:bodyPr/>
          <a:lstStyle/>
          <a:p>
            <a:fld id="{24C8C45C-947F-4981-8B3F-4F32E973C901}" type="slidenum">
              <a:rPr lang="en-GB" smtClean="0"/>
              <a:pPr/>
              <a:t>‹Nr.›</a:t>
            </a:fld>
            <a:endParaRPr lang="en-GB" dirty="0"/>
          </a:p>
        </p:txBody>
      </p:sp>
      <p:sp>
        <p:nvSpPr>
          <p:cNvPr id="4" name="Pladsholder til dato 3" hidden="1">
            <a:extLst>
              <a:ext uri="{FF2B5EF4-FFF2-40B4-BE49-F238E27FC236}">
                <a16:creationId xmlns:a16="http://schemas.microsoft.com/office/drawing/2014/main" id="{2BD9BCD4-3BB1-41CE-9337-72CFBF305182}"/>
              </a:ext>
            </a:extLst>
          </p:cNvPr>
          <p:cNvSpPr>
            <a:spLocks noGrp="1"/>
          </p:cNvSpPr>
          <p:nvPr>
            <p:ph type="dt" sz="half" idx="11"/>
          </p:nvPr>
        </p:nvSpPr>
        <p:spPr/>
        <p:txBody>
          <a:bodyPr/>
          <a:lstStyle/>
          <a:p>
            <a:endParaRPr lang="en-GB" dirty="0"/>
          </a:p>
        </p:txBody>
      </p:sp>
      <p:sp>
        <p:nvSpPr>
          <p:cNvPr id="5" name="Pladsholder til sidefod 4" hidden="1">
            <a:extLst>
              <a:ext uri="{FF2B5EF4-FFF2-40B4-BE49-F238E27FC236}">
                <a16:creationId xmlns:a16="http://schemas.microsoft.com/office/drawing/2014/main" id="{2556BF3D-E74D-48A2-842C-0CDD720B8D60}"/>
              </a:ext>
            </a:extLst>
          </p:cNvPr>
          <p:cNvSpPr>
            <a:spLocks noGrp="1"/>
          </p:cNvSpPr>
          <p:nvPr>
            <p:ph type="ftr" sz="quarter" idx="12"/>
          </p:nvPr>
        </p:nvSpPr>
        <p:spPr/>
        <p:txBody>
          <a:bodyPr/>
          <a:lstStyle/>
          <a:p>
            <a:endParaRPr lang="en-GB" dirty="0"/>
          </a:p>
        </p:txBody>
      </p:sp>
    </p:spTree>
    <p:extLst>
      <p:ext uri="{BB962C8B-B14F-4D97-AF65-F5344CB8AC3E}">
        <p14:creationId xmlns:p14="http://schemas.microsoft.com/office/powerpoint/2010/main" val="9295945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Pladsholder til slidenummer 8">
            <a:extLst>
              <a:ext uri="{FF2B5EF4-FFF2-40B4-BE49-F238E27FC236}">
                <a16:creationId xmlns:a16="http://schemas.microsoft.com/office/drawing/2014/main" id="{CF59A4A9-4C6C-4337-A6E8-7EA91F032E92}"/>
              </a:ext>
            </a:extLst>
          </p:cNvPr>
          <p:cNvSpPr>
            <a:spLocks noGrp="1"/>
          </p:cNvSpPr>
          <p:nvPr>
            <p:ph type="sldNum" sz="quarter" idx="12"/>
          </p:nvPr>
        </p:nvSpPr>
        <p:spPr/>
        <p:txBody>
          <a:bodyPr/>
          <a:lstStyle/>
          <a:p>
            <a:fld id="{24C8C45C-947F-4981-8B3F-4F32E973C901}" type="slidenum">
              <a:rPr lang="en-GB" smtClean="0"/>
              <a:pPr/>
              <a:t>‹Nr.›</a:t>
            </a:fld>
            <a:endParaRPr lang="en-GB" dirty="0"/>
          </a:p>
        </p:txBody>
      </p:sp>
      <p:sp>
        <p:nvSpPr>
          <p:cNvPr id="7" name="Pladsholder til dato 6" hidden="1">
            <a:extLst>
              <a:ext uri="{FF2B5EF4-FFF2-40B4-BE49-F238E27FC236}">
                <a16:creationId xmlns:a16="http://schemas.microsoft.com/office/drawing/2014/main" id="{2C9235BA-E55C-43E0-9585-24F054583F71}"/>
              </a:ext>
            </a:extLst>
          </p:cNvPr>
          <p:cNvSpPr>
            <a:spLocks noGrp="1"/>
          </p:cNvSpPr>
          <p:nvPr>
            <p:ph type="dt" sz="half" idx="10"/>
          </p:nvPr>
        </p:nvSpPr>
        <p:spPr/>
        <p:txBody>
          <a:bodyPr/>
          <a:lstStyle/>
          <a:p>
            <a:endParaRPr lang="en-GB" dirty="0"/>
          </a:p>
        </p:txBody>
      </p:sp>
      <p:sp>
        <p:nvSpPr>
          <p:cNvPr id="8" name="Pladsholder til sidefod 7" hidden="1">
            <a:extLst>
              <a:ext uri="{FF2B5EF4-FFF2-40B4-BE49-F238E27FC236}">
                <a16:creationId xmlns:a16="http://schemas.microsoft.com/office/drawing/2014/main" id="{ACAB631B-15E7-4E14-AC19-30F7ABF032DC}"/>
              </a:ext>
            </a:extLst>
          </p:cNvPr>
          <p:cNvSpPr>
            <a:spLocks noGrp="1"/>
          </p:cNvSpPr>
          <p:nvPr>
            <p:ph type="ftr" sz="quarter" idx="11"/>
          </p:nvPr>
        </p:nvSpPr>
        <p:spPr/>
        <p:txBody>
          <a:bodyPr/>
          <a:lstStyle/>
          <a:p>
            <a:endParaRPr lang="en-GB" dirty="0"/>
          </a:p>
        </p:txBody>
      </p:sp>
      <p:sp>
        <p:nvSpPr>
          <p:cNvPr id="4" name="Title 3">
            <a:extLst>
              <a:ext uri="{FF2B5EF4-FFF2-40B4-BE49-F238E27FC236}">
                <a16:creationId xmlns:a16="http://schemas.microsoft.com/office/drawing/2014/main" id="{4490605B-EF4D-4169-8131-4DBF46ACB94A}"/>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3612712382"/>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el og indholdsobjek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Pladsholder til slidenummer 8">
            <a:extLst>
              <a:ext uri="{FF2B5EF4-FFF2-40B4-BE49-F238E27FC236}">
                <a16:creationId xmlns:a16="http://schemas.microsoft.com/office/drawing/2014/main" id="{CF59A4A9-4C6C-4337-A6E8-7EA91F032E92}"/>
              </a:ext>
            </a:extLst>
          </p:cNvPr>
          <p:cNvSpPr>
            <a:spLocks noGrp="1"/>
          </p:cNvSpPr>
          <p:nvPr>
            <p:ph type="sldNum" sz="quarter" idx="12"/>
          </p:nvPr>
        </p:nvSpPr>
        <p:spPr/>
        <p:txBody>
          <a:bodyPr/>
          <a:lstStyle/>
          <a:p>
            <a:fld id="{24C8C45C-947F-4981-8B3F-4F32E973C901}" type="slidenum">
              <a:rPr lang="en-GB" smtClean="0"/>
              <a:pPr/>
              <a:t>‹Nr.›</a:t>
            </a:fld>
            <a:endParaRPr lang="en-GB" dirty="0"/>
          </a:p>
        </p:txBody>
      </p:sp>
      <p:sp>
        <p:nvSpPr>
          <p:cNvPr id="7" name="Pladsholder til dato 6" hidden="1">
            <a:extLst>
              <a:ext uri="{FF2B5EF4-FFF2-40B4-BE49-F238E27FC236}">
                <a16:creationId xmlns:a16="http://schemas.microsoft.com/office/drawing/2014/main" id="{2C9235BA-E55C-43E0-9585-24F054583F71}"/>
              </a:ext>
            </a:extLst>
          </p:cNvPr>
          <p:cNvSpPr>
            <a:spLocks noGrp="1"/>
          </p:cNvSpPr>
          <p:nvPr>
            <p:ph type="dt" sz="half" idx="10"/>
          </p:nvPr>
        </p:nvSpPr>
        <p:spPr/>
        <p:txBody>
          <a:bodyPr/>
          <a:lstStyle/>
          <a:p>
            <a:endParaRPr lang="en-GB" dirty="0"/>
          </a:p>
        </p:txBody>
      </p:sp>
      <p:sp>
        <p:nvSpPr>
          <p:cNvPr id="8" name="Pladsholder til sidefod 7" hidden="1">
            <a:extLst>
              <a:ext uri="{FF2B5EF4-FFF2-40B4-BE49-F238E27FC236}">
                <a16:creationId xmlns:a16="http://schemas.microsoft.com/office/drawing/2014/main" id="{ACAB631B-15E7-4E14-AC19-30F7ABF032DC}"/>
              </a:ext>
            </a:extLst>
          </p:cNvPr>
          <p:cNvSpPr>
            <a:spLocks noGrp="1"/>
          </p:cNvSpPr>
          <p:nvPr>
            <p:ph type="ftr" sz="quarter" idx="11"/>
          </p:nvPr>
        </p:nvSpPr>
        <p:spPr/>
        <p:txBody>
          <a:bodyPr/>
          <a:lstStyle/>
          <a:p>
            <a:endParaRPr lang="en-GB" dirty="0"/>
          </a:p>
        </p:txBody>
      </p:sp>
      <p:sp>
        <p:nvSpPr>
          <p:cNvPr id="4" name="Title 3">
            <a:extLst>
              <a:ext uri="{FF2B5EF4-FFF2-40B4-BE49-F238E27FC236}">
                <a16:creationId xmlns:a16="http://schemas.microsoft.com/office/drawing/2014/main" id="{4490605B-EF4D-4169-8131-4DBF46ACB94A}"/>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1822729244"/>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Breaker (A)">
    <p:spTree>
      <p:nvGrpSpPr>
        <p:cNvPr id="1" name=""/>
        <p:cNvGrpSpPr/>
        <p:nvPr/>
      </p:nvGrpSpPr>
      <p:grpSpPr>
        <a:xfrm>
          <a:off x="0" y="0"/>
          <a:ext cx="0" cy="0"/>
          <a:chOff x="0" y="0"/>
          <a:chExt cx="0" cy="0"/>
        </a:xfrm>
      </p:grpSpPr>
      <p:sp>
        <p:nvSpPr>
          <p:cNvPr id="7" name="Background"/>
          <p:cNvSpPr/>
          <p:nvPr userDrawn="1"/>
        </p:nvSpPr>
        <p:spPr>
          <a:xfrm>
            <a:off x="0" y="0"/>
            <a:ext cx="12193200" cy="686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 name="Title 1"/>
          <p:cNvSpPr>
            <a:spLocks noGrp="1"/>
          </p:cNvSpPr>
          <p:nvPr>
            <p:ph type="ctrTitle" hasCustomPrompt="1"/>
          </p:nvPr>
        </p:nvSpPr>
        <p:spPr>
          <a:xfrm>
            <a:off x="720000" y="2186369"/>
            <a:ext cx="5194883" cy="2056853"/>
          </a:xfrm>
        </p:spPr>
        <p:txBody>
          <a:bodyPr anchor="b">
            <a:normAutofit/>
          </a:bodyPr>
          <a:lstStyle>
            <a:lvl1pPr algn="l">
              <a:defRPr sz="4000">
                <a:solidFill>
                  <a:schemeClr val="bg1"/>
                </a:solidFill>
              </a:defRPr>
            </a:lvl1pPr>
          </a:lstStyle>
          <a:p>
            <a:r>
              <a:rPr lang="en-GB" dirty="0"/>
              <a:t>Breaker page insert headline in one or several lines</a:t>
            </a:r>
          </a:p>
        </p:txBody>
      </p:sp>
      <p:sp>
        <p:nvSpPr>
          <p:cNvPr id="3" name="Subtitle 2"/>
          <p:cNvSpPr>
            <a:spLocks noGrp="1"/>
          </p:cNvSpPr>
          <p:nvPr>
            <p:ph type="subTitle" idx="1" hasCustomPrompt="1"/>
          </p:nvPr>
        </p:nvSpPr>
        <p:spPr>
          <a:xfrm>
            <a:off x="720000" y="4428013"/>
            <a:ext cx="5194883" cy="1260000"/>
          </a:xfrm>
        </p:spPr>
        <p:txBody>
          <a:bodyPr/>
          <a:lstStyle>
            <a:lvl1pPr marL="0" indent="0" algn="l">
              <a:spcBef>
                <a:spcPts val="0"/>
              </a:spcBef>
              <a:buFont typeface="Arial" panose="020B0604020202020204" pitchFamily="34" charset="0"/>
              <a:buChar char="​"/>
              <a:defRPr sz="1800">
                <a:solidFill>
                  <a:schemeClr val="accent4"/>
                </a:solidFill>
              </a:defRPr>
            </a:lvl1pPr>
            <a:lvl2pPr marL="0" indent="0" algn="l">
              <a:buFont typeface="Arial" panose="020B0604020202020204" pitchFamily="34" charset="0"/>
              <a:buChar char="​"/>
              <a:defRPr sz="2000">
                <a:solidFill>
                  <a:schemeClr val="bg1"/>
                </a:solidFill>
              </a:defRPr>
            </a:lvl2pPr>
            <a:lvl3pPr marL="0" indent="0" algn="l">
              <a:buFont typeface="Arial" panose="020B0604020202020204" pitchFamily="34" charset="0"/>
              <a:buChar char="​"/>
              <a:defRPr sz="2000">
                <a:solidFill>
                  <a:schemeClr val="bg1"/>
                </a:solidFill>
              </a:defRPr>
            </a:lvl3pPr>
            <a:lvl4pPr marL="0" indent="0" algn="l">
              <a:buFont typeface="Arial" panose="020B0604020202020204" pitchFamily="34" charset="0"/>
              <a:buChar char="​"/>
              <a:defRPr sz="2000">
                <a:solidFill>
                  <a:schemeClr val="bg1"/>
                </a:solidFill>
              </a:defRPr>
            </a:lvl4pPr>
            <a:lvl5pPr marL="0" indent="0" algn="l">
              <a:buFont typeface="Arial" panose="020B0604020202020204" pitchFamily="34" charset="0"/>
              <a:buChar char="​"/>
              <a:defRPr sz="2000">
                <a:solidFill>
                  <a:schemeClr val="bg1"/>
                </a:solidFill>
              </a:defRPr>
            </a:lvl5pPr>
            <a:lvl6pPr marL="0" indent="0" algn="l">
              <a:buFont typeface="Arial" panose="020B0604020202020204" pitchFamily="34" charset="0"/>
              <a:buChar char="​"/>
              <a:defRPr sz="2000">
                <a:solidFill>
                  <a:schemeClr val="bg1"/>
                </a:solidFill>
              </a:defRPr>
            </a:lvl6pPr>
            <a:lvl7pPr marL="0" indent="0" algn="l">
              <a:buFont typeface="Arial" panose="020B0604020202020204" pitchFamily="34" charset="0"/>
              <a:buChar char="​"/>
              <a:defRPr sz="2000">
                <a:solidFill>
                  <a:schemeClr val="bg1"/>
                </a:solidFill>
              </a:defRPr>
            </a:lvl7pPr>
            <a:lvl8pPr marL="0" indent="0" algn="l">
              <a:buFont typeface="Arial" panose="020B0604020202020204" pitchFamily="34" charset="0"/>
              <a:buChar char="​"/>
              <a:defRPr sz="2000">
                <a:solidFill>
                  <a:schemeClr val="bg1"/>
                </a:solidFill>
              </a:defRPr>
            </a:lvl8pPr>
            <a:lvl9pPr marL="0" indent="0" algn="l">
              <a:buFont typeface="Arial" panose="020B0604020202020204" pitchFamily="34" charset="0"/>
              <a:buChar char="​"/>
              <a:tabLst/>
              <a:defRPr sz="2000">
                <a:solidFill>
                  <a:schemeClr val="bg1"/>
                </a:solidFill>
              </a:defRPr>
            </a:lvl9pPr>
          </a:lstStyle>
          <a:p>
            <a:r>
              <a:rPr lang="en-GB" dirty="0"/>
              <a:t>Insert subtitle in one or several lines</a:t>
            </a:r>
          </a:p>
        </p:txBody>
      </p:sp>
      <p:pic>
        <p:nvPicPr>
          <p:cNvPr id="10" name="Logo">
            <a:extLst>
              <a:ext uri="{FF2B5EF4-FFF2-40B4-BE49-F238E27FC236}">
                <a16:creationId xmlns:a16="http://schemas.microsoft.com/office/drawing/2014/main" id="{60ED47D1-1C2E-4133-97C6-80CCF1B2243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848100" y="5660197"/>
            <a:ext cx="1620000" cy="474234"/>
          </a:xfrm>
          <a:prstGeom prst="rect">
            <a:avLst/>
          </a:prstGeom>
        </p:spPr>
      </p:pic>
      <p:sp>
        <p:nvSpPr>
          <p:cNvPr id="11" name="Ellipse 10">
            <a:extLst>
              <a:ext uri="{FF2B5EF4-FFF2-40B4-BE49-F238E27FC236}">
                <a16:creationId xmlns:a16="http://schemas.microsoft.com/office/drawing/2014/main" id="{591EC9CC-BD83-4EFA-9AD6-AF3DDAF21708}"/>
              </a:ext>
            </a:extLst>
          </p:cNvPr>
          <p:cNvSpPr/>
          <p:nvPr userDrawn="1"/>
        </p:nvSpPr>
        <p:spPr>
          <a:xfrm>
            <a:off x="4402883" y="550867"/>
            <a:ext cx="1512000" cy="1512000"/>
          </a:xfrm>
          <a:prstGeom prst="ellipse">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1" name="Kombinationstegning: stor">
            <a:extLst>
              <a:ext uri="{FF2B5EF4-FFF2-40B4-BE49-F238E27FC236}">
                <a16:creationId xmlns:a16="http://schemas.microsoft.com/office/drawing/2014/main" id="{19D4ABF6-7C42-43BC-932E-813DE90491C9}"/>
              </a:ext>
            </a:extLst>
          </p:cNvPr>
          <p:cNvSpPr>
            <a:spLocks noChangeAspect="1"/>
          </p:cNvSpPr>
          <p:nvPr userDrawn="1"/>
        </p:nvSpPr>
        <p:spPr>
          <a:xfrm>
            <a:off x="0" y="674370"/>
            <a:ext cx="7290750" cy="6183630"/>
          </a:xfrm>
          <a:custGeom>
            <a:avLst/>
            <a:gdLst>
              <a:gd name="connsiteX0" fmla="*/ 2844750 w 7290750"/>
              <a:gd name="connsiteY0" fmla="*/ 0 h 6183630"/>
              <a:gd name="connsiteX1" fmla="*/ 7290750 w 7290750"/>
              <a:gd name="connsiteY1" fmla="*/ 4446000 h 6183630"/>
              <a:gd name="connsiteX2" fmla="*/ 6941362 w 7290750"/>
              <a:gd name="connsiteY2" fmla="*/ 6176584 h 6183630"/>
              <a:gd name="connsiteX3" fmla="*/ 6938176 w 7290750"/>
              <a:gd name="connsiteY3" fmla="*/ 6183630 h 6183630"/>
              <a:gd name="connsiteX4" fmla="*/ 0 w 7290750"/>
              <a:gd name="connsiteY4" fmla="*/ 6183630 h 6183630"/>
              <a:gd name="connsiteX5" fmla="*/ 0 w 7290750"/>
              <a:gd name="connsiteY5" fmla="*/ 1029700 h 6183630"/>
              <a:gd name="connsiteX6" fmla="*/ 16681 w 7290750"/>
              <a:gd name="connsiteY6" fmla="*/ 1015250 h 6183630"/>
              <a:gd name="connsiteX7" fmla="*/ 2844750 w 7290750"/>
              <a:gd name="connsiteY7" fmla="*/ 0 h 6183630"/>
              <a:gd name="connsiteX0" fmla="*/ 0 w 7290750"/>
              <a:gd name="connsiteY0" fmla="*/ 6183630 h 6275070"/>
              <a:gd name="connsiteX1" fmla="*/ 0 w 7290750"/>
              <a:gd name="connsiteY1" fmla="*/ 1029700 h 6275070"/>
              <a:gd name="connsiteX2" fmla="*/ 16681 w 7290750"/>
              <a:gd name="connsiteY2" fmla="*/ 1015250 h 6275070"/>
              <a:gd name="connsiteX3" fmla="*/ 2844750 w 7290750"/>
              <a:gd name="connsiteY3" fmla="*/ 0 h 6275070"/>
              <a:gd name="connsiteX4" fmla="*/ 7290750 w 7290750"/>
              <a:gd name="connsiteY4" fmla="*/ 4446000 h 6275070"/>
              <a:gd name="connsiteX5" fmla="*/ 6941362 w 7290750"/>
              <a:gd name="connsiteY5" fmla="*/ 6176584 h 6275070"/>
              <a:gd name="connsiteX6" fmla="*/ 6938176 w 7290750"/>
              <a:gd name="connsiteY6" fmla="*/ 6183630 h 6275070"/>
              <a:gd name="connsiteX7" fmla="*/ 91440 w 7290750"/>
              <a:gd name="connsiteY7" fmla="*/ 6275070 h 6275070"/>
              <a:gd name="connsiteX0" fmla="*/ 0 w 7290750"/>
              <a:gd name="connsiteY0" fmla="*/ 6183630 h 6183630"/>
              <a:gd name="connsiteX1" fmla="*/ 0 w 7290750"/>
              <a:gd name="connsiteY1" fmla="*/ 1029700 h 6183630"/>
              <a:gd name="connsiteX2" fmla="*/ 16681 w 7290750"/>
              <a:gd name="connsiteY2" fmla="*/ 1015250 h 6183630"/>
              <a:gd name="connsiteX3" fmla="*/ 2844750 w 7290750"/>
              <a:gd name="connsiteY3" fmla="*/ 0 h 6183630"/>
              <a:gd name="connsiteX4" fmla="*/ 7290750 w 7290750"/>
              <a:gd name="connsiteY4" fmla="*/ 4446000 h 6183630"/>
              <a:gd name="connsiteX5" fmla="*/ 6941362 w 7290750"/>
              <a:gd name="connsiteY5" fmla="*/ 6176584 h 6183630"/>
              <a:gd name="connsiteX6" fmla="*/ 6938176 w 7290750"/>
              <a:gd name="connsiteY6" fmla="*/ 6183630 h 6183630"/>
              <a:gd name="connsiteX0" fmla="*/ 0 w 7290750"/>
              <a:gd name="connsiteY0" fmla="*/ 1029700 h 6183630"/>
              <a:gd name="connsiteX1" fmla="*/ 16681 w 7290750"/>
              <a:gd name="connsiteY1" fmla="*/ 1015250 h 6183630"/>
              <a:gd name="connsiteX2" fmla="*/ 2844750 w 7290750"/>
              <a:gd name="connsiteY2" fmla="*/ 0 h 6183630"/>
              <a:gd name="connsiteX3" fmla="*/ 7290750 w 7290750"/>
              <a:gd name="connsiteY3" fmla="*/ 4446000 h 6183630"/>
              <a:gd name="connsiteX4" fmla="*/ 6941362 w 7290750"/>
              <a:gd name="connsiteY4" fmla="*/ 6176584 h 6183630"/>
              <a:gd name="connsiteX5" fmla="*/ 6938176 w 7290750"/>
              <a:gd name="connsiteY5" fmla="*/ 6183630 h 6183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0750" h="6183630">
                <a:moveTo>
                  <a:pt x="0" y="1029700"/>
                </a:moveTo>
                <a:lnTo>
                  <a:pt x="16681" y="1015250"/>
                </a:lnTo>
                <a:cubicBezTo>
                  <a:pt x="785212" y="381002"/>
                  <a:pt x="1770487" y="0"/>
                  <a:pt x="2844750" y="0"/>
                </a:cubicBezTo>
                <a:cubicBezTo>
                  <a:pt x="5300208" y="0"/>
                  <a:pt x="7290750" y="1990542"/>
                  <a:pt x="7290750" y="4446000"/>
                </a:cubicBezTo>
                <a:cubicBezTo>
                  <a:pt x="7290750" y="5059865"/>
                  <a:pt x="7166341" y="5644672"/>
                  <a:pt x="6941362" y="6176584"/>
                </a:cubicBezTo>
                <a:lnTo>
                  <a:pt x="6938176" y="618363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3" name="Pladsholder til dato 12" hidden="1">
            <a:extLst>
              <a:ext uri="{FF2B5EF4-FFF2-40B4-BE49-F238E27FC236}">
                <a16:creationId xmlns:a16="http://schemas.microsoft.com/office/drawing/2014/main" id="{B2E6002B-9AC7-4E91-A67C-3B51550B71F3}"/>
              </a:ext>
            </a:extLst>
          </p:cNvPr>
          <p:cNvSpPr>
            <a:spLocks noGrp="1"/>
          </p:cNvSpPr>
          <p:nvPr>
            <p:ph type="dt" sz="half" idx="10"/>
          </p:nvPr>
        </p:nvSpPr>
        <p:spPr>
          <a:xfrm>
            <a:off x="0" y="6912000"/>
            <a:ext cx="0" cy="0"/>
          </a:xfrm>
        </p:spPr>
        <p:txBody>
          <a:bodyPr/>
          <a:lstStyle/>
          <a:p>
            <a:endParaRPr lang="en-GB" dirty="0"/>
          </a:p>
        </p:txBody>
      </p:sp>
      <p:sp>
        <p:nvSpPr>
          <p:cNvPr id="14" name="Pladsholder til sidefod 13" hidden="1">
            <a:extLst>
              <a:ext uri="{FF2B5EF4-FFF2-40B4-BE49-F238E27FC236}">
                <a16:creationId xmlns:a16="http://schemas.microsoft.com/office/drawing/2014/main" id="{B0A9644C-9576-4845-BC39-469E19119D87}"/>
              </a:ext>
            </a:extLst>
          </p:cNvPr>
          <p:cNvSpPr>
            <a:spLocks noGrp="1"/>
          </p:cNvSpPr>
          <p:nvPr>
            <p:ph type="ftr" sz="quarter" idx="11"/>
          </p:nvPr>
        </p:nvSpPr>
        <p:spPr>
          <a:xfrm>
            <a:off x="0" y="6912000"/>
            <a:ext cx="0" cy="0"/>
          </a:xfrm>
        </p:spPr>
        <p:txBody>
          <a:bodyPr/>
          <a:lstStyle/>
          <a:p>
            <a:endParaRPr lang="en-GB" dirty="0"/>
          </a:p>
        </p:txBody>
      </p:sp>
      <p:sp>
        <p:nvSpPr>
          <p:cNvPr id="16" name="Slide Number Placeholder 5" hidden="1">
            <a:extLst>
              <a:ext uri="{FF2B5EF4-FFF2-40B4-BE49-F238E27FC236}">
                <a16:creationId xmlns:a16="http://schemas.microsoft.com/office/drawing/2014/main" id="{F905983A-75E5-414A-A693-77A2900D147C}"/>
              </a:ext>
            </a:extLst>
          </p:cNvPr>
          <p:cNvSpPr>
            <a:spLocks noGrp="1"/>
          </p:cNvSpPr>
          <p:nvPr>
            <p:ph type="sldNum" sz="quarter" idx="4"/>
          </p:nvPr>
        </p:nvSpPr>
        <p:spPr>
          <a:xfrm>
            <a:off x="0" y="6912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en-GB" smtClean="0"/>
              <a:pPr/>
              <a:t>‹Nr.›</a:t>
            </a:fld>
            <a:endParaRPr lang="en-GB" dirty="0"/>
          </a:p>
        </p:txBody>
      </p:sp>
    </p:spTree>
    <p:extLst>
      <p:ext uri="{BB962C8B-B14F-4D97-AF65-F5344CB8AC3E}">
        <p14:creationId xmlns:p14="http://schemas.microsoft.com/office/powerpoint/2010/main" val="22492861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Breaker (B)">
    <p:spTree>
      <p:nvGrpSpPr>
        <p:cNvPr id="1" name=""/>
        <p:cNvGrpSpPr/>
        <p:nvPr/>
      </p:nvGrpSpPr>
      <p:grpSpPr>
        <a:xfrm>
          <a:off x="0" y="0"/>
          <a:ext cx="0" cy="0"/>
          <a:chOff x="0" y="0"/>
          <a:chExt cx="0" cy="0"/>
        </a:xfrm>
      </p:grpSpPr>
      <p:sp>
        <p:nvSpPr>
          <p:cNvPr id="7" name="Background"/>
          <p:cNvSpPr/>
          <p:nvPr userDrawn="1"/>
        </p:nvSpPr>
        <p:spPr>
          <a:xfrm>
            <a:off x="0" y="0"/>
            <a:ext cx="12193200" cy="686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 name="Title 1"/>
          <p:cNvSpPr>
            <a:spLocks noGrp="1"/>
          </p:cNvSpPr>
          <p:nvPr>
            <p:ph type="ctrTitle" hasCustomPrompt="1"/>
          </p:nvPr>
        </p:nvSpPr>
        <p:spPr>
          <a:xfrm>
            <a:off x="3596679" y="1476389"/>
            <a:ext cx="5194883" cy="2056853"/>
          </a:xfrm>
        </p:spPr>
        <p:txBody>
          <a:bodyPr anchor="b">
            <a:normAutofit/>
          </a:bodyPr>
          <a:lstStyle>
            <a:lvl1pPr algn="l">
              <a:defRPr sz="3400">
                <a:solidFill>
                  <a:schemeClr val="bg1"/>
                </a:solidFill>
              </a:defRPr>
            </a:lvl1pPr>
          </a:lstStyle>
          <a:p>
            <a:r>
              <a:rPr lang="en-GB" dirty="0"/>
              <a:t>Breaker page insert headline in one or several lines</a:t>
            </a:r>
          </a:p>
        </p:txBody>
      </p:sp>
      <p:sp>
        <p:nvSpPr>
          <p:cNvPr id="3" name="Subtitle 2"/>
          <p:cNvSpPr>
            <a:spLocks noGrp="1"/>
          </p:cNvSpPr>
          <p:nvPr>
            <p:ph type="subTitle" idx="1" hasCustomPrompt="1"/>
          </p:nvPr>
        </p:nvSpPr>
        <p:spPr>
          <a:xfrm>
            <a:off x="3596679" y="3635323"/>
            <a:ext cx="5194883" cy="1260000"/>
          </a:xfrm>
        </p:spPr>
        <p:txBody>
          <a:bodyPr/>
          <a:lstStyle>
            <a:lvl1pPr marL="0" indent="0" algn="l">
              <a:spcBef>
                <a:spcPts val="0"/>
              </a:spcBef>
              <a:buFont typeface="Arial" panose="020B0604020202020204" pitchFamily="34" charset="0"/>
              <a:buChar char="​"/>
              <a:defRPr sz="1800">
                <a:solidFill>
                  <a:schemeClr val="accent4"/>
                </a:solidFill>
              </a:defRPr>
            </a:lvl1pPr>
            <a:lvl2pPr marL="0" indent="0" algn="l">
              <a:buFont typeface="Arial" panose="020B0604020202020204" pitchFamily="34" charset="0"/>
              <a:buChar char="​"/>
              <a:defRPr sz="2000">
                <a:solidFill>
                  <a:schemeClr val="bg1"/>
                </a:solidFill>
              </a:defRPr>
            </a:lvl2pPr>
            <a:lvl3pPr marL="0" indent="0" algn="l">
              <a:buFont typeface="Arial" panose="020B0604020202020204" pitchFamily="34" charset="0"/>
              <a:buChar char="​"/>
              <a:defRPr sz="2000">
                <a:solidFill>
                  <a:schemeClr val="bg1"/>
                </a:solidFill>
              </a:defRPr>
            </a:lvl3pPr>
            <a:lvl4pPr marL="0" indent="0" algn="l">
              <a:buFont typeface="Arial" panose="020B0604020202020204" pitchFamily="34" charset="0"/>
              <a:buChar char="​"/>
              <a:defRPr sz="2000">
                <a:solidFill>
                  <a:schemeClr val="bg1"/>
                </a:solidFill>
              </a:defRPr>
            </a:lvl4pPr>
            <a:lvl5pPr marL="0" indent="0" algn="l">
              <a:buFont typeface="Arial" panose="020B0604020202020204" pitchFamily="34" charset="0"/>
              <a:buChar char="​"/>
              <a:defRPr sz="2000">
                <a:solidFill>
                  <a:schemeClr val="bg1"/>
                </a:solidFill>
              </a:defRPr>
            </a:lvl5pPr>
            <a:lvl6pPr marL="0" indent="0" algn="l">
              <a:buFont typeface="Arial" panose="020B0604020202020204" pitchFamily="34" charset="0"/>
              <a:buChar char="​"/>
              <a:defRPr sz="2000">
                <a:solidFill>
                  <a:schemeClr val="bg1"/>
                </a:solidFill>
              </a:defRPr>
            </a:lvl6pPr>
            <a:lvl7pPr marL="0" indent="0" algn="l">
              <a:buFont typeface="Arial" panose="020B0604020202020204" pitchFamily="34" charset="0"/>
              <a:buChar char="​"/>
              <a:defRPr sz="2000">
                <a:solidFill>
                  <a:schemeClr val="bg1"/>
                </a:solidFill>
              </a:defRPr>
            </a:lvl7pPr>
            <a:lvl8pPr marL="0" indent="0" algn="l">
              <a:buFont typeface="Arial" panose="020B0604020202020204" pitchFamily="34" charset="0"/>
              <a:buChar char="​"/>
              <a:defRPr sz="2000">
                <a:solidFill>
                  <a:schemeClr val="bg1"/>
                </a:solidFill>
              </a:defRPr>
            </a:lvl8pPr>
            <a:lvl9pPr marL="0" indent="0" algn="l">
              <a:buFont typeface="Arial" panose="020B0604020202020204" pitchFamily="34" charset="0"/>
              <a:buChar char="​"/>
              <a:tabLst/>
              <a:defRPr sz="2000">
                <a:solidFill>
                  <a:schemeClr val="bg1"/>
                </a:solidFill>
              </a:defRPr>
            </a:lvl9pPr>
          </a:lstStyle>
          <a:p>
            <a:r>
              <a:rPr lang="en-GB" dirty="0"/>
              <a:t>Insert subtitle in one or several lines</a:t>
            </a:r>
          </a:p>
        </p:txBody>
      </p:sp>
      <p:pic>
        <p:nvPicPr>
          <p:cNvPr id="10" name="Logo">
            <a:extLst>
              <a:ext uri="{FF2B5EF4-FFF2-40B4-BE49-F238E27FC236}">
                <a16:creationId xmlns:a16="http://schemas.microsoft.com/office/drawing/2014/main" id="{60ED47D1-1C2E-4133-97C6-80CCF1B2243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848100" y="5660197"/>
            <a:ext cx="1620000" cy="474234"/>
          </a:xfrm>
          <a:prstGeom prst="rect">
            <a:avLst/>
          </a:prstGeom>
        </p:spPr>
      </p:pic>
      <p:sp>
        <p:nvSpPr>
          <p:cNvPr id="11" name="Ellipse 10">
            <a:extLst>
              <a:ext uri="{FF2B5EF4-FFF2-40B4-BE49-F238E27FC236}">
                <a16:creationId xmlns:a16="http://schemas.microsoft.com/office/drawing/2014/main" id="{591EC9CC-BD83-4EFA-9AD6-AF3DDAF21708}"/>
              </a:ext>
            </a:extLst>
          </p:cNvPr>
          <p:cNvSpPr>
            <a:spLocks noChangeAspect="1"/>
          </p:cNvSpPr>
          <p:nvPr userDrawn="1"/>
        </p:nvSpPr>
        <p:spPr>
          <a:xfrm>
            <a:off x="1039329" y="2504815"/>
            <a:ext cx="1836000" cy="1836000"/>
          </a:xfrm>
          <a:prstGeom prst="ellipse">
            <a:avLst/>
          </a:prstGeom>
          <a:solidFill>
            <a:srgbClr val="6E9FBC">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3" name="Pladsholder til dato 12" hidden="1">
            <a:extLst>
              <a:ext uri="{FF2B5EF4-FFF2-40B4-BE49-F238E27FC236}">
                <a16:creationId xmlns:a16="http://schemas.microsoft.com/office/drawing/2014/main" id="{B2E6002B-9AC7-4E91-A67C-3B51550B71F3}"/>
              </a:ext>
            </a:extLst>
          </p:cNvPr>
          <p:cNvSpPr>
            <a:spLocks noGrp="1"/>
          </p:cNvSpPr>
          <p:nvPr>
            <p:ph type="dt" sz="half" idx="10"/>
          </p:nvPr>
        </p:nvSpPr>
        <p:spPr>
          <a:xfrm>
            <a:off x="0" y="6912000"/>
            <a:ext cx="0" cy="0"/>
          </a:xfrm>
        </p:spPr>
        <p:txBody>
          <a:bodyPr/>
          <a:lstStyle/>
          <a:p>
            <a:endParaRPr lang="en-GB" dirty="0"/>
          </a:p>
        </p:txBody>
      </p:sp>
      <p:sp>
        <p:nvSpPr>
          <p:cNvPr id="14" name="Pladsholder til sidefod 13" hidden="1">
            <a:extLst>
              <a:ext uri="{FF2B5EF4-FFF2-40B4-BE49-F238E27FC236}">
                <a16:creationId xmlns:a16="http://schemas.microsoft.com/office/drawing/2014/main" id="{B0A9644C-9576-4845-BC39-469E19119D87}"/>
              </a:ext>
            </a:extLst>
          </p:cNvPr>
          <p:cNvSpPr>
            <a:spLocks noGrp="1"/>
          </p:cNvSpPr>
          <p:nvPr>
            <p:ph type="ftr" sz="quarter" idx="11"/>
          </p:nvPr>
        </p:nvSpPr>
        <p:spPr>
          <a:xfrm>
            <a:off x="0" y="6912000"/>
            <a:ext cx="0" cy="0"/>
          </a:xfrm>
        </p:spPr>
        <p:txBody>
          <a:bodyPr/>
          <a:lstStyle/>
          <a:p>
            <a:endParaRPr lang="en-GB" dirty="0"/>
          </a:p>
        </p:txBody>
      </p:sp>
      <p:sp>
        <p:nvSpPr>
          <p:cNvPr id="16" name="Slide Number Placeholder 5" hidden="1">
            <a:extLst>
              <a:ext uri="{FF2B5EF4-FFF2-40B4-BE49-F238E27FC236}">
                <a16:creationId xmlns:a16="http://schemas.microsoft.com/office/drawing/2014/main" id="{F905983A-75E5-414A-A693-77A2900D147C}"/>
              </a:ext>
            </a:extLst>
          </p:cNvPr>
          <p:cNvSpPr>
            <a:spLocks noGrp="1"/>
          </p:cNvSpPr>
          <p:nvPr>
            <p:ph type="sldNum" sz="quarter" idx="4"/>
          </p:nvPr>
        </p:nvSpPr>
        <p:spPr>
          <a:xfrm>
            <a:off x="0" y="6912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en-GB" smtClean="0"/>
              <a:pPr/>
              <a:t>‹Nr.›</a:t>
            </a:fld>
            <a:endParaRPr lang="en-GB" dirty="0"/>
          </a:p>
        </p:txBody>
      </p:sp>
      <p:sp>
        <p:nvSpPr>
          <p:cNvPr id="15" name="Kombinationstegning: figur 14">
            <a:extLst>
              <a:ext uri="{FF2B5EF4-FFF2-40B4-BE49-F238E27FC236}">
                <a16:creationId xmlns:a16="http://schemas.microsoft.com/office/drawing/2014/main" id="{7E2C73E7-1DE5-418E-80D9-F0A5EE8479C2}"/>
              </a:ext>
            </a:extLst>
          </p:cNvPr>
          <p:cNvSpPr>
            <a:spLocks noChangeAspect="1"/>
          </p:cNvSpPr>
          <p:nvPr userDrawn="1"/>
        </p:nvSpPr>
        <p:spPr>
          <a:xfrm>
            <a:off x="1" y="486336"/>
            <a:ext cx="1965338" cy="5885511"/>
          </a:xfrm>
          <a:custGeom>
            <a:avLst/>
            <a:gdLst>
              <a:gd name="connsiteX0" fmla="*/ 0 w 1965338"/>
              <a:gd name="connsiteY0" fmla="*/ 0 h 5885511"/>
              <a:gd name="connsiteX1" fmla="*/ 19473 w 1965338"/>
              <a:gd name="connsiteY1" fmla="*/ 7127 h 5885511"/>
              <a:gd name="connsiteX2" fmla="*/ 1965338 w 1965338"/>
              <a:gd name="connsiteY2" fmla="*/ 2942755 h 5885511"/>
              <a:gd name="connsiteX3" fmla="*/ 19473 w 1965338"/>
              <a:gd name="connsiteY3" fmla="*/ 5878384 h 5885511"/>
              <a:gd name="connsiteX4" fmla="*/ 0 w 1965338"/>
              <a:gd name="connsiteY4" fmla="*/ 5885511 h 5885511"/>
              <a:gd name="connsiteX0" fmla="*/ 0 w 1965338"/>
              <a:gd name="connsiteY0" fmla="*/ 0 h 5885511"/>
              <a:gd name="connsiteX1" fmla="*/ 19473 w 1965338"/>
              <a:gd name="connsiteY1" fmla="*/ 7127 h 5885511"/>
              <a:gd name="connsiteX2" fmla="*/ 1965338 w 1965338"/>
              <a:gd name="connsiteY2" fmla="*/ 2942755 h 5885511"/>
              <a:gd name="connsiteX3" fmla="*/ 19473 w 1965338"/>
              <a:gd name="connsiteY3" fmla="*/ 5878384 h 5885511"/>
              <a:gd name="connsiteX4" fmla="*/ 0 w 1965338"/>
              <a:gd name="connsiteY4" fmla="*/ 5885511 h 5885511"/>
              <a:gd name="connsiteX5" fmla="*/ 91440 w 1965338"/>
              <a:gd name="connsiteY5" fmla="*/ 91440 h 5885511"/>
              <a:gd name="connsiteX0" fmla="*/ 137160 w 2102498"/>
              <a:gd name="connsiteY0" fmla="*/ 0 h 5885511"/>
              <a:gd name="connsiteX1" fmla="*/ 156633 w 2102498"/>
              <a:gd name="connsiteY1" fmla="*/ 7127 h 5885511"/>
              <a:gd name="connsiteX2" fmla="*/ 2102498 w 2102498"/>
              <a:gd name="connsiteY2" fmla="*/ 2942755 h 5885511"/>
              <a:gd name="connsiteX3" fmla="*/ 156633 w 2102498"/>
              <a:gd name="connsiteY3" fmla="*/ 5878384 h 5885511"/>
              <a:gd name="connsiteX4" fmla="*/ 137160 w 2102498"/>
              <a:gd name="connsiteY4" fmla="*/ 5885511 h 5885511"/>
              <a:gd name="connsiteX5" fmla="*/ 0 w 2102498"/>
              <a:gd name="connsiteY5" fmla="*/ 1074420 h 5885511"/>
              <a:gd name="connsiteX0" fmla="*/ 0 w 1965338"/>
              <a:gd name="connsiteY0" fmla="*/ 0 h 5885511"/>
              <a:gd name="connsiteX1" fmla="*/ 19473 w 1965338"/>
              <a:gd name="connsiteY1" fmla="*/ 7127 h 5885511"/>
              <a:gd name="connsiteX2" fmla="*/ 1965338 w 1965338"/>
              <a:gd name="connsiteY2" fmla="*/ 2942755 h 5885511"/>
              <a:gd name="connsiteX3" fmla="*/ 19473 w 1965338"/>
              <a:gd name="connsiteY3" fmla="*/ 5878384 h 5885511"/>
              <a:gd name="connsiteX4" fmla="*/ 0 w 1965338"/>
              <a:gd name="connsiteY4" fmla="*/ 5885511 h 5885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5338" h="5885511">
                <a:moveTo>
                  <a:pt x="0" y="0"/>
                </a:moveTo>
                <a:lnTo>
                  <a:pt x="19473" y="7127"/>
                </a:lnTo>
                <a:cubicBezTo>
                  <a:pt x="1162976" y="490788"/>
                  <a:pt x="1965338" y="1623071"/>
                  <a:pt x="1965338" y="2942755"/>
                </a:cubicBezTo>
                <a:cubicBezTo>
                  <a:pt x="1965338" y="4262440"/>
                  <a:pt x="1162976" y="5394722"/>
                  <a:pt x="19473" y="5878384"/>
                </a:cubicBezTo>
                <a:lnTo>
                  <a:pt x="0" y="5885511"/>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Tree>
    <p:extLst>
      <p:ext uri="{BB962C8B-B14F-4D97-AF65-F5344CB8AC3E}">
        <p14:creationId xmlns:p14="http://schemas.microsoft.com/office/powerpoint/2010/main" val="15225764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8" name="Pladsholder til slidenummer 7">
            <a:extLst>
              <a:ext uri="{FF2B5EF4-FFF2-40B4-BE49-F238E27FC236}">
                <a16:creationId xmlns:a16="http://schemas.microsoft.com/office/drawing/2014/main" id="{8552EBCB-ECD6-4A31-894A-B190FF9BD297}"/>
              </a:ext>
            </a:extLst>
          </p:cNvPr>
          <p:cNvSpPr>
            <a:spLocks noGrp="1"/>
          </p:cNvSpPr>
          <p:nvPr>
            <p:ph type="sldNum" sz="quarter" idx="12"/>
          </p:nvPr>
        </p:nvSpPr>
        <p:spPr/>
        <p:txBody>
          <a:bodyPr/>
          <a:lstStyle/>
          <a:p>
            <a:fld id="{24C8C45C-947F-4981-8B3F-4F32E973C901}" type="slidenum">
              <a:rPr lang="en-GB" smtClean="0"/>
              <a:pPr/>
              <a:t>‹Nr.›</a:t>
            </a:fld>
            <a:endParaRPr lang="en-GB" dirty="0"/>
          </a:p>
        </p:txBody>
      </p:sp>
      <p:sp>
        <p:nvSpPr>
          <p:cNvPr id="6" name="Pladsholder til dato 5" hidden="1">
            <a:extLst>
              <a:ext uri="{FF2B5EF4-FFF2-40B4-BE49-F238E27FC236}">
                <a16:creationId xmlns:a16="http://schemas.microsoft.com/office/drawing/2014/main" id="{318E1C73-D0E9-4B46-8BB5-03C73EADAB54}"/>
              </a:ext>
            </a:extLst>
          </p:cNvPr>
          <p:cNvSpPr>
            <a:spLocks noGrp="1"/>
          </p:cNvSpPr>
          <p:nvPr>
            <p:ph type="dt" sz="half" idx="10"/>
          </p:nvPr>
        </p:nvSpPr>
        <p:spPr/>
        <p:txBody>
          <a:bodyPr/>
          <a:lstStyle/>
          <a:p>
            <a:endParaRPr lang="en-GB" dirty="0"/>
          </a:p>
        </p:txBody>
      </p:sp>
      <p:sp>
        <p:nvSpPr>
          <p:cNvPr id="7" name="Pladsholder til sidefod 6" hidden="1">
            <a:extLst>
              <a:ext uri="{FF2B5EF4-FFF2-40B4-BE49-F238E27FC236}">
                <a16:creationId xmlns:a16="http://schemas.microsoft.com/office/drawing/2014/main" id="{A6888AAA-5B8B-4363-A55E-08756730D623}"/>
              </a:ext>
            </a:extLst>
          </p:cNvPr>
          <p:cNvSpPr>
            <a:spLocks noGrp="1"/>
          </p:cNvSpPr>
          <p:nvPr>
            <p:ph type="ftr" sz="quarter" idx="11"/>
          </p:nvPr>
        </p:nvSpPr>
        <p:spPr/>
        <p:txBody>
          <a:bodyPr/>
          <a:lstStyle/>
          <a:p>
            <a:endParaRPr lang="en-GB" dirty="0"/>
          </a:p>
        </p:txBody>
      </p:sp>
      <p:sp>
        <p:nvSpPr>
          <p:cNvPr id="3" name="Title 2">
            <a:extLst>
              <a:ext uri="{FF2B5EF4-FFF2-40B4-BE49-F238E27FC236}">
                <a16:creationId xmlns:a16="http://schemas.microsoft.com/office/drawing/2014/main" id="{71B20D14-F0C9-4CFE-99F4-E6877B945280}"/>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15327572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 med bobler_lyseblå">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9D91-3D82-0E47-9B9E-FE13151A380B}"/>
              </a:ext>
            </a:extLst>
          </p:cNvPr>
          <p:cNvSpPr>
            <a:spLocks noGrp="1"/>
          </p:cNvSpPr>
          <p:nvPr>
            <p:ph type="title"/>
          </p:nvPr>
        </p:nvSpPr>
        <p:spPr/>
        <p:txBody>
          <a:body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0EFB512C-CA40-964D-8010-10F6F4DDE055}"/>
              </a:ext>
            </a:extLst>
          </p:cNvPr>
          <p:cNvSpPr>
            <a:spLocks noGrp="1"/>
          </p:cNvSpPr>
          <p:nvPr>
            <p:ph type="sldNum" sz="quarter" idx="10"/>
          </p:nvPr>
        </p:nvSpPr>
        <p:spPr/>
        <p:txBody>
          <a:bodyPr/>
          <a:lstStyle/>
          <a:p>
            <a:fld id="{24C8C45C-947F-4981-8B3F-4F32E973C901}" type="slidenum">
              <a:rPr lang="en-GB" smtClean="0"/>
              <a:pPr/>
              <a:t>‹Nr.›</a:t>
            </a:fld>
            <a:endParaRPr lang="en-GB" dirty="0"/>
          </a:p>
        </p:txBody>
      </p:sp>
      <p:sp>
        <p:nvSpPr>
          <p:cNvPr id="4" name="Date Placeholder 3">
            <a:extLst>
              <a:ext uri="{FF2B5EF4-FFF2-40B4-BE49-F238E27FC236}">
                <a16:creationId xmlns:a16="http://schemas.microsoft.com/office/drawing/2014/main" id="{38964A5C-685C-E645-9C0C-0DC458A73438}"/>
              </a:ext>
            </a:extLst>
          </p:cNvPr>
          <p:cNvSpPr>
            <a:spLocks noGrp="1"/>
          </p:cNvSpPr>
          <p:nvPr>
            <p:ph type="dt" sz="half" idx="11"/>
          </p:nvPr>
        </p:nvSpPr>
        <p:spPr/>
        <p:txBody>
          <a:bodyPr/>
          <a:lstStyle/>
          <a:p>
            <a:endParaRPr lang="en-GB" dirty="0"/>
          </a:p>
        </p:txBody>
      </p:sp>
      <p:sp>
        <p:nvSpPr>
          <p:cNvPr id="5" name="Footer Placeholder 4">
            <a:extLst>
              <a:ext uri="{FF2B5EF4-FFF2-40B4-BE49-F238E27FC236}">
                <a16:creationId xmlns:a16="http://schemas.microsoft.com/office/drawing/2014/main" id="{547D9532-FB0A-5742-A506-3BE92BAFA9B1}"/>
              </a:ext>
            </a:extLst>
          </p:cNvPr>
          <p:cNvSpPr>
            <a:spLocks noGrp="1"/>
          </p:cNvSpPr>
          <p:nvPr>
            <p:ph type="ftr" sz="quarter" idx="12"/>
          </p:nvPr>
        </p:nvSpPr>
        <p:spPr/>
        <p:txBody>
          <a:bodyPr/>
          <a:lstStyle/>
          <a:p>
            <a:endParaRPr lang="en-GB" dirty="0"/>
          </a:p>
        </p:txBody>
      </p:sp>
      <p:sp>
        <p:nvSpPr>
          <p:cNvPr id="7" name="Oval 6">
            <a:extLst>
              <a:ext uri="{FF2B5EF4-FFF2-40B4-BE49-F238E27FC236}">
                <a16:creationId xmlns:a16="http://schemas.microsoft.com/office/drawing/2014/main" id="{75A3C467-E165-2C49-941C-F8B8DF9FAFFB}"/>
              </a:ext>
            </a:extLst>
          </p:cNvPr>
          <p:cNvSpPr/>
          <p:nvPr/>
        </p:nvSpPr>
        <p:spPr>
          <a:xfrm>
            <a:off x="1559374" y="2157361"/>
            <a:ext cx="2543278" cy="254327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0" name="Oval 9">
            <a:extLst>
              <a:ext uri="{FF2B5EF4-FFF2-40B4-BE49-F238E27FC236}">
                <a16:creationId xmlns:a16="http://schemas.microsoft.com/office/drawing/2014/main" id="{6172A99B-F117-0C4E-B5C8-514652015BFF}"/>
              </a:ext>
            </a:extLst>
          </p:cNvPr>
          <p:cNvSpPr/>
          <p:nvPr/>
        </p:nvSpPr>
        <p:spPr>
          <a:xfrm>
            <a:off x="4850434" y="3731073"/>
            <a:ext cx="1879048" cy="187904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3" name="Oval 12">
            <a:extLst>
              <a:ext uri="{FF2B5EF4-FFF2-40B4-BE49-F238E27FC236}">
                <a16:creationId xmlns:a16="http://schemas.microsoft.com/office/drawing/2014/main" id="{BE705A94-DFE8-DE48-9BFA-D4F1E3BA8023}"/>
              </a:ext>
            </a:extLst>
          </p:cNvPr>
          <p:cNvSpPr/>
          <p:nvPr/>
        </p:nvSpPr>
        <p:spPr>
          <a:xfrm>
            <a:off x="8345315" y="2612544"/>
            <a:ext cx="2111167" cy="211116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9" name="Text Placeholder 22">
            <a:extLst>
              <a:ext uri="{FF2B5EF4-FFF2-40B4-BE49-F238E27FC236}">
                <a16:creationId xmlns:a16="http://schemas.microsoft.com/office/drawing/2014/main" id="{C652B992-0E25-AB4B-B857-4A0E10EA1F26}"/>
              </a:ext>
            </a:extLst>
          </p:cNvPr>
          <p:cNvSpPr>
            <a:spLocks noGrp="1"/>
          </p:cNvSpPr>
          <p:nvPr>
            <p:ph type="body" sz="quarter" idx="13" hasCustomPrompt="1"/>
          </p:nvPr>
        </p:nvSpPr>
        <p:spPr>
          <a:xfrm>
            <a:off x="1794693" y="2449286"/>
            <a:ext cx="2072640" cy="1959429"/>
          </a:xfrm>
        </p:spPr>
        <p:txBody>
          <a:bodyPr anchor="ctr">
            <a:normAutofit/>
          </a:bodyPr>
          <a:lstStyle>
            <a:lvl1pPr marL="0" indent="0" algn="ctr">
              <a:buNone/>
              <a:defRPr sz="5400">
                <a:solidFill>
                  <a:schemeClr val="bg1"/>
                </a:solidFill>
              </a:defRPr>
            </a:lvl1pPr>
          </a:lstStyle>
          <a:p>
            <a:pPr lvl="0"/>
            <a:r>
              <a:rPr lang="en-DK" dirty="0"/>
              <a:t>FACT</a:t>
            </a:r>
          </a:p>
        </p:txBody>
      </p:sp>
      <p:sp>
        <p:nvSpPr>
          <p:cNvPr id="30" name="Text Placeholder 22">
            <a:extLst>
              <a:ext uri="{FF2B5EF4-FFF2-40B4-BE49-F238E27FC236}">
                <a16:creationId xmlns:a16="http://schemas.microsoft.com/office/drawing/2014/main" id="{1353DB26-A675-4B4D-A112-BA809219AF15}"/>
              </a:ext>
            </a:extLst>
          </p:cNvPr>
          <p:cNvSpPr>
            <a:spLocks noGrp="1"/>
          </p:cNvSpPr>
          <p:nvPr>
            <p:ph type="body" sz="quarter" idx="14" hasCustomPrompt="1"/>
          </p:nvPr>
        </p:nvSpPr>
        <p:spPr>
          <a:xfrm>
            <a:off x="4908101" y="3910148"/>
            <a:ext cx="1763713" cy="1550125"/>
          </a:xfrm>
        </p:spPr>
        <p:txBody>
          <a:bodyPr anchor="ctr">
            <a:normAutofit/>
          </a:bodyPr>
          <a:lstStyle>
            <a:lvl1pPr marL="0" indent="0" algn="ctr">
              <a:buNone/>
              <a:defRPr sz="3600">
                <a:solidFill>
                  <a:schemeClr val="bg1"/>
                </a:solidFill>
              </a:defRPr>
            </a:lvl1pPr>
          </a:lstStyle>
          <a:p>
            <a:pPr lvl="0"/>
            <a:r>
              <a:rPr lang="en-DK" dirty="0"/>
              <a:t>FACT</a:t>
            </a:r>
          </a:p>
        </p:txBody>
      </p:sp>
      <p:sp>
        <p:nvSpPr>
          <p:cNvPr id="31" name="Text Placeholder 22">
            <a:extLst>
              <a:ext uri="{FF2B5EF4-FFF2-40B4-BE49-F238E27FC236}">
                <a16:creationId xmlns:a16="http://schemas.microsoft.com/office/drawing/2014/main" id="{44AB7955-42E7-9F4A-9FF1-14A5FE8F01CA}"/>
              </a:ext>
            </a:extLst>
          </p:cNvPr>
          <p:cNvSpPr>
            <a:spLocks noGrp="1"/>
          </p:cNvSpPr>
          <p:nvPr>
            <p:ph type="body" sz="quarter" idx="15" hasCustomPrompt="1"/>
          </p:nvPr>
        </p:nvSpPr>
        <p:spPr>
          <a:xfrm>
            <a:off x="8417193" y="2792916"/>
            <a:ext cx="1967410" cy="1750423"/>
          </a:xfrm>
        </p:spPr>
        <p:txBody>
          <a:bodyPr wrap="square" anchor="ctr">
            <a:normAutofit/>
          </a:bodyPr>
          <a:lstStyle>
            <a:lvl1pPr marL="0" indent="0" algn="ctr">
              <a:buNone/>
              <a:defRPr sz="4400">
                <a:solidFill>
                  <a:schemeClr val="bg1"/>
                </a:solidFill>
              </a:defRPr>
            </a:lvl1pPr>
          </a:lstStyle>
          <a:p>
            <a:pPr lvl="0"/>
            <a:r>
              <a:rPr lang="en-DK" dirty="0"/>
              <a:t>FACT</a:t>
            </a:r>
          </a:p>
        </p:txBody>
      </p:sp>
    </p:spTree>
    <p:extLst>
      <p:ext uri="{BB962C8B-B14F-4D97-AF65-F5344CB8AC3E}">
        <p14:creationId xmlns:p14="http://schemas.microsoft.com/office/powerpoint/2010/main" val="35591858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 med bobler_hvi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9D91-3D82-0E47-9B9E-FE13151A380B}"/>
              </a:ext>
            </a:extLst>
          </p:cNvPr>
          <p:cNvSpPr>
            <a:spLocks noGrp="1"/>
          </p:cNvSpPr>
          <p:nvPr>
            <p:ph type="title"/>
          </p:nvPr>
        </p:nvSpPr>
        <p:spPr/>
        <p:txBody>
          <a:body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0EFB512C-CA40-964D-8010-10F6F4DDE055}"/>
              </a:ext>
            </a:extLst>
          </p:cNvPr>
          <p:cNvSpPr>
            <a:spLocks noGrp="1"/>
          </p:cNvSpPr>
          <p:nvPr>
            <p:ph type="sldNum" sz="quarter" idx="10"/>
          </p:nvPr>
        </p:nvSpPr>
        <p:spPr/>
        <p:txBody>
          <a:bodyPr/>
          <a:lstStyle/>
          <a:p>
            <a:fld id="{24C8C45C-947F-4981-8B3F-4F32E973C901}" type="slidenum">
              <a:rPr lang="en-GB" smtClean="0"/>
              <a:pPr/>
              <a:t>‹Nr.›</a:t>
            </a:fld>
            <a:endParaRPr lang="en-GB" dirty="0"/>
          </a:p>
        </p:txBody>
      </p:sp>
      <p:sp>
        <p:nvSpPr>
          <p:cNvPr id="4" name="Date Placeholder 3">
            <a:extLst>
              <a:ext uri="{FF2B5EF4-FFF2-40B4-BE49-F238E27FC236}">
                <a16:creationId xmlns:a16="http://schemas.microsoft.com/office/drawing/2014/main" id="{38964A5C-685C-E645-9C0C-0DC458A73438}"/>
              </a:ext>
            </a:extLst>
          </p:cNvPr>
          <p:cNvSpPr>
            <a:spLocks noGrp="1"/>
          </p:cNvSpPr>
          <p:nvPr>
            <p:ph type="dt" sz="half" idx="11"/>
          </p:nvPr>
        </p:nvSpPr>
        <p:spPr/>
        <p:txBody>
          <a:bodyPr/>
          <a:lstStyle/>
          <a:p>
            <a:endParaRPr lang="en-GB" dirty="0"/>
          </a:p>
        </p:txBody>
      </p:sp>
      <p:sp>
        <p:nvSpPr>
          <p:cNvPr id="5" name="Footer Placeholder 4">
            <a:extLst>
              <a:ext uri="{FF2B5EF4-FFF2-40B4-BE49-F238E27FC236}">
                <a16:creationId xmlns:a16="http://schemas.microsoft.com/office/drawing/2014/main" id="{547D9532-FB0A-5742-A506-3BE92BAFA9B1}"/>
              </a:ext>
            </a:extLst>
          </p:cNvPr>
          <p:cNvSpPr>
            <a:spLocks noGrp="1"/>
          </p:cNvSpPr>
          <p:nvPr>
            <p:ph type="ftr" sz="quarter" idx="12"/>
          </p:nvPr>
        </p:nvSpPr>
        <p:spPr/>
        <p:txBody>
          <a:bodyPr/>
          <a:lstStyle/>
          <a:p>
            <a:endParaRPr lang="en-GB" dirty="0"/>
          </a:p>
        </p:txBody>
      </p:sp>
      <p:sp>
        <p:nvSpPr>
          <p:cNvPr id="7" name="Oval 6">
            <a:extLst>
              <a:ext uri="{FF2B5EF4-FFF2-40B4-BE49-F238E27FC236}">
                <a16:creationId xmlns:a16="http://schemas.microsoft.com/office/drawing/2014/main" id="{75A3C467-E165-2C49-941C-F8B8DF9FAFFB}"/>
              </a:ext>
            </a:extLst>
          </p:cNvPr>
          <p:cNvSpPr/>
          <p:nvPr/>
        </p:nvSpPr>
        <p:spPr>
          <a:xfrm>
            <a:off x="1559374" y="2157361"/>
            <a:ext cx="2543278" cy="254327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0" name="Oval 9">
            <a:extLst>
              <a:ext uri="{FF2B5EF4-FFF2-40B4-BE49-F238E27FC236}">
                <a16:creationId xmlns:a16="http://schemas.microsoft.com/office/drawing/2014/main" id="{6172A99B-F117-0C4E-B5C8-514652015BFF}"/>
              </a:ext>
            </a:extLst>
          </p:cNvPr>
          <p:cNvSpPr/>
          <p:nvPr/>
        </p:nvSpPr>
        <p:spPr>
          <a:xfrm>
            <a:off x="4850434" y="3731073"/>
            <a:ext cx="1879048" cy="187904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3" name="Oval 12">
            <a:extLst>
              <a:ext uri="{FF2B5EF4-FFF2-40B4-BE49-F238E27FC236}">
                <a16:creationId xmlns:a16="http://schemas.microsoft.com/office/drawing/2014/main" id="{BE705A94-DFE8-DE48-9BFA-D4F1E3BA8023}"/>
              </a:ext>
            </a:extLst>
          </p:cNvPr>
          <p:cNvSpPr/>
          <p:nvPr/>
        </p:nvSpPr>
        <p:spPr>
          <a:xfrm>
            <a:off x="8345315" y="2612544"/>
            <a:ext cx="2111167" cy="211116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6" name="Text Placeholder 22">
            <a:extLst>
              <a:ext uri="{FF2B5EF4-FFF2-40B4-BE49-F238E27FC236}">
                <a16:creationId xmlns:a16="http://schemas.microsoft.com/office/drawing/2014/main" id="{AF3691DC-0D7D-7C42-9A1A-919C32398BCF}"/>
              </a:ext>
            </a:extLst>
          </p:cNvPr>
          <p:cNvSpPr>
            <a:spLocks noGrp="1"/>
          </p:cNvSpPr>
          <p:nvPr>
            <p:ph type="body" sz="quarter" idx="13" hasCustomPrompt="1"/>
          </p:nvPr>
        </p:nvSpPr>
        <p:spPr>
          <a:xfrm>
            <a:off x="1794693" y="2449286"/>
            <a:ext cx="2072640" cy="1959429"/>
          </a:xfrm>
        </p:spPr>
        <p:txBody>
          <a:bodyPr anchor="ctr">
            <a:normAutofit/>
          </a:bodyPr>
          <a:lstStyle>
            <a:lvl1pPr marL="0" indent="0" algn="ctr">
              <a:buNone/>
              <a:defRPr sz="5400">
                <a:solidFill>
                  <a:schemeClr val="bg1"/>
                </a:solidFill>
              </a:defRPr>
            </a:lvl1pPr>
          </a:lstStyle>
          <a:p>
            <a:pPr lvl="0"/>
            <a:r>
              <a:rPr lang="en-DK" dirty="0"/>
              <a:t>FACT</a:t>
            </a:r>
          </a:p>
        </p:txBody>
      </p:sp>
      <p:sp>
        <p:nvSpPr>
          <p:cNvPr id="17" name="Text Placeholder 22">
            <a:extLst>
              <a:ext uri="{FF2B5EF4-FFF2-40B4-BE49-F238E27FC236}">
                <a16:creationId xmlns:a16="http://schemas.microsoft.com/office/drawing/2014/main" id="{1CCFC322-9FCE-6C45-8D8C-7EB0B6E81CD1}"/>
              </a:ext>
            </a:extLst>
          </p:cNvPr>
          <p:cNvSpPr>
            <a:spLocks noGrp="1"/>
          </p:cNvSpPr>
          <p:nvPr>
            <p:ph type="body" sz="quarter" idx="14" hasCustomPrompt="1"/>
          </p:nvPr>
        </p:nvSpPr>
        <p:spPr>
          <a:xfrm>
            <a:off x="4908101" y="3910148"/>
            <a:ext cx="1763713" cy="1550125"/>
          </a:xfrm>
        </p:spPr>
        <p:txBody>
          <a:bodyPr anchor="ctr">
            <a:normAutofit/>
          </a:bodyPr>
          <a:lstStyle>
            <a:lvl1pPr marL="0" indent="0" algn="ctr">
              <a:buNone/>
              <a:defRPr sz="3600">
                <a:solidFill>
                  <a:schemeClr val="bg1"/>
                </a:solidFill>
              </a:defRPr>
            </a:lvl1pPr>
          </a:lstStyle>
          <a:p>
            <a:pPr lvl="0"/>
            <a:r>
              <a:rPr lang="en-DK" dirty="0"/>
              <a:t>FACT</a:t>
            </a:r>
          </a:p>
        </p:txBody>
      </p:sp>
      <p:sp>
        <p:nvSpPr>
          <p:cNvPr id="18" name="Text Placeholder 22">
            <a:extLst>
              <a:ext uri="{FF2B5EF4-FFF2-40B4-BE49-F238E27FC236}">
                <a16:creationId xmlns:a16="http://schemas.microsoft.com/office/drawing/2014/main" id="{4BCB12F4-1376-1341-B141-11D89D0227D4}"/>
              </a:ext>
            </a:extLst>
          </p:cNvPr>
          <p:cNvSpPr>
            <a:spLocks noGrp="1"/>
          </p:cNvSpPr>
          <p:nvPr>
            <p:ph type="body" sz="quarter" idx="15" hasCustomPrompt="1"/>
          </p:nvPr>
        </p:nvSpPr>
        <p:spPr>
          <a:xfrm>
            <a:off x="8417193" y="2792916"/>
            <a:ext cx="1967410" cy="1750423"/>
          </a:xfrm>
        </p:spPr>
        <p:txBody>
          <a:bodyPr wrap="square" anchor="ctr">
            <a:normAutofit/>
          </a:bodyPr>
          <a:lstStyle>
            <a:lvl1pPr marL="0" indent="0" algn="ctr">
              <a:buNone/>
              <a:defRPr sz="4400">
                <a:solidFill>
                  <a:schemeClr val="accent1"/>
                </a:solidFill>
              </a:defRPr>
            </a:lvl1pPr>
          </a:lstStyle>
          <a:p>
            <a:pPr lvl="0"/>
            <a:r>
              <a:rPr lang="en-DK" dirty="0"/>
              <a:t>FACT</a:t>
            </a:r>
          </a:p>
        </p:txBody>
      </p:sp>
    </p:spTree>
    <p:extLst>
      <p:ext uri="{BB962C8B-B14F-4D97-AF65-F5344CB8AC3E}">
        <p14:creationId xmlns:p14="http://schemas.microsoft.com/office/powerpoint/2010/main" val="12949861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el med bobler_billed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9D91-3D82-0E47-9B9E-FE13151A380B}"/>
              </a:ext>
            </a:extLst>
          </p:cNvPr>
          <p:cNvSpPr>
            <a:spLocks noGrp="1"/>
          </p:cNvSpPr>
          <p:nvPr>
            <p:ph type="title"/>
          </p:nvPr>
        </p:nvSpPr>
        <p:spPr/>
        <p:txBody>
          <a:bodyPr/>
          <a:lstStyle>
            <a:lvl1pPr>
              <a:defRPr>
                <a:solidFill>
                  <a:schemeClr val="bg1"/>
                </a:solidFill>
              </a:defRPr>
            </a:lvl1pPr>
          </a:lstStyle>
          <a:p>
            <a:r>
              <a:rPr lang="en-GB" dirty="0"/>
              <a:t>Click to edit Master title style</a:t>
            </a:r>
            <a:endParaRPr lang="en-DK" dirty="0"/>
          </a:p>
        </p:txBody>
      </p:sp>
      <p:sp>
        <p:nvSpPr>
          <p:cNvPr id="3" name="Slide Number Placeholder 2">
            <a:extLst>
              <a:ext uri="{FF2B5EF4-FFF2-40B4-BE49-F238E27FC236}">
                <a16:creationId xmlns:a16="http://schemas.microsoft.com/office/drawing/2014/main" id="{0EFB512C-CA40-964D-8010-10F6F4DDE055}"/>
              </a:ext>
            </a:extLst>
          </p:cNvPr>
          <p:cNvSpPr>
            <a:spLocks noGrp="1"/>
          </p:cNvSpPr>
          <p:nvPr>
            <p:ph type="sldNum" sz="quarter" idx="10"/>
          </p:nvPr>
        </p:nvSpPr>
        <p:spPr/>
        <p:txBody>
          <a:bodyPr/>
          <a:lstStyle/>
          <a:p>
            <a:fld id="{24C8C45C-947F-4981-8B3F-4F32E973C901}" type="slidenum">
              <a:rPr lang="en-GB" smtClean="0"/>
              <a:pPr/>
              <a:t>‹Nr.›</a:t>
            </a:fld>
            <a:endParaRPr lang="en-GB" dirty="0"/>
          </a:p>
        </p:txBody>
      </p:sp>
      <p:sp>
        <p:nvSpPr>
          <p:cNvPr id="4" name="Date Placeholder 3">
            <a:extLst>
              <a:ext uri="{FF2B5EF4-FFF2-40B4-BE49-F238E27FC236}">
                <a16:creationId xmlns:a16="http://schemas.microsoft.com/office/drawing/2014/main" id="{38964A5C-685C-E645-9C0C-0DC458A73438}"/>
              </a:ext>
            </a:extLst>
          </p:cNvPr>
          <p:cNvSpPr>
            <a:spLocks noGrp="1"/>
          </p:cNvSpPr>
          <p:nvPr>
            <p:ph type="dt" sz="half" idx="11"/>
          </p:nvPr>
        </p:nvSpPr>
        <p:spPr/>
        <p:txBody>
          <a:bodyPr/>
          <a:lstStyle/>
          <a:p>
            <a:endParaRPr lang="en-GB" dirty="0"/>
          </a:p>
        </p:txBody>
      </p:sp>
      <p:sp>
        <p:nvSpPr>
          <p:cNvPr id="5" name="Footer Placeholder 4">
            <a:extLst>
              <a:ext uri="{FF2B5EF4-FFF2-40B4-BE49-F238E27FC236}">
                <a16:creationId xmlns:a16="http://schemas.microsoft.com/office/drawing/2014/main" id="{547D9532-FB0A-5742-A506-3BE92BAFA9B1}"/>
              </a:ext>
            </a:extLst>
          </p:cNvPr>
          <p:cNvSpPr>
            <a:spLocks noGrp="1"/>
          </p:cNvSpPr>
          <p:nvPr>
            <p:ph type="ftr" sz="quarter" idx="12"/>
          </p:nvPr>
        </p:nvSpPr>
        <p:spPr/>
        <p:txBody>
          <a:bodyPr/>
          <a:lstStyle/>
          <a:p>
            <a:endParaRPr lang="en-GB" dirty="0"/>
          </a:p>
        </p:txBody>
      </p:sp>
      <p:sp>
        <p:nvSpPr>
          <p:cNvPr id="7" name="Oval 6">
            <a:extLst>
              <a:ext uri="{FF2B5EF4-FFF2-40B4-BE49-F238E27FC236}">
                <a16:creationId xmlns:a16="http://schemas.microsoft.com/office/drawing/2014/main" id="{75A3C467-E165-2C49-941C-F8B8DF9FAFFB}"/>
              </a:ext>
            </a:extLst>
          </p:cNvPr>
          <p:cNvSpPr/>
          <p:nvPr/>
        </p:nvSpPr>
        <p:spPr>
          <a:xfrm>
            <a:off x="1559374" y="2157361"/>
            <a:ext cx="2543278" cy="254327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0" name="Oval 9">
            <a:extLst>
              <a:ext uri="{FF2B5EF4-FFF2-40B4-BE49-F238E27FC236}">
                <a16:creationId xmlns:a16="http://schemas.microsoft.com/office/drawing/2014/main" id="{6172A99B-F117-0C4E-B5C8-514652015BFF}"/>
              </a:ext>
            </a:extLst>
          </p:cNvPr>
          <p:cNvSpPr/>
          <p:nvPr/>
        </p:nvSpPr>
        <p:spPr>
          <a:xfrm>
            <a:off x="4850434" y="3731073"/>
            <a:ext cx="1879048" cy="187904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3" name="Oval 12">
            <a:extLst>
              <a:ext uri="{FF2B5EF4-FFF2-40B4-BE49-F238E27FC236}">
                <a16:creationId xmlns:a16="http://schemas.microsoft.com/office/drawing/2014/main" id="{BE705A94-DFE8-DE48-9BFA-D4F1E3BA8023}"/>
              </a:ext>
            </a:extLst>
          </p:cNvPr>
          <p:cNvSpPr/>
          <p:nvPr/>
        </p:nvSpPr>
        <p:spPr>
          <a:xfrm>
            <a:off x="8345315" y="2612544"/>
            <a:ext cx="2111167" cy="211116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2" name="Text Placeholder 22">
            <a:extLst>
              <a:ext uri="{FF2B5EF4-FFF2-40B4-BE49-F238E27FC236}">
                <a16:creationId xmlns:a16="http://schemas.microsoft.com/office/drawing/2014/main" id="{01456E91-3FF4-7C42-818E-66D4DBEEFA6B}"/>
              </a:ext>
            </a:extLst>
          </p:cNvPr>
          <p:cNvSpPr>
            <a:spLocks noGrp="1"/>
          </p:cNvSpPr>
          <p:nvPr>
            <p:ph type="body" sz="quarter" idx="13" hasCustomPrompt="1"/>
          </p:nvPr>
        </p:nvSpPr>
        <p:spPr>
          <a:xfrm>
            <a:off x="1794693" y="2449286"/>
            <a:ext cx="2072640" cy="1959429"/>
          </a:xfrm>
        </p:spPr>
        <p:txBody>
          <a:bodyPr anchor="ctr">
            <a:normAutofit/>
          </a:bodyPr>
          <a:lstStyle>
            <a:lvl1pPr marL="0" indent="0" algn="ctr">
              <a:buNone/>
              <a:defRPr sz="5400">
                <a:solidFill>
                  <a:schemeClr val="bg1"/>
                </a:solidFill>
              </a:defRPr>
            </a:lvl1pPr>
          </a:lstStyle>
          <a:p>
            <a:pPr lvl="0"/>
            <a:r>
              <a:rPr lang="en-DK" dirty="0"/>
              <a:t>FACT</a:t>
            </a:r>
          </a:p>
        </p:txBody>
      </p:sp>
      <p:sp>
        <p:nvSpPr>
          <p:cNvPr id="14" name="Text Placeholder 22">
            <a:extLst>
              <a:ext uri="{FF2B5EF4-FFF2-40B4-BE49-F238E27FC236}">
                <a16:creationId xmlns:a16="http://schemas.microsoft.com/office/drawing/2014/main" id="{E8CD8A5D-5441-0948-9DC7-7B4A11F4844F}"/>
              </a:ext>
            </a:extLst>
          </p:cNvPr>
          <p:cNvSpPr>
            <a:spLocks noGrp="1"/>
          </p:cNvSpPr>
          <p:nvPr>
            <p:ph type="body" sz="quarter" idx="14" hasCustomPrompt="1"/>
          </p:nvPr>
        </p:nvSpPr>
        <p:spPr>
          <a:xfrm>
            <a:off x="4908101" y="3910148"/>
            <a:ext cx="1763713" cy="1550125"/>
          </a:xfrm>
        </p:spPr>
        <p:txBody>
          <a:bodyPr anchor="ctr">
            <a:normAutofit/>
          </a:bodyPr>
          <a:lstStyle>
            <a:lvl1pPr marL="0" indent="0" algn="ctr">
              <a:buNone/>
              <a:defRPr sz="3600">
                <a:solidFill>
                  <a:schemeClr val="bg1"/>
                </a:solidFill>
              </a:defRPr>
            </a:lvl1pPr>
          </a:lstStyle>
          <a:p>
            <a:pPr lvl="0"/>
            <a:r>
              <a:rPr lang="en-DK" dirty="0"/>
              <a:t>FACT</a:t>
            </a:r>
          </a:p>
        </p:txBody>
      </p:sp>
      <p:sp>
        <p:nvSpPr>
          <p:cNvPr id="15" name="Text Placeholder 22">
            <a:extLst>
              <a:ext uri="{FF2B5EF4-FFF2-40B4-BE49-F238E27FC236}">
                <a16:creationId xmlns:a16="http://schemas.microsoft.com/office/drawing/2014/main" id="{28F0C9B2-71FB-0F4A-B20D-1075E8A07A02}"/>
              </a:ext>
            </a:extLst>
          </p:cNvPr>
          <p:cNvSpPr>
            <a:spLocks noGrp="1"/>
          </p:cNvSpPr>
          <p:nvPr>
            <p:ph type="body" sz="quarter" idx="15" hasCustomPrompt="1"/>
          </p:nvPr>
        </p:nvSpPr>
        <p:spPr>
          <a:xfrm>
            <a:off x="8417193" y="2792916"/>
            <a:ext cx="1967410" cy="1750423"/>
          </a:xfrm>
        </p:spPr>
        <p:txBody>
          <a:bodyPr wrap="square" anchor="ctr">
            <a:normAutofit/>
          </a:bodyPr>
          <a:lstStyle>
            <a:lvl1pPr marL="0" indent="0" algn="ctr">
              <a:buNone/>
              <a:defRPr sz="4400">
                <a:solidFill>
                  <a:schemeClr val="bg1"/>
                </a:solidFill>
              </a:defRPr>
            </a:lvl1pPr>
          </a:lstStyle>
          <a:p>
            <a:pPr lvl="0"/>
            <a:r>
              <a:rPr lang="en-DK" dirty="0"/>
              <a:t>FACT</a:t>
            </a:r>
          </a:p>
        </p:txBody>
      </p:sp>
      <p:pic>
        <p:nvPicPr>
          <p:cNvPr id="16" name="Picture 15" descr="A picture containing drawing&#10;&#10;Description automatically generated">
            <a:extLst>
              <a:ext uri="{FF2B5EF4-FFF2-40B4-BE49-F238E27FC236}">
                <a16:creationId xmlns:a16="http://schemas.microsoft.com/office/drawing/2014/main" id="{CB8F2C66-771B-0841-A4EE-88365BAC41E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88599" y="6125323"/>
            <a:ext cx="1079501" cy="312788"/>
          </a:xfrm>
          <a:prstGeom prst="rect">
            <a:avLst/>
          </a:prstGeom>
        </p:spPr>
      </p:pic>
    </p:spTree>
    <p:extLst>
      <p:ext uri="{BB962C8B-B14F-4D97-AF65-F5344CB8AC3E}">
        <p14:creationId xmlns:p14="http://schemas.microsoft.com/office/powerpoint/2010/main" val="2687764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Pladsholder til slidenummer 8">
            <a:extLst>
              <a:ext uri="{FF2B5EF4-FFF2-40B4-BE49-F238E27FC236}">
                <a16:creationId xmlns:a16="http://schemas.microsoft.com/office/drawing/2014/main" id="{CF59A4A9-4C6C-4337-A6E8-7EA91F032E92}"/>
              </a:ext>
            </a:extLst>
          </p:cNvPr>
          <p:cNvSpPr>
            <a:spLocks noGrp="1"/>
          </p:cNvSpPr>
          <p:nvPr>
            <p:ph type="sldNum" sz="quarter" idx="12"/>
          </p:nvPr>
        </p:nvSpPr>
        <p:spPr/>
        <p:txBody>
          <a:bodyPr/>
          <a:lstStyle/>
          <a:p>
            <a:fld id="{24C8C45C-947F-4981-8B3F-4F32E973C901}" type="slidenum">
              <a:rPr lang="en-GB" smtClean="0"/>
              <a:pPr/>
              <a:t>‹Nr.›</a:t>
            </a:fld>
            <a:endParaRPr lang="en-GB" dirty="0"/>
          </a:p>
        </p:txBody>
      </p:sp>
      <p:sp>
        <p:nvSpPr>
          <p:cNvPr id="7" name="Pladsholder til dato 6" hidden="1">
            <a:extLst>
              <a:ext uri="{FF2B5EF4-FFF2-40B4-BE49-F238E27FC236}">
                <a16:creationId xmlns:a16="http://schemas.microsoft.com/office/drawing/2014/main" id="{2C9235BA-E55C-43E0-9585-24F054583F71}"/>
              </a:ext>
            </a:extLst>
          </p:cNvPr>
          <p:cNvSpPr>
            <a:spLocks noGrp="1"/>
          </p:cNvSpPr>
          <p:nvPr>
            <p:ph type="dt" sz="half" idx="10"/>
          </p:nvPr>
        </p:nvSpPr>
        <p:spPr/>
        <p:txBody>
          <a:bodyPr/>
          <a:lstStyle/>
          <a:p>
            <a:endParaRPr lang="en-GB" dirty="0"/>
          </a:p>
        </p:txBody>
      </p:sp>
      <p:sp>
        <p:nvSpPr>
          <p:cNvPr id="8" name="Pladsholder til sidefod 7" hidden="1">
            <a:extLst>
              <a:ext uri="{FF2B5EF4-FFF2-40B4-BE49-F238E27FC236}">
                <a16:creationId xmlns:a16="http://schemas.microsoft.com/office/drawing/2014/main" id="{ACAB631B-15E7-4E14-AC19-30F7ABF032DC}"/>
              </a:ext>
            </a:extLst>
          </p:cNvPr>
          <p:cNvSpPr>
            <a:spLocks noGrp="1"/>
          </p:cNvSpPr>
          <p:nvPr>
            <p:ph type="ftr" sz="quarter" idx="11"/>
          </p:nvPr>
        </p:nvSpPr>
        <p:spPr/>
        <p:txBody>
          <a:bodyPr/>
          <a:lstStyle/>
          <a:p>
            <a:endParaRPr lang="en-GB" dirty="0"/>
          </a:p>
        </p:txBody>
      </p:sp>
      <p:sp>
        <p:nvSpPr>
          <p:cNvPr id="4" name="Title 3">
            <a:extLst>
              <a:ext uri="{FF2B5EF4-FFF2-40B4-BE49-F238E27FC236}">
                <a16:creationId xmlns:a16="http://schemas.microsoft.com/office/drawing/2014/main" id="{4490605B-EF4D-4169-8131-4DBF46ACB94A}"/>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731011111"/>
      </p:ext>
    </p:extLst>
  </p:cSld>
  <p:clrMapOvr>
    <a:masterClrMapping/>
  </p:clrMapOvr>
  <p:hf hdr="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o bokse_blå">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BD092-F8CB-4344-A5B7-B2F5946D7163}"/>
              </a:ext>
            </a:extLst>
          </p:cNvPr>
          <p:cNvSpPr>
            <a:spLocks noGrp="1"/>
          </p:cNvSpPr>
          <p:nvPr>
            <p:ph type="title"/>
          </p:nvPr>
        </p:nvSpPr>
        <p:spPr/>
        <p:txBody>
          <a:bodyPr/>
          <a:lstStyle>
            <a:lvl1pPr>
              <a:defRPr>
                <a:solidFill>
                  <a:schemeClr val="bg1"/>
                </a:solidFill>
              </a:defRPr>
            </a:lvl1pPr>
          </a:lstStyle>
          <a:p>
            <a:r>
              <a:rPr lang="en-GB" dirty="0"/>
              <a:t>Click to edit Master title style</a:t>
            </a:r>
            <a:endParaRPr lang="en-DK" dirty="0"/>
          </a:p>
        </p:txBody>
      </p:sp>
      <p:sp>
        <p:nvSpPr>
          <p:cNvPr id="3" name="Slide Number Placeholder 2">
            <a:extLst>
              <a:ext uri="{FF2B5EF4-FFF2-40B4-BE49-F238E27FC236}">
                <a16:creationId xmlns:a16="http://schemas.microsoft.com/office/drawing/2014/main" id="{360BEC74-58D5-A946-BC27-2B935D9C6243}"/>
              </a:ext>
            </a:extLst>
          </p:cNvPr>
          <p:cNvSpPr>
            <a:spLocks noGrp="1"/>
          </p:cNvSpPr>
          <p:nvPr>
            <p:ph type="sldNum" sz="quarter" idx="10"/>
          </p:nvPr>
        </p:nvSpPr>
        <p:spPr/>
        <p:txBody>
          <a:bodyPr/>
          <a:lstStyle/>
          <a:p>
            <a:fld id="{24C8C45C-947F-4981-8B3F-4F32E973C901}" type="slidenum">
              <a:rPr lang="en-GB" smtClean="0"/>
              <a:pPr/>
              <a:t>‹Nr.›</a:t>
            </a:fld>
            <a:endParaRPr lang="en-GB" dirty="0"/>
          </a:p>
        </p:txBody>
      </p:sp>
      <p:sp>
        <p:nvSpPr>
          <p:cNvPr id="4" name="Date Placeholder 3">
            <a:extLst>
              <a:ext uri="{FF2B5EF4-FFF2-40B4-BE49-F238E27FC236}">
                <a16:creationId xmlns:a16="http://schemas.microsoft.com/office/drawing/2014/main" id="{CA219264-693F-054B-89CD-0D8CC0CABEFE}"/>
              </a:ext>
            </a:extLst>
          </p:cNvPr>
          <p:cNvSpPr>
            <a:spLocks noGrp="1"/>
          </p:cNvSpPr>
          <p:nvPr>
            <p:ph type="dt" sz="half" idx="11"/>
          </p:nvPr>
        </p:nvSpPr>
        <p:spPr/>
        <p:txBody>
          <a:bodyPr/>
          <a:lstStyle/>
          <a:p>
            <a:endParaRPr lang="en-GB" dirty="0"/>
          </a:p>
        </p:txBody>
      </p:sp>
      <p:sp>
        <p:nvSpPr>
          <p:cNvPr id="5" name="Footer Placeholder 4">
            <a:extLst>
              <a:ext uri="{FF2B5EF4-FFF2-40B4-BE49-F238E27FC236}">
                <a16:creationId xmlns:a16="http://schemas.microsoft.com/office/drawing/2014/main" id="{A9CB6698-4520-D94E-A2A5-8421160B5E2F}"/>
              </a:ext>
            </a:extLst>
          </p:cNvPr>
          <p:cNvSpPr>
            <a:spLocks noGrp="1"/>
          </p:cNvSpPr>
          <p:nvPr>
            <p:ph type="ftr" sz="quarter" idx="12"/>
          </p:nvPr>
        </p:nvSpPr>
        <p:spPr/>
        <p:txBody>
          <a:bodyPr/>
          <a:lstStyle/>
          <a:p>
            <a:endParaRPr lang="en-GB" dirty="0"/>
          </a:p>
        </p:txBody>
      </p:sp>
      <p:sp>
        <p:nvSpPr>
          <p:cNvPr id="11" name="Text Placeholder 10">
            <a:extLst>
              <a:ext uri="{FF2B5EF4-FFF2-40B4-BE49-F238E27FC236}">
                <a16:creationId xmlns:a16="http://schemas.microsoft.com/office/drawing/2014/main" id="{35E150ED-7ADA-7A43-859E-41612184285D}"/>
              </a:ext>
            </a:extLst>
          </p:cNvPr>
          <p:cNvSpPr>
            <a:spLocks noGrp="1"/>
          </p:cNvSpPr>
          <p:nvPr>
            <p:ph type="body" sz="quarter" idx="13" hasCustomPrompt="1"/>
          </p:nvPr>
        </p:nvSpPr>
        <p:spPr>
          <a:xfrm>
            <a:off x="720725" y="1871663"/>
            <a:ext cx="5207726" cy="3930650"/>
          </a:xfrm>
          <a:prstGeom prst="roundRect">
            <a:avLst/>
          </a:prstGeom>
          <a:solidFill>
            <a:schemeClr val="accent1">
              <a:alpha val="80000"/>
            </a:schemeClr>
          </a:solidFill>
        </p:spPr>
        <p:txBody>
          <a:bodyPr lIns="216000" tIns="108000" rIns="216000" bIns="108000"/>
          <a:lstStyle>
            <a:lvl1pPr marL="0" indent="0">
              <a:buNone/>
              <a:defRPr sz="1600">
                <a:solidFill>
                  <a:schemeClr val="bg1"/>
                </a:solidFill>
              </a:defRPr>
            </a:lvl1pPr>
            <a:lvl2pPr marL="216000" indent="0">
              <a:buNone/>
              <a:defRPr>
                <a:solidFill>
                  <a:schemeClr val="bg1"/>
                </a:solidFill>
              </a:defRPr>
            </a:lvl2pPr>
            <a:lvl3pPr marL="432000" indent="0">
              <a:buNone/>
              <a:defRPr>
                <a:solidFill>
                  <a:schemeClr val="bg1"/>
                </a:solidFill>
              </a:defRPr>
            </a:lvl3pPr>
            <a:lvl4pPr marL="648000" indent="0">
              <a:buNone/>
              <a:defRPr>
                <a:solidFill>
                  <a:schemeClr val="bg1"/>
                </a:solidFill>
              </a:defRPr>
            </a:lvl4pPr>
            <a:lvl5pPr marL="864000" indent="0">
              <a:buNone/>
              <a:defRPr>
                <a:solidFill>
                  <a:schemeClr val="bg1"/>
                </a:solidFill>
              </a:defRPr>
            </a:lvl5pPr>
          </a:lstStyle>
          <a:p>
            <a:pPr lvl="0"/>
            <a:r>
              <a:rPr lang="en-DK" dirty="0"/>
              <a:t>Insert text</a:t>
            </a:r>
          </a:p>
        </p:txBody>
      </p:sp>
      <p:sp>
        <p:nvSpPr>
          <p:cNvPr id="15" name="Text Placeholder 10">
            <a:extLst>
              <a:ext uri="{FF2B5EF4-FFF2-40B4-BE49-F238E27FC236}">
                <a16:creationId xmlns:a16="http://schemas.microsoft.com/office/drawing/2014/main" id="{9A9D953C-3CE7-7345-B802-EA513087F8CB}"/>
              </a:ext>
            </a:extLst>
          </p:cNvPr>
          <p:cNvSpPr>
            <a:spLocks noGrp="1"/>
          </p:cNvSpPr>
          <p:nvPr>
            <p:ph type="body" sz="quarter" idx="14" hasCustomPrompt="1"/>
          </p:nvPr>
        </p:nvSpPr>
        <p:spPr>
          <a:xfrm>
            <a:off x="6259377" y="1871663"/>
            <a:ext cx="5207726" cy="3930650"/>
          </a:xfrm>
          <a:prstGeom prst="roundRect">
            <a:avLst/>
          </a:prstGeom>
          <a:solidFill>
            <a:schemeClr val="accent1">
              <a:alpha val="80000"/>
            </a:schemeClr>
          </a:solidFill>
        </p:spPr>
        <p:txBody>
          <a:bodyPr lIns="216000" tIns="108000" rIns="216000" bIns="108000"/>
          <a:lstStyle>
            <a:lvl1pPr marL="0" indent="0">
              <a:buNone/>
              <a:defRPr sz="1600">
                <a:solidFill>
                  <a:schemeClr val="bg1"/>
                </a:solidFill>
              </a:defRPr>
            </a:lvl1pPr>
            <a:lvl2pPr marL="216000" indent="0">
              <a:buNone/>
              <a:defRPr>
                <a:solidFill>
                  <a:schemeClr val="bg1"/>
                </a:solidFill>
              </a:defRPr>
            </a:lvl2pPr>
            <a:lvl3pPr marL="432000" indent="0">
              <a:buNone/>
              <a:defRPr>
                <a:solidFill>
                  <a:schemeClr val="bg1"/>
                </a:solidFill>
              </a:defRPr>
            </a:lvl3pPr>
            <a:lvl4pPr marL="648000" indent="0">
              <a:buNone/>
              <a:defRPr>
                <a:solidFill>
                  <a:schemeClr val="bg1"/>
                </a:solidFill>
              </a:defRPr>
            </a:lvl4pPr>
            <a:lvl5pPr marL="864000" indent="0">
              <a:buNone/>
              <a:defRPr>
                <a:solidFill>
                  <a:schemeClr val="bg1"/>
                </a:solidFill>
              </a:defRPr>
            </a:lvl5pPr>
          </a:lstStyle>
          <a:p>
            <a:pPr lvl="0"/>
            <a:r>
              <a:rPr lang="en-DK" dirty="0"/>
              <a:t>Insert text</a:t>
            </a:r>
          </a:p>
        </p:txBody>
      </p:sp>
      <p:pic>
        <p:nvPicPr>
          <p:cNvPr id="16" name="Picture 15" descr="A picture containing drawing&#10;&#10;Description automatically generated">
            <a:extLst>
              <a:ext uri="{FF2B5EF4-FFF2-40B4-BE49-F238E27FC236}">
                <a16:creationId xmlns:a16="http://schemas.microsoft.com/office/drawing/2014/main" id="{7CAE4B0D-C80F-B842-B8CE-1AE7E4C42B9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88599" y="6125323"/>
            <a:ext cx="1079501" cy="312788"/>
          </a:xfrm>
          <a:prstGeom prst="rect">
            <a:avLst/>
          </a:prstGeom>
        </p:spPr>
      </p:pic>
    </p:spTree>
    <p:extLst>
      <p:ext uri="{BB962C8B-B14F-4D97-AF65-F5344CB8AC3E}">
        <p14:creationId xmlns:p14="http://schemas.microsoft.com/office/powerpoint/2010/main" val="25662463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o bokse_lyseblå">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BD092-F8CB-4344-A5B7-B2F5946D7163}"/>
              </a:ext>
            </a:extLst>
          </p:cNvPr>
          <p:cNvSpPr>
            <a:spLocks noGrp="1"/>
          </p:cNvSpPr>
          <p:nvPr>
            <p:ph type="title"/>
          </p:nvPr>
        </p:nvSpPr>
        <p:spPr/>
        <p:txBody>
          <a:bodyPr/>
          <a:lstStyle>
            <a:lvl1pPr>
              <a:defRPr>
                <a:solidFill>
                  <a:schemeClr val="bg1"/>
                </a:solidFill>
              </a:defRPr>
            </a:lvl1pPr>
          </a:lstStyle>
          <a:p>
            <a:r>
              <a:rPr lang="en-GB" dirty="0"/>
              <a:t>Click to edit Master title style</a:t>
            </a:r>
            <a:endParaRPr lang="en-DK" dirty="0"/>
          </a:p>
        </p:txBody>
      </p:sp>
      <p:sp>
        <p:nvSpPr>
          <p:cNvPr id="3" name="Slide Number Placeholder 2">
            <a:extLst>
              <a:ext uri="{FF2B5EF4-FFF2-40B4-BE49-F238E27FC236}">
                <a16:creationId xmlns:a16="http://schemas.microsoft.com/office/drawing/2014/main" id="{360BEC74-58D5-A946-BC27-2B935D9C6243}"/>
              </a:ext>
            </a:extLst>
          </p:cNvPr>
          <p:cNvSpPr>
            <a:spLocks noGrp="1"/>
          </p:cNvSpPr>
          <p:nvPr>
            <p:ph type="sldNum" sz="quarter" idx="10"/>
          </p:nvPr>
        </p:nvSpPr>
        <p:spPr/>
        <p:txBody>
          <a:bodyPr/>
          <a:lstStyle/>
          <a:p>
            <a:fld id="{24C8C45C-947F-4981-8B3F-4F32E973C901}" type="slidenum">
              <a:rPr lang="en-GB" smtClean="0"/>
              <a:pPr/>
              <a:t>‹Nr.›</a:t>
            </a:fld>
            <a:endParaRPr lang="en-GB" dirty="0"/>
          </a:p>
        </p:txBody>
      </p:sp>
      <p:sp>
        <p:nvSpPr>
          <p:cNvPr id="4" name="Date Placeholder 3">
            <a:extLst>
              <a:ext uri="{FF2B5EF4-FFF2-40B4-BE49-F238E27FC236}">
                <a16:creationId xmlns:a16="http://schemas.microsoft.com/office/drawing/2014/main" id="{CA219264-693F-054B-89CD-0D8CC0CABEFE}"/>
              </a:ext>
            </a:extLst>
          </p:cNvPr>
          <p:cNvSpPr>
            <a:spLocks noGrp="1"/>
          </p:cNvSpPr>
          <p:nvPr>
            <p:ph type="dt" sz="half" idx="11"/>
          </p:nvPr>
        </p:nvSpPr>
        <p:spPr/>
        <p:txBody>
          <a:bodyPr/>
          <a:lstStyle/>
          <a:p>
            <a:endParaRPr lang="en-GB" dirty="0"/>
          </a:p>
        </p:txBody>
      </p:sp>
      <p:sp>
        <p:nvSpPr>
          <p:cNvPr id="5" name="Footer Placeholder 4">
            <a:extLst>
              <a:ext uri="{FF2B5EF4-FFF2-40B4-BE49-F238E27FC236}">
                <a16:creationId xmlns:a16="http://schemas.microsoft.com/office/drawing/2014/main" id="{A9CB6698-4520-D94E-A2A5-8421160B5E2F}"/>
              </a:ext>
            </a:extLst>
          </p:cNvPr>
          <p:cNvSpPr>
            <a:spLocks noGrp="1"/>
          </p:cNvSpPr>
          <p:nvPr>
            <p:ph type="ftr" sz="quarter" idx="12"/>
          </p:nvPr>
        </p:nvSpPr>
        <p:spPr/>
        <p:txBody>
          <a:bodyPr/>
          <a:lstStyle/>
          <a:p>
            <a:endParaRPr lang="en-GB" dirty="0"/>
          </a:p>
        </p:txBody>
      </p:sp>
      <p:sp>
        <p:nvSpPr>
          <p:cNvPr id="11" name="Text Placeholder 10">
            <a:extLst>
              <a:ext uri="{FF2B5EF4-FFF2-40B4-BE49-F238E27FC236}">
                <a16:creationId xmlns:a16="http://schemas.microsoft.com/office/drawing/2014/main" id="{35E150ED-7ADA-7A43-859E-41612184285D}"/>
              </a:ext>
            </a:extLst>
          </p:cNvPr>
          <p:cNvSpPr>
            <a:spLocks noGrp="1"/>
          </p:cNvSpPr>
          <p:nvPr>
            <p:ph type="body" sz="quarter" idx="13" hasCustomPrompt="1"/>
          </p:nvPr>
        </p:nvSpPr>
        <p:spPr>
          <a:xfrm>
            <a:off x="720725" y="1871663"/>
            <a:ext cx="5207726" cy="3930650"/>
          </a:xfrm>
          <a:prstGeom prst="roundRect">
            <a:avLst/>
          </a:prstGeom>
          <a:solidFill>
            <a:schemeClr val="accent4"/>
          </a:solidFill>
        </p:spPr>
        <p:txBody>
          <a:bodyPr lIns="216000" tIns="108000" rIns="216000" bIns="108000"/>
          <a:lstStyle>
            <a:lvl1pPr marL="0" indent="0">
              <a:buNone/>
              <a:defRPr sz="1600">
                <a:solidFill>
                  <a:schemeClr val="accent1"/>
                </a:solidFill>
              </a:defRPr>
            </a:lvl1pPr>
            <a:lvl2pPr marL="216000" indent="0">
              <a:buNone/>
              <a:defRPr>
                <a:solidFill>
                  <a:schemeClr val="bg1"/>
                </a:solidFill>
              </a:defRPr>
            </a:lvl2pPr>
            <a:lvl3pPr marL="432000" indent="0">
              <a:buNone/>
              <a:defRPr>
                <a:solidFill>
                  <a:schemeClr val="bg1"/>
                </a:solidFill>
              </a:defRPr>
            </a:lvl3pPr>
            <a:lvl4pPr marL="648000" indent="0">
              <a:buNone/>
              <a:defRPr>
                <a:solidFill>
                  <a:schemeClr val="bg1"/>
                </a:solidFill>
              </a:defRPr>
            </a:lvl4pPr>
            <a:lvl5pPr marL="864000" indent="0">
              <a:buNone/>
              <a:defRPr>
                <a:solidFill>
                  <a:schemeClr val="bg1"/>
                </a:solidFill>
              </a:defRPr>
            </a:lvl5pPr>
          </a:lstStyle>
          <a:p>
            <a:pPr lvl="0"/>
            <a:r>
              <a:rPr lang="en-DK" dirty="0"/>
              <a:t>Insert text</a:t>
            </a:r>
          </a:p>
        </p:txBody>
      </p:sp>
      <p:sp>
        <p:nvSpPr>
          <p:cNvPr id="15" name="Text Placeholder 10">
            <a:extLst>
              <a:ext uri="{FF2B5EF4-FFF2-40B4-BE49-F238E27FC236}">
                <a16:creationId xmlns:a16="http://schemas.microsoft.com/office/drawing/2014/main" id="{9A9D953C-3CE7-7345-B802-EA513087F8CB}"/>
              </a:ext>
            </a:extLst>
          </p:cNvPr>
          <p:cNvSpPr>
            <a:spLocks noGrp="1"/>
          </p:cNvSpPr>
          <p:nvPr>
            <p:ph type="body" sz="quarter" idx="14" hasCustomPrompt="1"/>
          </p:nvPr>
        </p:nvSpPr>
        <p:spPr>
          <a:xfrm>
            <a:off x="6259377" y="1871663"/>
            <a:ext cx="5207726" cy="3930650"/>
          </a:xfrm>
          <a:prstGeom prst="roundRect">
            <a:avLst/>
          </a:prstGeom>
          <a:solidFill>
            <a:schemeClr val="accent4"/>
          </a:solidFill>
        </p:spPr>
        <p:txBody>
          <a:bodyPr lIns="216000" tIns="108000" rIns="216000" bIns="108000"/>
          <a:lstStyle>
            <a:lvl1pPr marL="0" indent="0">
              <a:buNone/>
              <a:defRPr sz="1600">
                <a:solidFill>
                  <a:schemeClr val="accent1"/>
                </a:solidFill>
              </a:defRPr>
            </a:lvl1pPr>
            <a:lvl2pPr marL="216000" indent="0">
              <a:buNone/>
              <a:defRPr>
                <a:solidFill>
                  <a:schemeClr val="bg1"/>
                </a:solidFill>
              </a:defRPr>
            </a:lvl2pPr>
            <a:lvl3pPr marL="432000" indent="0">
              <a:buNone/>
              <a:defRPr>
                <a:solidFill>
                  <a:schemeClr val="bg1"/>
                </a:solidFill>
              </a:defRPr>
            </a:lvl3pPr>
            <a:lvl4pPr marL="648000" indent="0">
              <a:buNone/>
              <a:defRPr>
                <a:solidFill>
                  <a:schemeClr val="bg1"/>
                </a:solidFill>
              </a:defRPr>
            </a:lvl4pPr>
            <a:lvl5pPr marL="864000" indent="0">
              <a:buNone/>
              <a:defRPr>
                <a:solidFill>
                  <a:schemeClr val="bg1"/>
                </a:solidFill>
              </a:defRPr>
            </a:lvl5pPr>
          </a:lstStyle>
          <a:p>
            <a:pPr lvl="0"/>
            <a:r>
              <a:rPr lang="en-DK" dirty="0"/>
              <a:t>Insert text</a:t>
            </a:r>
          </a:p>
        </p:txBody>
      </p:sp>
      <p:pic>
        <p:nvPicPr>
          <p:cNvPr id="8" name="Picture 7" descr="A picture containing drawing&#10;&#10;Description automatically generated">
            <a:extLst>
              <a:ext uri="{FF2B5EF4-FFF2-40B4-BE49-F238E27FC236}">
                <a16:creationId xmlns:a16="http://schemas.microsoft.com/office/drawing/2014/main" id="{A86C7AF8-F210-7843-BB90-86AEBB304C3D}"/>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88599" y="6125323"/>
            <a:ext cx="1079501" cy="312788"/>
          </a:xfrm>
          <a:prstGeom prst="rect">
            <a:avLst/>
          </a:prstGeom>
        </p:spPr>
      </p:pic>
    </p:spTree>
    <p:extLst>
      <p:ext uri="{BB962C8B-B14F-4D97-AF65-F5344CB8AC3E}">
        <p14:creationId xmlns:p14="http://schemas.microsoft.com/office/powerpoint/2010/main" val="15007130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o bokse_baggrund">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Pladsholder til slidenummer 6">
            <a:extLst>
              <a:ext uri="{FF2B5EF4-FFF2-40B4-BE49-F238E27FC236}">
                <a16:creationId xmlns:a16="http://schemas.microsoft.com/office/drawing/2014/main" id="{ADC60BD7-F27E-4AB0-81B6-9EA72FEDA4AB}"/>
              </a:ext>
            </a:extLst>
          </p:cNvPr>
          <p:cNvSpPr>
            <a:spLocks noGrp="1"/>
          </p:cNvSpPr>
          <p:nvPr>
            <p:ph type="sldNum" sz="quarter" idx="12"/>
          </p:nvPr>
        </p:nvSpPr>
        <p:spPr/>
        <p:txBody>
          <a:bodyPr/>
          <a:lstStyle/>
          <a:p>
            <a:fld id="{24C8C45C-947F-4981-8B3F-4F32E973C901}" type="slidenum">
              <a:rPr lang="en-GB" smtClean="0"/>
              <a:pPr/>
              <a:t>‹Nr.›</a:t>
            </a:fld>
            <a:endParaRPr lang="en-GB" dirty="0"/>
          </a:p>
        </p:txBody>
      </p:sp>
      <p:sp>
        <p:nvSpPr>
          <p:cNvPr id="5" name="Pladsholder til dato 4" hidden="1">
            <a:extLst>
              <a:ext uri="{FF2B5EF4-FFF2-40B4-BE49-F238E27FC236}">
                <a16:creationId xmlns:a16="http://schemas.microsoft.com/office/drawing/2014/main" id="{B0A91740-7532-4779-9F4E-136CDC0274EB}"/>
              </a:ext>
            </a:extLst>
          </p:cNvPr>
          <p:cNvSpPr>
            <a:spLocks noGrp="1"/>
          </p:cNvSpPr>
          <p:nvPr>
            <p:ph type="dt" sz="half" idx="10"/>
          </p:nvPr>
        </p:nvSpPr>
        <p:spPr/>
        <p:txBody>
          <a:bodyPr/>
          <a:lstStyle/>
          <a:p>
            <a:endParaRPr lang="en-GB" dirty="0"/>
          </a:p>
        </p:txBody>
      </p:sp>
      <p:sp>
        <p:nvSpPr>
          <p:cNvPr id="6" name="Pladsholder til sidefod 5" hidden="1">
            <a:extLst>
              <a:ext uri="{FF2B5EF4-FFF2-40B4-BE49-F238E27FC236}">
                <a16:creationId xmlns:a16="http://schemas.microsoft.com/office/drawing/2014/main" id="{12B81DCE-1CB9-49D5-864E-6BC99C1E50E7}"/>
              </a:ext>
            </a:extLst>
          </p:cNvPr>
          <p:cNvSpPr>
            <a:spLocks noGrp="1"/>
          </p:cNvSpPr>
          <p:nvPr>
            <p:ph type="ftr" sz="quarter" idx="11"/>
          </p:nvPr>
        </p:nvSpPr>
        <p:spPr/>
        <p:txBody>
          <a:bodyPr/>
          <a:lstStyle/>
          <a:p>
            <a:endParaRPr lang="en-GB" dirty="0"/>
          </a:p>
        </p:txBody>
      </p:sp>
      <p:sp>
        <p:nvSpPr>
          <p:cNvPr id="8" name="Rectangle 7">
            <a:extLst>
              <a:ext uri="{FF2B5EF4-FFF2-40B4-BE49-F238E27FC236}">
                <a16:creationId xmlns:a16="http://schemas.microsoft.com/office/drawing/2014/main" id="{FC5D0A73-A631-DF4D-A242-67F3C0CFBAC2}"/>
              </a:ext>
            </a:extLst>
          </p:cNvPr>
          <p:cNvSpPr/>
          <p:nvPr userDrawn="1"/>
        </p:nvSpPr>
        <p:spPr>
          <a:xfrm>
            <a:off x="0" y="0"/>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3" name="Text Placeholder 2">
            <a:extLst>
              <a:ext uri="{FF2B5EF4-FFF2-40B4-BE49-F238E27FC236}">
                <a16:creationId xmlns:a16="http://schemas.microsoft.com/office/drawing/2014/main" id="{93C3C8E6-C98A-554D-8C1B-24521685B7AE}"/>
              </a:ext>
            </a:extLst>
          </p:cNvPr>
          <p:cNvSpPr>
            <a:spLocks noGrp="1"/>
          </p:cNvSpPr>
          <p:nvPr>
            <p:ph type="body" sz="quarter" idx="13"/>
          </p:nvPr>
        </p:nvSpPr>
        <p:spPr>
          <a:xfrm>
            <a:off x="1123202" y="1871663"/>
            <a:ext cx="4432867" cy="3930650"/>
          </a:xfrm>
        </p:spPr>
        <p:txBody>
          <a:bodyPr/>
          <a:lstStyle>
            <a:lvl1pPr marL="0" indent="0">
              <a:buNone/>
              <a:defRPr sz="1600">
                <a:solidFill>
                  <a:schemeClr val="bg1"/>
                </a:solidFill>
              </a:defRPr>
            </a:lvl1pPr>
            <a:lvl2pPr marL="216000" indent="0">
              <a:buNone/>
              <a:defRPr>
                <a:solidFill>
                  <a:schemeClr val="bg1"/>
                </a:solidFill>
              </a:defRPr>
            </a:lvl2pPr>
            <a:lvl3pPr marL="432000" indent="0">
              <a:buNone/>
              <a:defRPr>
                <a:solidFill>
                  <a:schemeClr val="bg1"/>
                </a:solidFill>
              </a:defRPr>
            </a:lvl3pPr>
            <a:lvl4pPr marL="648000" indent="0">
              <a:buNone/>
              <a:defRPr>
                <a:solidFill>
                  <a:schemeClr val="bg1"/>
                </a:solidFill>
              </a:defRPr>
            </a:lvl4pPr>
            <a:lvl5pPr marL="864000" indent="0">
              <a:buNone/>
              <a:defRPr>
                <a:solidFill>
                  <a:schemeClr val="bg1"/>
                </a:solidFill>
              </a:defRPr>
            </a:lvl5pPr>
          </a:lstStyle>
          <a:p>
            <a:pPr lvl="0"/>
            <a:r>
              <a:rPr lang="en-GB" dirty="0"/>
              <a:t>Click to edit Master text styles</a:t>
            </a:r>
          </a:p>
        </p:txBody>
      </p:sp>
      <p:sp>
        <p:nvSpPr>
          <p:cNvPr id="9" name="Text Placeholder 2">
            <a:extLst>
              <a:ext uri="{FF2B5EF4-FFF2-40B4-BE49-F238E27FC236}">
                <a16:creationId xmlns:a16="http://schemas.microsoft.com/office/drawing/2014/main" id="{F6086E8E-1181-784F-98E1-6A9ACEC4705D}"/>
              </a:ext>
            </a:extLst>
          </p:cNvPr>
          <p:cNvSpPr>
            <a:spLocks noGrp="1"/>
          </p:cNvSpPr>
          <p:nvPr>
            <p:ph type="body" sz="quarter" idx="14"/>
          </p:nvPr>
        </p:nvSpPr>
        <p:spPr>
          <a:xfrm>
            <a:off x="6505099" y="1871663"/>
            <a:ext cx="4432867" cy="3930650"/>
          </a:xfrm>
        </p:spPr>
        <p:txBody>
          <a:bodyPr/>
          <a:lstStyle>
            <a:lvl1pPr marL="0" indent="0">
              <a:buNone/>
              <a:defRPr sz="1600">
                <a:solidFill>
                  <a:schemeClr val="bg1"/>
                </a:solidFill>
              </a:defRPr>
            </a:lvl1pPr>
            <a:lvl2pPr marL="216000" indent="0">
              <a:buNone/>
              <a:defRPr>
                <a:solidFill>
                  <a:schemeClr val="bg1"/>
                </a:solidFill>
              </a:defRPr>
            </a:lvl2pPr>
            <a:lvl3pPr marL="432000" indent="0">
              <a:buNone/>
              <a:defRPr>
                <a:solidFill>
                  <a:schemeClr val="bg1"/>
                </a:solidFill>
              </a:defRPr>
            </a:lvl3pPr>
            <a:lvl4pPr marL="648000" indent="0">
              <a:buNone/>
              <a:defRPr>
                <a:solidFill>
                  <a:schemeClr val="bg1"/>
                </a:solidFill>
              </a:defRPr>
            </a:lvl4pPr>
            <a:lvl5pPr marL="864000" indent="0">
              <a:buNone/>
              <a:defRPr>
                <a:solidFill>
                  <a:schemeClr val="bg1"/>
                </a:solidFill>
              </a:defRPr>
            </a:lvl5pPr>
          </a:lstStyle>
          <a:p>
            <a:pPr lvl="0"/>
            <a:r>
              <a:rPr lang="en-GB" dirty="0"/>
              <a:t>Click to edit Master text styles</a:t>
            </a:r>
          </a:p>
        </p:txBody>
      </p:sp>
      <p:sp>
        <p:nvSpPr>
          <p:cNvPr id="10" name="Title 1">
            <a:extLst>
              <a:ext uri="{FF2B5EF4-FFF2-40B4-BE49-F238E27FC236}">
                <a16:creationId xmlns:a16="http://schemas.microsoft.com/office/drawing/2014/main" id="{870763E3-85F3-224F-8D42-F3C0FC11728E}"/>
              </a:ext>
            </a:extLst>
          </p:cNvPr>
          <p:cNvSpPr>
            <a:spLocks noGrp="1"/>
          </p:cNvSpPr>
          <p:nvPr>
            <p:ph type="title"/>
          </p:nvPr>
        </p:nvSpPr>
        <p:spPr>
          <a:xfrm>
            <a:off x="719999" y="540000"/>
            <a:ext cx="10749600" cy="1150938"/>
          </a:xfrm>
        </p:spPr>
        <p:txBody>
          <a:bodyPr/>
          <a:lstStyle>
            <a:lvl1pPr>
              <a:defRPr>
                <a:solidFill>
                  <a:schemeClr val="bg1"/>
                </a:solidFill>
              </a:defRPr>
            </a:lvl1pPr>
          </a:lstStyle>
          <a:p>
            <a:r>
              <a:rPr lang="en-GB"/>
              <a:t>Click to edit Master title style</a:t>
            </a:r>
            <a:endParaRPr lang="en-DK"/>
          </a:p>
        </p:txBody>
      </p:sp>
      <p:pic>
        <p:nvPicPr>
          <p:cNvPr id="11" name="Picture 10" descr="A picture containing drawing&#10;&#10;Description automatically generated">
            <a:extLst>
              <a:ext uri="{FF2B5EF4-FFF2-40B4-BE49-F238E27FC236}">
                <a16:creationId xmlns:a16="http://schemas.microsoft.com/office/drawing/2014/main" id="{EB2D012A-F6FC-3745-A3DF-DE4EED36AD1D}"/>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88599" y="6125323"/>
            <a:ext cx="1079501" cy="312788"/>
          </a:xfrm>
          <a:prstGeom prst="rect">
            <a:avLst/>
          </a:prstGeom>
        </p:spPr>
      </p:pic>
    </p:spTree>
    <p:extLst>
      <p:ext uri="{BB962C8B-B14F-4D97-AF65-F5344CB8AC3E}">
        <p14:creationId xmlns:p14="http://schemas.microsoft.com/office/powerpoint/2010/main" val="24897447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e bokse_blå">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BD092-F8CB-4344-A5B7-B2F5946D7163}"/>
              </a:ext>
            </a:extLst>
          </p:cNvPr>
          <p:cNvSpPr>
            <a:spLocks noGrp="1"/>
          </p:cNvSpPr>
          <p:nvPr>
            <p:ph type="title"/>
          </p:nvPr>
        </p:nvSpPr>
        <p:spPr/>
        <p:txBody>
          <a:bodyPr/>
          <a:lstStyle>
            <a:lvl1pPr>
              <a:defRPr>
                <a:solidFill>
                  <a:schemeClr val="bg1"/>
                </a:solidFill>
              </a:defRPr>
            </a:lvl1pPr>
          </a:lstStyle>
          <a:p>
            <a:r>
              <a:rPr lang="en-GB" dirty="0"/>
              <a:t>Click to edit Master title style</a:t>
            </a:r>
            <a:endParaRPr lang="en-DK" dirty="0"/>
          </a:p>
        </p:txBody>
      </p:sp>
      <p:sp>
        <p:nvSpPr>
          <p:cNvPr id="3" name="Slide Number Placeholder 2">
            <a:extLst>
              <a:ext uri="{FF2B5EF4-FFF2-40B4-BE49-F238E27FC236}">
                <a16:creationId xmlns:a16="http://schemas.microsoft.com/office/drawing/2014/main" id="{360BEC74-58D5-A946-BC27-2B935D9C6243}"/>
              </a:ext>
            </a:extLst>
          </p:cNvPr>
          <p:cNvSpPr>
            <a:spLocks noGrp="1"/>
          </p:cNvSpPr>
          <p:nvPr>
            <p:ph type="sldNum" sz="quarter" idx="10"/>
          </p:nvPr>
        </p:nvSpPr>
        <p:spPr/>
        <p:txBody>
          <a:bodyPr/>
          <a:lstStyle/>
          <a:p>
            <a:fld id="{24C8C45C-947F-4981-8B3F-4F32E973C901}" type="slidenum">
              <a:rPr lang="en-GB" smtClean="0"/>
              <a:pPr/>
              <a:t>‹Nr.›</a:t>
            </a:fld>
            <a:endParaRPr lang="en-GB" dirty="0"/>
          </a:p>
        </p:txBody>
      </p:sp>
      <p:sp>
        <p:nvSpPr>
          <p:cNvPr id="4" name="Date Placeholder 3">
            <a:extLst>
              <a:ext uri="{FF2B5EF4-FFF2-40B4-BE49-F238E27FC236}">
                <a16:creationId xmlns:a16="http://schemas.microsoft.com/office/drawing/2014/main" id="{CA219264-693F-054B-89CD-0D8CC0CABEFE}"/>
              </a:ext>
            </a:extLst>
          </p:cNvPr>
          <p:cNvSpPr>
            <a:spLocks noGrp="1"/>
          </p:cNvSpPr>
          <p:nvPr>
            <p:ph type="dt" sz="half" idx="11"/>
          </p:nvPr>
        </p:nvSpPr>
        <p:spPr/>
        <p:txBody>
          <a:bodyPr/>
          <a:lstStyle/>
          <a:p>
            <a:endParaRPr lang="en-GB" dirty="0"/>
          </a:p>
        </p:txBody>
      </p:sp>
      <p:sp>
        <p:nvSpPr>
          <p:cNvPr id="5" name="Footer Placeholder 4">
            <a:extLst>
              <a:ext uri="{FF2B5EF4-FFF2-40B4-BE49-F238E27FC236}">
                <a16:creationId xmlns:a16="http://schemas.microsoft.com/office/drawing/2014/main" id="{A9CB6698-4520-D94E-A2A5-8421160B5E2F}"/>
              </a:ext>
            </a:extLst>
          </p:cNvPr>
          <p:cNvSpPr>
            <a:spLocks noGrp="1"/>
          </p:cNvSpPr>
          <p:nvPr>
            <p:ph type="ftr" sz="quarter" idx="12"/>
          </p:nvPr>
        </p:nvSpPr>
        <p:spPr/>
        <p:txBody>
          <a:bodyPr/>
          <a:lstStyle/>
          <a:p>
            <a:endParaRPr lang="en-GB" dirty="0"/>
          </a:p>
        </p:txBody>
      </p:sp>
      <p:sp>
        <p:nvSpPr>
          <p:cNvPr id="11" name="Text Placeholder 10">
            <a:extLst>
              <a:ext uri="{FF2B5EF4-FFF2-40B4-BE49-F238E27FC236}">
                <a16:creationId xmlns:a16="http://schemas.microsoft.com/office/drawing/2014/main" id="{35E150ED-7ADA-7A43-859E-41612184285D}"/>
              </a:ext>
            </a:extLst>
          </p:cNvPr>
          <p:cNvSpPr>
            <a:spLocks noGrp="1"/>
          </p:cNvSpPr>
          <p:nvPr>
            <p:ph type="body" sz="quarter" idx="13" hasCustomPrompt="1"/>
          </p:nvPr>
        </p:nvSpPr>
        <p:spPr>
          <a:xfrm>
            <a:off x="710927" y="1871663"/>
            <a:ext cx="3381012" cy="3930650"/>
          </a:xfrm>
          <a:prstGeom prst="roundRect">
            <a:avLst/>
          </a:prstGeom>
          <a:solidFill>
            <a:schemeClr val="accent1">
              <a:alpha val="80000"/>
            </a:schemeClr>
          </a:solidFill>
        </p:spPr>
        <p:txBody>
          <a:bodyPr lIns="216000" tIns="108000" rIns="216000" bIns="108000"/>
          <a:lstStyle>
            <a:lvl1pPr marL="0" indent="0">
              <a:buNone/>
              <a:defRPr sz="1600">
                <a:solidFill>
                  <a:schemeClr val="bg1"/>
                </a:solidFill>
              </a:defRPr>
            </a:lvl1pPr>
            <a:lvl2pPr marL="216000" indent="0">
              <a:buNone/>
              <a:defRPr>
                <a:solidFill>
                  <a:schemeClr val="bg1"/>
                </a:solidFill>
              </a:defRPr>
            </a:lvl2pPr>
            <a:lvl3pPr marL="432000" indent="0">
              <a:buNone/>
              <a:defRPr>
                <a:solidFill>
                  <a:schemeClr val="bg1"/>
                </a:solidFill>
              </a:defRPr>
            </a:lvl3pPr>
            <a:lvl4pPr marL="648000" indent="0">
              <a:buNone/>
              <a:defRPr>
                <a:solidFill>
                  <a:schemeClr val="bg1"/>
                </a:solidFill>
              </a:defRPr>
            </a:lvl4pPr>
            <a:lvl5pPr marL="864000" indent="0">
              <a:buNone/>
              <a:defRPr>
                <a:solidFill>
                  <a:schemeClr val="bg1"/>
                </a:solidFill>
              </a:defRPr>
            </a:lvl5pPr>
          </a:lstStyle>
          <a:p>
            <a:pPr lvl="0"/>
            <a:r>
              <a:rPr lang="en-DK" dirty="0"/>
              <a:t>Insert text</a:t>
            </a:r>
          </a:p>
        </p:txBody>
      </p:sp>
      <p:sp>
        <p:nvSpPr>
          <p:cNvPr id="8" name="Text Placeholder 10">
            <a:extLst>
              <a:ext uri="{FF2B5EF4-FFF2-40B4-BE49-F238E27FC236}">
                <a16:creationId xmlns:a16="http://schemas.microsoft.com/office/drawing/2014/main" id="{2C953517-B539-0C45-9F56-ADAB98399C9B}"/>
              </a:ext>
            </a:extLst>
          </p:cNvPr>
          <p:cNvSpPr>
            <a:spLocks noGrp="1"/>
          </p:cNvSpPr>
          <p:nvPr>
            <p:ph type="body" sz="quarter" idx="14" hasCustomPrompt="1"/>
          </p:nvPr>
        </p:nvSpPr>
        <p:spPr>
          <a:xfrm>
            <a:off x="4399007" y="1871663"/>
            <a:ext cx="3381012" cy="3930650"/>
          </a:xfrm>
          <a:prstGeom prst="roundRect">
            <a:avLst/>
          </a:prstGeom>
          <a:solidFill>
            <a:schemeClr val="accent1">
              <a:alpha val="80000"/>
            </a:schemeClr>
          </a:solidFill>
        </p:spPr>
        <p:txBody>
          <a:bodyPr lIns="216000" tIns="108000" rIns="216000" bIns="108000"/>
          <a:lstStyle>
            <a:lvl1pPr marL="0" indent="0">
              <a:buNone/>
              <a:defRPr sz="1600">
                <a:solidFill>
                  <a:schemeClr val="bg1"/>
                </a:solidFill>
              </a:defRPr>
            </a:lvl1pPr>
            <a:lvl2pPr marL="216000" indent="0">
              <a:buNone/>
              <a:defRPr>
                <a:solidFill>
                  <a:schemeClr val="bg1"/>
                </a:solidFill>
              </a:defRPr>
            </a:lvl2pPr>
            <a:lvl3pPr marL="432000" indent="0">
              <a:buNone/>
              <a:defRPr>
                <a:solidFill>
                  <a:schemeClr val="bg1"/>
                </a:solidFill>
              </a:defRPr>
            </a:lvl3pPr>
            <a:lvl4pPr marL="648000" indent="0">
              <a:buNone/>
              <a:defRPr>
                <a:solidFill>
                  <a:schemeClr val="bg1"/>
                </a:solidFill>
              </a:defRPr>
            </a:lvl4pPr>
            <a:lvl5pPr marL="864000" indent="0">
              <a:buNone/>
              <a:defRPr>
                <a:solidFill>
                  <a:schemeClr val="bg1"/>
                </a:solidFill>
              </a:defRPr>
            </a:lvl5pPr>
          </a:lstStyle>
          <a:p>
            <a:pPr lvl="0"/>
            <a:r>
              <a:rPr lang="en-DK" dirty="0"/>
              <a:t>Insert text</a:t>
            </a:r>
          </a:p>
        </p:txBody>
      </p:sp>
      <p:sp>
        <p:nvSpPr>
          <p:cNvPr id="9" name="Text Placeholder 10">
            <a:extLst>
              <a:ext uri="{FF2B5EF4-FFF2-40B4-BE49-F238E27FC236}">
                <a16:creationId xmlns:a16="http://schemas.microsoft.com/office/drawing/2014/main" id="{F3C743B7-0795-AA40-A695-D16CC67687FA}"/>
              </a:ext>
            </a:extLst>
          </p:cNvPr>
          <p:cNvSpPr>
            <a:spLocks noGrp="1"/>
          </p:cNvSpPr>
          <p:nvPr>
            <p:ph type="body" sz="quarter" idx="15" hasCustomPrompt="1"/>
          </p:nvPr>
        </p:nvSpPr>
        <p:spPr>
          <a:xfrm>
            <a:off x="8087088" y="1871663"/>
            <a:ext cx="3381012" cy="3930650"/>
          </a:xfrm>
          <a:prstGeom prst="roundRect">
            <a:avLst/>
          </a:prstGeom>
          <a:solidFill>
            <a:schemeClr val="accent1">
              <a:alpha val="80000"/>
            </a:schemeClr>
          </a:solidFill>
        </p:spPr>
        <p:txBody>
          <a:bodyPr lIns="216000" tIns="108000" rIns="216000" bIns="108000"/>
          <a:lstStyle>
            <a:lvl1pPr marL="0" indent="0">
              <a:buNone/>
              <a:defRPr sz="1600">
                <a:solidFill>
                  <a:schemeClr val="bg1"/>
                </a:solidFill>
              </a:defRPr>
            </a:lvl1pPr>
            <a:lvl2pPr marL="216000" indent="0">
              <a:buNone/>
              <a:defRPr>
                <a:solidFill>
                  <a:schemeClr val="bg1"/>
                </a:solidFill>
              </a:defRPr>
            </a:lvl2pPr>
            <a:lvl3pPr marL="432000" indent="0">
              <a:buNone/>
              <a:defRPr>
                <a:solidFill>
                  <a:schemeClr val="bg1"/>
                </a:solidFill>
              </a:defRPr>
            </a:lvl3pPr>
            <a:lvl4pPr marL="648000" indent="0">
              <a:buNone/>
              <a:defRPr>
                <a:solidFill>
                  <a:schemeClr val="bg1"/>
                </a:solidFill>
              </a:defRPr>
            </a:lvl4pPr>
            <a:lvl5pPr marL="864000" indent="0">
              <a:buNone/>
              <a:defRPr>
                <a:solidFill>
                  <a:schemeClr val="bg1"/>
                </a:solidFill>
              </a:defRPr>
            </a:lvl5pPr>
          </a:lstStyle>
          <a:p>
            <a:pPr lvl="0"/>
            <a:r>
              <a:rPr lang="en-DK" dirty="0"/>
              <a:t>Insert text</a:t>
            </a:r>
          </a:p>
        </p:txBody>
      </p:sp>
      <p:pic>
        <p:nvPicPr>
          <p:cNvPr id="10" name="Picture 9" descr="A picture containing drawing&#10;&#10;Description automatically generated">
            <a:extLst>
              <a:ext uri="{FF2B5EF4-FFF2-40B4-BE49-F238E27FC236}">
                <a16:creationId xmlns:a16="http://schemas.microsoft.com/office/drawing/2014/main" id="{9371FF61-429A-7248-8939-69A6A5FE7EB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88599" y="6125323"/>
            <a:ext cx="1079501" cy="312788"/>
          </a:xfrm>
          <a:prstGeom prst="rect">
            <a:avLst/>
          </a:prstGeom>
        </p:spPr>
      </p:pic>
    </p:spTree>
    <p:extLst>
      <p:ext uri="{BB962C8B-B14F-4D97-AF65-F5344CB8AC3E}">
        <p14:creationId xmlns:p14="http://schemas.microsoft.com/office/powerpoint/2010/main" val="30650101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e bokse_lyseblå">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BD092-F8CB-4344-A5B7-B2F5946D7163}"/>
              </a:ext>
            </a:extLst>
          </p:cNvPr>
          <p:cNvSpPr>
            <a:spLocks noGrp="1"/>
          </p:cNvSpPr>
          <p:nvPr>
            <p:ph type="title"/>
          </p:nvPr>
        </p:nvSpPr>
        <p:spPr/>
        <p:txBody>
          <a:bodyPr/>
          <a:lstStyle>
            <a:lvl1pPr>
              <a:defRPr>
                <a:solidFill>
                  <a:schemeClr val="bg1"/>
                </a:solidFill>
              </a:defRPr>
            </a:lvl1pPr>
          </a:lstStyle>
          <a:p>
            <a:r>
              <a:rPr lang="en-GB" dirty="0"/>
              <a:t>Click to edit Master title style</a:t>
            </a:r>
            <a:endParaRPr lang="en-DK" dirty="0"/>
          </a:p>
        </p:txBody>
      </p:sp>
      <p:sp>
        <p:nvSpPr>
          <p:cNvPr id="3" name="Slide Number Placeholder 2">
            <a:extLst>
              <a:ext uri="{FF2B5EF4-FFF2-40B4-BE49-F238E27FC236}">
                <a16:creationId xmlns:a16="http://schemas.microsoft.com/office/drawing/2014/main" id="{360BEC74-58D5-A946-BC27-2B935D9C6243}"/>
              </a:ext>
            </a:extLst>
          </p:cNvPr>
          <p:cNvSpPr>
            <a:spLocks noGrp="1"/>
          </p:cNvSpPr>
          <p:nvPr>
            <p:ph type="sldNum" sz="quarter" idx="10"/>
          </p:nvPr>
        </p:nvSpPr>
        <p:spPr/>
        <p:txBody>
          <a:bodyPr/>
          <a:lstStyle/>
          <a:p>
            <a:fld id="{24C8C45C-947F-4981-8B3F-4F32E973C901}" type="slidenum">
              <a:rPr lang="en-GB" smtClean="0"/>
              <a:pPr/>
              <a:t>‹Nr.›</a:t>
            </a:fld>
            <a:endParaRPr lang="en-GB" dirty="0"/>
          </a:p>
        </p:txBody>
      </p:sp>
      <p:sp>
        <p:nvSpPr>
          <p:cNvPr id="4" name="Date Placeholder 3">
            <a:extLst>
              <a:ext uri="{FF2B5EF4-FFF2-40B4-BE49-F238E27FC236}">
                <a16:creationId xmlns:a16="http://schemas.microsoft.com/office/drawing/2014/main" id="{CA219264-693F-054B-89CD-0D8CC0CABEFE}"/>
              </a:ext>
            </a:extLst>
          </p:cNvPr>
          <p:cNvSpPr>
            <a:spLocks noGrp="1"/>
          </p:cNvSpPr>
          <p:nvPr>
            <p:ph type="dt" sz="half" idx="11"/>
          </p:nvPr>
        </p:nvSpPr>
        <p:spPr/>
        <p:txBody>
          <a:bodyPr/>
          <a:lstStyle/>
          <a:p>
            <a:endParaRPr lang="en-GB" dirty="0"/>
          </a:p>
        </p:txBody>
      </p:sp>
      <p:sp>
        <p:nvSpPr>
          <p:cNvPr id="5" name="Footer Placeholder 4">
            <a:extLst>
              <a:ext uri="{FF2B5EF4-FFF2-40B4-BE49-F238E27FC236}">
                <a16:creationId xmlns:a16="http://schemas.microsoft.com/office/drawing/2014/main" id="{A9CB6698-4520-D94E-A2A5-8421160B5E2F}"/>
              </a:ext>
            </a:extLst>
          </p:cNvPr>
          <p:cNvSpPr>
            <a:spLocks noGrp="1"/>
          </p:cNvSpPr>
          <p:nvPr>
            <p:ph type="ftr" sz="quarter" idx="12"/>
          </p:nvPr>
        </p:nvSpPr>
        <p:spPr/>
        <p:txBody>
          <a:bodyPr/>
          <a:lstStyle/>
          <a:p>
            <a:endParaRPr lang="en-GB" dirty="0"/>
          </a:p>
        </p:txBody>
      </p:sp>
      <p:sp>
        <p:nvSpPr>
          <p:cNvPr id="11" name="Text Placeholder 10">
            <a:extLst>
              <a:ext uri="{FF2B5EF4-FFF2-40B4-BE49-F238E27FC236}">
                <a16:creationId xmlns:a16="http://schemas.microsoft.com/office/drawing/2014/main" id="{35E150ED-7ADA-7A43-859E-41612184285D}"/>
              </a:ext>
            </a:extLst>
          </p:cNvPr>
          <p:cNvSpPr>
            <a:spLocks noGrp="1"/>
          </p:cNvSpPr>
          <p:nvPr>
            <p:ph type="body" sz="quarter" idx="13" hasCustomPrompt="1"/>
          </p:nvPr>
        </p:nvSpPr>
        <p:spPr>
          <a:xfrm>
            <a:off x="710927" y="1871663"/>
            <a:ext cx="3381012" cy="3930650"/>
          </a:xfrm>
          <a:prstGeom prst="roundRect">
            <a:avLst/>
          </a:prstGeom>
          <a:solidFill>
            <a:schemeClr val="accent4"/>
          </a:solidFill>
        </p:spPr>
        <p:txBody>
          <a:bodyPr lIns="216000" tIns="108000" rIns="216000" bIns="108000"/>
          <a:lstStyle>
            <a:lvl1pPr marL="0" indent="0">
              <a:buNone/>
              <a:defRPr sz="1600">
                <a:solidFill>
                  <a:schemeClr val="accent1"/>
                </a:solidFill>
              </a:defRPr>
            </a:lvl1pPr>
            <a:lvl2pPr marL="216000" indent="0">
              <a:buNone/>
              <a:defRPr>
                <a:solidFill>
                  <a:schemeClr val="bg1"/>
                </a:solidFill>
              </a:defRPr>
            </a:lvl2pPr>
            <a:lvl3pPr marL="432000" indent="0">
              <a:buNone/>
              <a:defRPr>
                <a:solidFill>
                  <a:schemeClr val="bg1"/>
                </a:solidFill>
              </a:defRPr>
            </a:lvl3pPr>
            <a:lvl4pPr marL="648000" indent="0">
              <a:buNone/>
              <a:defRPr>
                <a:solidFill>
                  <a:schemeClr val="bg1"/>
                </a:solidFill>
              </a:defRPr>
            </a:lvl4pPr>
            <a:lvl5pPr marL="864000" indent="0">
              <a:buNone/>
              <a:defRPr>
                <a:solidFill>
                  <a:schemeClr val="bg1"/>
                </a:solidFill>
              </a:defRPr>
            </a:lvl5pPr>
          </a:lstStyle>
          <a:p>
            <a:pPr lvl="0"/>
            <a:r>
              <a:rPr lang="en-DK" dirty="0"/>
              <a:t>Insert text</a:t>
            </a:r>
          </a:p>
        </p:txBody>
      </p:sp>
      <p:sp>
        <p:nvSpPr>
          <p:cNvPr id="8" name="Text Placeholder 10">
            <a:extLst>
              <a:ext uri="{FF2B5EF4-FFF2-40B4-BE49-F238E27FC236}">
                <a16:creationId xmlns:a16="http://schemas.microsoft.com/office/drawing/2014/main" id="{2C953517-B539-0C45-9F56-ADAB98399C9B}"/>
              </a:ext>
            </a:extLst>
          </p:cNvPr>
          <p:cNvSpPr>
            <a:spLocks noGrp="1"/>
          </p:cNvSpPr>
          <p:nvPr>
            <p:ph type="body" sz="quarter" idx="14" hasCustomPrompt="1"/>
          </p:nvPr>
        </p:nvSpPr>
        <p:spPr>
          <a:xfrm>
            <a:off x="4399007" y="1871663"/>
            <a:ext cx="3381012" cy="3930650"/>
          </a:xfrm>
          <a:prstGeom prst="roundRect">
            <a:avLst/>
          </a:prstGeom>
          <a:solidFill>
            <a:schemeClr val="accent4"/>
          </a:solidFill>
        </p:spPr>
        <p:txBody>
          <a:bodyPr lIns="216000" tIns="108000" rIns="216000" bIns="108000"/>
          <a:lstStyle>
            <a:lvl1pPr marL="0" indent="0">
              <a:buNone/>
              <a:defRPr sz="1600">
                <a:solidFill>
                  <a:schemeClr val="accent1"/>
                </a:solidFill>
              </a:defRPr>
            </a:lvl1pPr>
            <a:lvl2pPr marL="216000" indent="0">
              <a:buNone/>
              <a:defRPr>
                <a:solidFill>
                  <a:schemeClr val="bg1"/>
                </a:solidFill>
              </a:defRPr>
            </a:lvl2pPr>
            <a:lvl3pPr marL="432000" indent="0">
              <a:buNone/>
              <a:defRPr>
                <a:solidFill>
                  <a:schemeClr val="bg1"/>
                </a:solidFill>
              </a:defRPr>
            </a:lvl3pPr>
            <a:lvl4pPr marL="648000" indent="0">
              <a:buNone/>
              <a:defRPr>
                <a:solidFill>
                  <a:schemeClr val="bg1"/>
                </a:solidFill>
              </a:defRPr>
            </a:lvl4pPr>
            <a:lvl5pPr marL="864000" indent="0">
              <a:buNone/>
              <a:defRPr>
                <a:solidFill>
                  <a:schemeClr val="bg1"/>
                </a:solidFill>
              </a:defRPr>
            </a:lvl5pPr>
          </a:lstStyle>
          <a:p>
            <a:pPr lvl="0"/>
            <a:r>
              <a:rPr lang="en-DK" dirty="0"/>
              <a:t>Insert text</a:t>
            </a:r>
          </a:p>
        </p:txBody>
      </p:sp>
      <p:sp>
        <p:nvSpPr>
          <p:cNvPr id="9" name="Text Placeholder 10">
            <a:extLst>
              <a:ext uri="{FF2B5EF4-FFF2-40B4-BE49-F238E27FC236}">
                <a16:creationId xmlns:a16="http://schemas.microsoft.com/office/drawing/2014/main" id="{F3C743B7-0795-AA40-A695-D16CC67687FA}"/>
              </a:ext>
            </a:extLst>
          </p:cNvPr>
          <p:cNvSpPr>
            <a:spLocks noGrp="1"/>
          </p:cNvSpPr>
          <p:nvPr>
            <p:ph type="body" sz="quarter" idx="15" hasCustomPrompt="1"/>
          </p:nvPr>
        </p:nvSpPr>
        <p:spPr>
          <a:xfrm>
            <a:off x="8087088" y="1871663"/>
            <a:ext cx="3381012" cy="3930650"/>
          </a:xfrm>
          <a:prstGeom prst="roundRect">
            <a:avLst/>
          </a:prstGeom>
          <a:solidFill>
            <a:schemeClr val="accent4"/>
          </a:solidFill>
        </p:spPr>
        <p:txBody>
          <a:bodyPr lIns="216000" tIns="108000" rIns="216000" bIns="108000"/>
          <a:lstStyle>
            <a:lvl1pPr marL="0" indent="0">
              <a:buNone/>
              <a:defRPr sz="1600">
                <a:solidFill>
                  <a:schemeClr val="accent1"/>
                </a:solidFill>
              </a:defRPr>
            </a:lvl1pPr>
            <a:lvl2pPr marL="216000" indent="0">
              <a:buNone/>
              <a:defRPr>
                <a:solidFill>
                  <a:schemeClr val="bg1"/>
                </a:solidFill>
              </a:defRPr>
            </a:lvl2pPr>
            <a:lvl3pPr marL="432000" indent="0">
              <a:buNone/>
              <a:defRPr>
                <a:solidFill>
                  <a:schemeClr val="bg1"/>
                </a:solidFill>
              </a:defRPr>
            </a:lvl3pPr>
            <a:lvl4pPr marL="648000" indent="0">
              <a:buNone/>
              <a:defRPr>
                <a:solidFill>
                  <a:schemeClr val="bg1"/>
                </a:solidFill>
              </a:defRPr>
            </a:lvl4pPr>
            <a:lvl5pPr marL="864000" indent="0">
              <a:buNone/>
              <a:defRPr>
                <a:solidFill>
                  <a:schemeClr val="bg1"/>
                </a:solidFill>
              </a:defRPr>
            </a:lvl5pPr>
          </a:lstStyle>
          <a:p>
            <a:pPr lvl="0"/>
            <a:r>
              <a:rPr lang="en-DK" dirty="0"/>
              <a:t>Insert text</a:t>
            </a:r>
          </a:p>
        </p:txBody>
      </p:sp>
      <p:pic>
        <p:nvPicPr>
          <p:cNvPr id="10" name="Picture 9" descr="A picture containing drawing&#10;&#10;Description automatically generated">
            <a:extLst>
              <a:ext uri="{FF2B5EF4-FFF2-40B4-BE49-F238E27FC236}">
                <a16:creationId xmlns:a16="http://schemas.microsoft.com/office/drawing/2014/main" id="{C6C746F6-F42E-4F43-B517-4EA9334D370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88599" y="6125323"/>
            <a:ext cx="1079501" cy="312788"/>
          </a:xfrm>
          <a:prstGeom prst="rect">
            <a:avLst/>
          </a:prstGeom>
        </p:spPr>
      </p:pic>
    </p:spTree>
    <p:extLst>
      <p:ext uri="{BB962C8B-B14F-4D97-AF65-F5344CB8AC3E}">
        <p14:creationId xmlns:p14="http://schemas.microsoft.com/office/powerpoint/2010/main" val="22417357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e bokse_baggrund">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Pladsholder til slidenummer 6">
            <a:extLst>
              <a:ext uri="{FF2B5EF4-FFF2-40B4-BE49-F238E27FC236}">
                <a16:creationId xmlns:a16="http://schemas.microsoft.com/office/drawing/2014/main" id="{ADC60BD7-F27E-4AB0-81B6-9EA72FEDA4AB}"/>
              </a:ext>
            </a:extLst>
          </p:cNvPr>
          <p:cNvSpPr>
            <a:spLocks noGrp="1"/>
          </p:cNvSpPr>
          <p:nvPr>
            <p:ph type="sldNum" sz="quarter" idx="12"/>
          </p:nvPr>
        </p:nvSpPr>
        <p:spPr/>
        <p:txBody>
          <a:bodyPr/>
          <a:lstStyle/>
          <a:p>
            <a:fld id="{24C8C45C-947F-4981-8B3F-4F32E973C901}" type="slidenum">
              <a:rPr lang="en-GB" smtClean="0"/>
              <a:pPr/>
              <a:t>‹Nr.›</a:t>
            </a:fld>
            <a:endParaRPr lang="en-GB" dirty="0"/>
          </a:p>
        </p:txBody>
      </p:sp>
      <p:sp>
        <p:nvSpPr>
          <p:cNvPr id="5" name="Pladsholder til dato 4" hidden="1">
            <a:extLst>
              <a:ext uri="{FF2B5EF4-FFF2-40B4-BE49-F238E27FC236}">
                <a16:creationId xmlns:a16="http://schemas.microsoft.com/office/drawing/2014/main" id="{B0A91740-7532-4779-9F4E-136CDC0274EB}"/>
              </a:ext>
            </a:extLst>
          </p:cNvPr>
          <p:cNvSpPr>
            <a:spLocks noGrp="1"/>
          </p:cNvSpPr>
          <p:nvPr>
            <p:ph type="dt" sz="half" idx="10"/>
          </p:nvPr>
        </p:nvSpPr>
        <p:spPr/>
        <p:txBody>
          <a:bodyPr/>
          <a:lstStyle/>
          <a:p>
            <a:endParaRPr lang="en-GB" dirty="0"/>
          </a:p>
        </p:txBody>
      </p:sp>
      <p:sp>
        <p:nvSpPr>
          <p:cNvPr id="6" name="Pladsholder til sidefod 5" hidden="1">
            <a:extLst>
              <a:ext uri="{FF2B5EF4-FFF2-40B4-BE49-F238E27FC236}">
                <a16:creationId xmlns:a16="http://schemas.microsoft.com/office/drawing/2014/main" id="{12B81DCE-1CB9-49D5-864E-6BC99C1E50E7}"/>
              </a:ext>
            </a:extLst>
          </p:cNvPr>
          <p:cNvSpPr>
            <a:spLocks noGrp="1"/>
          </p:cNvSpPr>
          <p:nvPr>
            <p:ph type="ftr" sz="quarter" idx="11"/>
          </p:nvPr>
        </p:nvSpPr>
        <p:spPr/>
        <p:txBody>
          <a:bodyPr/>
          <a:lstStyle/>
          <a:p>
            <a:endParaRPr lang="en-GB" dirty="0"/>
          </a:p>
        </p:txBody>
      </p:sp>
      <p:sp>
        <p:nvSpPr>
          <p:cNvPr id="8" name="Rectangle 7">
            <a:extLst>
              <a:ext uri="{FF2B5EF4-FFF2-40B4-BE49-F238E27FC236}">
                <a16:creationId xmlns:a16="http://schemas.microsoft.com/office/drawing/2014/main" id="{FC5D0A73-A631-DF4D-A242-67F3C0CFBAC2}"/>
              </a:ext>
            </a:extLst>
          </p:cNvPr>
          <p:cNvSpPr/>
          <p:nvPr userDrawn="1"/>
        </p:nvSpPr>
        <p:spPr>
          <a:xfrm>
            <a:off x="0" y="0"/>
            <a:ext cx="1219200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3" name="Text Placeholder 2">
            <a:extLst>
              <a:ext uri="{FF2B5EF4-FFF2-40B4-BE49-F238E27FC236}">
                <a16:creationId xmlns:a16="http://schemas.microsoft.com/office/drawing/2014/main" id="{93C3C8E6-C98A-554D-8C1B-24521685B7AE}"/>
              </a:ext>
            </a:extLst>
          </p:cNvPr>
          <p:cNvSpPr>
            <a:spLocks noGrp="1"/>
          </p:cNvSpPr>
          <p:nvPr>
            <p:ph type="body" sz="quarter" idx="13"/>
          </p:nvPr>
        </p:nvSpPr>
        <p:spPr>
          <a:xfrm>
            <a:off x="719999" y="1871663"/>
            <a:ext cx="3215334" cy="3930650"/>
          </a:xfrm>
        </p:spPr>
        <p:txBody>
          <a:bodyPr/>
          <a:lstStyle>
            <a:lvl1pPr marL="0" indent="0">
              <a:buNone/>
              <a:defRPr sz="1600">
                <a:solidFill>
                  <a:schemeClr val="bg1"/>
                </a:solidFill>
              </a:defRPr>
            </a:lvl1pPr>
            <a:lvl2pPr marL="216000" indent="0">
              <a:buNone/>
              <a:defRPr>
                <a:solidFill>
                  <a:schemeClr val="bg1"/>
                </a:solidFill>
              </a:defRPr>
            </a:lvl2pPr>
            <a:lvl3pPr marL="432000" indent="0">
              <a:buNone/>
              <a:defRPr>
                <a:solidFill>
                  <a:schemeClr val="bg1"/>
                </a:solidFill>
              </a:defRPr>
            </a:lvl3pPr>
            <a:lvl4pPr marL="648000" indent="0">
              <a:buNone/>
              <a:defRPr>
                <a:solidFill>
                  <a:schemeClr val="bg1"/>
                </a:solidFill>
              </a:defRPr>
            </a:lvl4pPr>
            <a:lvl5pPr marL="864000" indent="0">
              <a:buNone/>
              <a:defRPr>
                <a:solidFill>
                  <a:schemeClr val="bg1"/>
                </a:solidFill>
              </a:defRPr>
            </a:lvl5pPr>
          </a:lstStyle>
          <a:p>
            <a:pPr lvl="0"/>
            <a:r>
              <a:rPr lang="en-GB" dirty="0"/>
              <a:t>Click to edit Master text styles</a:t>
            </a:r>
          </a:p>
        </p:txBody>
      </p:sp>
      <p:sp>
        <p:nvSpPr>
          <p:cNvPr id="10" name="Title 1">
            <a:extLst>
              <a:ext uri="{FF2B5EF4-FFF2-40B4-BE49-F238E27FC236}">
                <a16:creationId xmlns:a16="http://schemas.microsoft.com/office/drawing/2014/main" id="{870763E3-85F3-224F-8D42-F3C0FC11728E}"/>
              </a:ext>
            </a:extLst>
          </p:cNvPr>
          <p:cNvSpPr>
            <a:spLocks noGrp="1"/>
          </p:cNvSpPr>
          <p:nvPr>
            <p:ph type="title"/>
          </p:nvPr>
        </p:nvSpPr>
        <p:spPr>
          <a:xfrm>
            <a:off x="719999" y="540000"/>
            <a:ext cx="10749600" cy="1150938"/>
          </a:xfrm>
        </p:spPr>
        <p:txBody>
          <a:bodyPr/>
          <a:lstStyle>
            <a:lvl1pPr>
              <a:defRPr>
                <a:solidFill>
                  <a:schemeClr val="bg1"/>
                </a:solidFill>
              </a:defRPr>
            </a:lvl1pPr>
          </a:lstStyle>
          <a:p>
            <a:r>
              <a:rPr lang="en-GB" dirty="0"/>
              <a:t>Click to edit Master title style</a:t>
            </a:r>
            <a:endParaRPr lang="en-DK" dirty="0"/>
          </a:p>
        </p:txBody>
      </p:sp>
      <p:sp>
        <p:nvSpPr>
          <p:cNvPr id="11" name="Text Placeholder 2">
            <a:extLst>
              <a:ext uri="{FF2B5EF4-FFF2-40B4-BE49-F238E27FC236}">
                <a16:creationId xmlns:a16="http://schemas.microsoft.com/office/drawing/2014/main" id="{ABE25D45-962F-654F-AE95-D9D523CA82A3}"/>
              </a:ext>
            </a:extLst>
          </p:cNvPr>
          <p:cNvSpPr>
            <a:spLocks noGrp="1"/>
          </p:cNvSpPr>
          <p:nvPr>
            <p:ph type="body" sz="quarter" idx="14"/>
          </p:nvPr>
        </p:nvSpPr>
        <p:spPr>
          <a:xfrm>
            <a:off x="4492651" y="1860738"/>
            <a:ext cx="3215334" cy="3930650"/>
          </a:xfrm>
        </p:spPr>
        <p:txBody>
          <a:bodyPr/>
          <a:lstStyle>
            <a:lvl1pPr marL="0" indent="0">
              <a:buNone/>
              <a:defRPr sz="1600">
                <a:solidFill>
                  <a:schemeClr val="bg1"/>
                </a:solidFill>
              </a:defRPr>
            </a:lvl1pPr>
            <a:lvl2pPr marL="216000" indent="0">
              <a:buNone/>
              <a:defRPr>
                <a:solidFill>
                  <a:schemeClr val="bg1"/>
                </a:solidFill>
              </a:defRPr>
            </a:lvl2pPr>
            <a:lvl3pPr marL="432000" indent="0">
              <a:buNone/>
              <a:defRPr>
                <a:solidFill>
                  <a:schemeClr val="bg1"/>
                </a:solidFill>
              </a:defRPr>
            </a:lvl3pPr>
            <a:lvl4pPr marL="648000" indent="0">
              <a:buNone/>
              <a:defRPr>
                <a:solidFill>
                  <a:schemeClr val="bg1"/>
                </a:solidFill>
              </a:defRPr>
            </a:lvl4pPr>
            <a:lvl5pPr marL="864000" indent="0">
              <a:buNone/>
              <a:defRPr>
                <a:solidFill>
                  <a:schemeClr val="bg1"/>
                </a:solidFill>
              </a:defRPr>
            </a:lvl5pPr>
          </a:lstStyle>
          <a:p>
            <a:pPr lvl="0"/>
            <a:r>
              <a:rPr lang="en-GB" dirty="0"/>
              <a:t>Click to edit Master text styles</a:t>
            </a:r>
          </a:p>
        </p:txBody>
      </p:sp>
      <p:sp>
        <p:nvSpPr>
          <p:cNvPr id="12" name="Text Placeholder 2">
            <a:extLst>
              <a:ext uri="{FF2B5EF4-FFF2-40B4-BE49-F238E27FC236}">
                <a16:creationId xmlns:a16="http://schemas.microsoft.com/office/drawing/2014/main" id="{155A9696-2A85-2044-9337-560811ECA05F}"/>
              </a:ext>
            </a:extLst>
          </p:cNvPr>
          <p:cNvSpPr>
            <a:spLocks noGrp="1"/>
          </p:cNvSpPr>
          <p:nvPr>
            <p:ph type="body" sz="quarter" idx="15"/>
          </p:nvPr>
        </p:nvSpPr>
        <p:spPr>
          <a:xfrm>
            <a:off x="8254265" y="1871663"/>
            <a:ext cx="3215334" cy="3930650"/>
          </a:xfrm>
        </p:spPr>
        <p:txBody>
          <a:bodyPr/>
          <a:lstStyle>
            <a:lvl1pPr marL="0" indent="0">
              <a:buNone/>
              <a:defRPr sz="1600">
                <a:solidFill>
                  <a:schemeClr val="bg1"/>
                </a:solidFill>
              </a:defRPr>
            </a:lvl1pPr>
            <a:lvl2pPr marL="216000" indent="0">
              <a:buNone/>
              <a:defRPr>
                <a:solidFill>
                  <a:schemeClr val="bg1"/>
                </a:solidFill>
              </a:defRPr>
            </a:lvl2pPr>
            <a:lvl3pPr marL="432000" indent="0">
              <a:buNone/>
              <a:defRPr>
                <a:solidFill>
                  <a:schemeClr val="bg1"/>
                </a:solidFill>
              </a:defRPr>
            </a:lvl3pPr>
            <a:lvl4pPr marL="648000" indent="0">
              <a:buNone/>
              <a:defRPr>
                <a:solidFill>
                  <a:schemeClr val="bg1"/>
                </a:solidFill>
              </a:defRPr>
            </a:lvl4pPr>
            <a:lvl5pPr marL="864000" indent="0">
              <a:buNone/>
              <a:defRPr>
                <a:solidFill>
                  <a:schemeClr val="bg1"/>
                </a:solidFill>
              </a:defRPr>
            </a:lvl5pPr>
          </a:lstStyle>
          <a:p>
            <a:pPr lvl="0"/>
            <a:r>
              <a:rPr lang="en-GB" dirty="0"/>
              <a:t>Click to edit Master text styles</a:t>
            </a:r>
          </a:p>
        </p:txBody>
      </p:sp>
      <p:pic>
        <p:nvPicPr>
          <p:cNvPr id="13" name="Picture 12" descr="A picture containing drawing&#10;&#10;Description automatically generated">
            <a:extLst>
              <a:ext uri="{FF2B5EF4-FFF2-40B4-BE49-F238E27FC236}">
                <a16:creationId xmlns:a16="http://schemas.microsoft.com/office/drawing/2014/main" id="{B512E7E6-87AE-0940-AE9F-B8B128C9D7C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88599" y="6125323"/>
            <a:ext cx="1079501" cy="312788"/>
          </a:xfrm>
          <a:prstGeom prst="rect">
            <a:avLst/>
          </a:prstGeom>
        </p:spPr>
      </p:pic>
    </p:spTree>
    <p:extLst>
      <p:ext uri="{BB962C8B-B14F-4D97-AF65-F5344CB8AC3E}">
        <p14:creationId xmlns:p14="http://schemas.microsoft.com/office/powerpoint/2010/main" val="249393667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Kort_fuldfarv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6D220DD-D56B-C74E-BB08-A9A10B5A2423}"/>
              </a:ext>
            </a:extLst>
          </p:cNvPr>
          <p:cNvGrpSpPr/>
          <p:nvPr userDrawn="1"/>
        </p:nvGrpSpPr>
        <p:grpSpPr>
          <a:xfrm>
            <a:off x="3203163" y="0"/>
            <a:ext cx="8988837" cy="6722919"/>
            <a:chOff x="3117356" y="-33603"/>
            <a:chExt cx="6084248" cy="4549337"/>
          </a:xfrm>
          <a:solidFill>
            <a:schemeClr val="accent4"/>
          </a:solidFill>
        </p:grpSpPr>
        <p:sp>
          <p:nvSpPr>
            <p:cNvPr id="7" name="Freeform 100">
              <a:extLst>
                <a:ext uri="{FF2B5EF4-FFF2-40B4-BE49-F238E27FC236}">
                  <a16:creationId xmlns:a16="http://schemas.microsoft.com/office/drawing/2014/main" id="{06D95BFC-884A-7941-B90F-B07BC1A79639}"/>
                </a:ext>
              </a:extLst>
            </p:cNvPr>
            <p:cNvSpPr>
              <a:spLocks noEditPoints="1"/>
            </p:cNvSpPr>
            <p:nvPr/>
          </p:nvSpPr>
          <p:spPr bwMode="auto">
            <a:xfrm>
              <a:off x="5709813" y="2172878"/>
              <a:ext cx="237477" cy="119327"/>
            </a:xfrm>
            <a:custGeom>
              <a:avLst/>
              <a:gdLst>
                <a:gd name="T0" fmla="*/ 44 w 104"/>
                <a:gd name="T1" fmla="*/ 1 h 54"/>
                <a:gd name="T2" fmla="*/ 48 w 104"/>
                <a:gd name="T3" fmla="*/ 4 h 54"/>
                <a:gd name="T4" fmla="*/ 51 w 104"/>
                <a:gd name="T5" fmla="*/ 5 h 54"/>
                <a:gd name="T6" fmla="*/ 57 w 104"/>
                <a:gd name="T7" fmla="*/ 8 h 54"/>
                <a:gd name="T8" fmla="*/ 69 w 104"/>
                <a:gd name="T9" fmla="*/ 9 h 54"/>
                <a:gd name="T10" fmla="*/ 71 w 104"/>
                <a:gd name="T11" fmla="*/ 7 h 54"/>
                <a:gd name="T12" fmla="*/ 75 w 104"/>
                <a:gd name="T13" fmla="*/ 6 h 54"/>
                <a:gd name="T14" fmla="*/ 82 w 104"/>
                <a:gd name="T15" fmla="*/ 4 h 54"/>
                <a:gd name="T16" fmla="*/ 85 w 104"/>
                <a:gd name="T17" fmla="*/ 8 h 54"/>
                <a:gd name="T18" fmla="*/ 87 w 104"/>
                <a:gd name="T19" fmla="*/ 8 h 54"/>
                <a:gd name="T20" fmla="*/ 91 w 104"/>
                <a:gd name="T21" fmla="*/ 12 h 54"/>
                <a:gd name="T22" fmla="*/ 94 w 104"/>
                <a:gd name="T23" fmla="*/ 15 h 54"/>
                <a:gd name="T24" fmla="*/ 92 w 104"/>
                <a:gd name="T25" fmla="*/ 22 h 54"/>
                <a:gd name="T26" fmla="*/ 92 w 104"/>
                <a:gd name="T27" fmla="*/ 25 h 54"/>
                <a:gd name="T28" fmla="*/ 92 w 104"/>
                <a:gd name="T29" fmla="*/ 35 h 54"/>
                <a:gd name="T30" fmla="*/ 95 w 104"/>
                <a:gd name="T31" fmla="*/ 39 h 54"/>
                <a:gd name="T32" fmla="*/ 95 w 104"/>
                <a:gd name="T33" fmla="*/ 40 h 54"/>
                <a:gd name="T34" fmla="*/ 99 w 104"/>
                <a:gd name="T35" fmla="*/ 39 h 54"/>
                <a:gd name="T36" fmla="*/ 100 w 104"/>
                <a:gd name="T37" fmla="*/ 38 h 54"/>
                <a:gd name="T38" fmla="*/ 99 w 104"/>
                <a:gd name="T39" fmla="*/ 39 h 54"/>
                <a:gd name="T40" fmla="*/ 90 w 104"/>
                <a:gd name="T41" fmla="*/ 41 h 54"/>
                <a:gd name="T42" fmla="*/ 82 w 104"/>
                <a:gd name="T43" fmla="*/ 46 h 54"/>
                <a:gd name="T44" fmla="*/ 61 w 104"/>
                <a:gd name="T45" fmla="*/ 48 h 54"/>
                <a:gd name="T46" fmla="*/ 46 w 104"/>
                <a:gd name="T47" fmla="*/ 49 h 54"/>
                <a:gd name="T48" fmla="*/ 37 w 104"/>
                <a:gd name="T49" fmla="*/ 51 h 54"/>
                <a:gd name="T50" fmla="*/ 24 w 104"/>
                <a:gd name="T51" fmla="*/ 52 h 54"/>
                <a:gd name="T52" fmla="*/ 17 w 104"/>
                <a:gd name="T53" fmla="*/ 52 h 54"/>
                <a:gd name="T54" fmla="*/ 4 w 104"/>
                <a:gd name="T55" fmla="*/ 53 h 54"/>
                <a:gd name="T56" fmla="*/ 5 w 104"/>
                <a:gd name="T57" fmla="*/ 49 h 54"/>
                <a:gd name="T58" fmla="*/ 13 w 104"/>
                <a:gd name="T59" fmla="*/ 40 h 54"/>
                <a:gd name="T60" fmla="*/ 8 w 104"/>
                <a:gd name="T61" fmla="*/ 38 h 54"/>
                <a:gd name="T62" fmla="*/ 4 w 104"/>
                <a:gd name="T63" fmla="*/ 35 h 54"/>
                <a:gd name="T64" fmla="*/ 9 w 104"/>
                <a:gd name="T65" fmla="*/ 22 h 54"/>
                <a:gd name="T66" fmla="*/ 25 w 104"/>
                <a:gd name="T67" fmla="*/ 25 h 54"/>
                <a:gd name="T68" fmla="*/ 38 w 104"/>
                <a:gd name="T69" fmla="*/ 8 h 54"/>
                <a:gd name="T70" fmla="*/ 40 w 104"/>
                <a:gd name="T71" fmla="*/ 1 h 54"/>
                <a:gd name="T72" fmla="*/ 44 w 104"/>
                <a:gd name="T73" fmla="*/ 1 h 54"/>
                <a:gd name="T74" fmla="*/ 102 w 104"/>
                <a:gd name="T75" fmla="*/ 37 h 54"/>
                <a:gd name="T76" fmla="*/ 102 w 104"/>
                <a:gd name="T77" fmla="*/ 37 h 54"/>
                <a:gd name="T78" fmla="*/ 102 w 104"/>
                <a:gd name="T79" fmla="*/ 37 h 54"/>
                <a:gd name="T80" fmla="*/ 102 w 104"/>
                <a:gd name="T81" fmla="*/ 38 h 54"/>
                <a:gd name="T82" fmla="*/ 102 w 104"/>
                <a:gd name="T83" fmla="*/ 37 h 54"/>
                <a:gd name="T84" fmla="*/ 102 w 104"/>
                <a:gd name="T85" fmla="*/ 37 h 54"/>
                <a:gd name="T86" fmla="*/ 102 w 104"/>
                <a:gd name="T87" fmla="*/ 38 h 54"/>
                <a:gd name="T88" fmla="*/ 102 w 104"/>
                <a:gd name="T89" fmla="*/ 38 h 54"/>
                <a:gd name="T90" fmla="*/ 104 w 104"/>
                <a:gd name="T91" fmla="*/ 42 h 54"/>
                <a:gd name="T92" fmla="*/ 104 w 104"/>
                <a:gd name="T93" fmla="*/ 42 h 54"/>
                <a:gd name="T94" fmla="*/ 102 w 104"/>
                <a:gd name="T9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54">
                  <a:moveTo>
                    <a:pt x="44" y="1"/>
                  </a:moveTo>
                  <a:cubicBezTo>
                    <a:pt x="48" y="4"/>
                    <a:pt x="48" y="4"/>
                    <a:pt x="48" y="4"/>
                  </a:cubicBezTo>
                  <a:cubicBezTo>
                    <a:pt x="51" y="5"/>
                    <a:pt x="51" y="5"/>
                    <a:pt x="51" y="5"/>
                  </a:cubicBezTo>
                  <a:cubicBezTo>
                    <a:pt x="57" y="8"/>
                    <a:pt x="57" y="8"/>
                    <a:pt x="57" y="8"/>
                  </a:cubicBezTo>
                  <a:cubicBezTo>
                    <a:pt x="69" y="9"/>
                    <a:pt x="69" y="9"/>
                    <a:pt x="69" y="9"/>
                  </a:cubicBezTo>
                  <a:cubicBezTo>
                    <a:pt x="71" y="7"/>
                    <a:pt x="71" y="7"/>
                    <a:pt x="71" y="7"/>
                  </a:cubicBezTo>
                  <a:cubicBezTo>
                    <a:pt x="75" y="6"/>
                    <a:pt x="75" y="6"/>
                    <a:pt x="75" y="6"/>
                  </a:cubicBezTo>
                  <a:cubicBezTo>
                    <a:pt x="82" y="4"/>
                    <a:pt x="82" y="4"/>
                    <a:pt x="82" y="4"/>
                  </a:cubicBezTo>
                  <a:cubicBezTo>
                    <a:pt x="85" y="8"/>
                    <a:pt x="85" y="8"/>
                    <a:pt x="85" y="8"/>
                  </a:cubicBezTo>
                  <a:cubicBezTo>
                    <a:pt x="87" y="8"/>
                    <a:pt x="87" y="8"/>
                    <a:pt x="87" y="8"/>
                  </a:cubicBezTo>
                  <a:cubicBezTo>
                    <a:pt x="87" y="8"/>
                    <a:pt x="89" y="10"/>
                    <a:pt x="91" y="12"/>
                  </a:cubicBezTo>
                  <a:cubicBezTo>
                    <a:pt x="92" y="14"/>
                    <a:pt x="94" y="15"/>
                    <a:pt x="94" y="15"/>
                  </a:cubicBezTo>
                  <a:cubicBezTo>
                    <a:pt x="92" y="22"/>
                    <a:pt x="92" y="22"/>
                    <a:pt x="92" y="22"/>
                  </a:cubicBezTo>
                  <a:cubicBezTo>
                    <a:pt x="92" y="25"/>
                    <a:pt x="92" y="25"/>
                    <a:pt x="92" y="25"/>
                  </a:cubicBezTo>
                  <a:cubicBezTo>
                    <a:pt x="92" y="35"/>
                    <a:pt x="92" y="35"/>
                    <a:pt x="92" y="35"/>
                  </a:cubicBezTo>
                  <a:cubicBezTo>
                    <a:pt x="95" y="39"/>
                    <a:pt x="95" y="39"/>
                    <a:pt x="95" y="39"/>
                  </a:cubicBezTo>
                  <a:cubicBezTo>
                    <a:pt x="95" y="40"/>
                    <a:pt x="95" y="40"/>
                    <a:pt x="95" y="40"/>
                  </a:cubicBezTo>
                  <a:cubicBezTo>
                    <a:pt x="99" y="39"/>
                    <a:pt x="99" y="39"/>
                    <a:pt x="99" y="39"/>
                  </a:cubicBezTo>
                  <a:cubicBezTo>
                    <a:pt x="99" y="39"/>
                    <a:pt x="100" y="39"/>
                    <a:pt x="100" y="38"/>
                  </a:cubicBezTo>
                  <a:cubicBezTo>
                    <a:pt x="100" y="39"/>
                    <a:pt x="99" y="39"/>
                    <a:pt x="99" y="39"/>
                  </a:cubicBezTo>
                  <a:cubicBezTo>
                    <a:pt x="90" y="41"/>
                    <a:pt x="90" y="41"/>
                    <a:pt x="90" y="41"/>
                  </a:cubicBezTo>
                  <a:cubicBezTo>
                    <a:pt x="82" y="46"/>
                    <a:pt x="82" y="46"/>
                    <a:pt x="82" y="46"/>
                  </a:cubicBezTo>
                  <a:cubicBezTo>
                    <a:pt x="82" y="46"/>
                    <a:pt x="63" y="48"/>
                    <a:pt x="61" y="48"/>
                  </a:cubicBezTo>
                  <a:cubicBezTo>
                    <a:pt x="60" y="48"/>
                    <a:pt x="48" y="49"/>
                    <a:pt x="46" y="49"/>
                  </a:cubicBezTo>
                  <a:cubicBezTo>
                    <a:pt x="45" y="50"/>
                    <a:pt x="39" y="51"/>
                    <a:pt x="37" y="51"/>
                  </a:cubicBezTo>
                  <a:cubicBezTo>
                    <a:pt x="35" y="51"/>
                    <a:pt x="26" y="52"/>
                    <a:pt x="24" y="52"/>
                  </a:cubicBezTo>
                  <a:cubicBezTo>
                    <a:pt x="22" y="52"/>
                    <a:pt x="17" y="52"/>
                    <a:pt x="17" y="52"/>
                  </a:cubicBezTo>
                  <a:cubicBezTo>
                    <a:pt x="17" y="52"/>
                    <a:pt x="7" y="53"/>
                    <a:pt x="4" y="53"/>
                  </a:cubicBezTo>
                  <a:cubicBezTo>
                    <a:pt x="1" y="54"/>
                    <a:pt x="5" y="49"/>
                    <a:pt x="5" y="49"/>
                  </a:cubicBezTo>
                  <a:cubicBezTo>
                    <a:pt x="5" y="49"/>
                    <a:pt x="17" y="39"/>
                    <a:pt x="13" y="40"/>
                  </a:cubicBezTo>
                  <a:cubicBezTo>
                    <a:pt x="8" y="38"/>
                    <a:pt x="8" y="38"/>
                    <a:pt x="8" y="38"/>
                  </a:cubicBezTo>
                  <a:cubicBezTo>
                    <a:pt x="4" y="35"/>
                    <a:pt x="4" y="35"/>
                    <a:pt x="4" y="35"/>
                  </a:cubicBezTo>
                  <a:cubicBezTo>
                    <a:pt x="0" y="26"/>
                    <a:pt x="5" y="22"/>
                    <a:pt x="9" y="22"/>
                  </a:cubicBezTo>
                  <a:cubicBezTo>
                    <a:pt x="12" y="22"/>
                    <a:pt x="20" y="25"/>
                    <a:pt x="25" y="25"/>
                  </a:cubicBezTo>
                  <a:cubicBezTo>
                    <a:pt x="43" y="25"/>
                    <a:pt x="39" y="19"/>
                    <a:pt x="38" y="8"/>
                  </a:cubicBezTo>
                  <a:cubicBezTo>
                    <a:pt x="38" y="5"/>
                    <a:pt x="39" y="2"/>
                    <a:pt x="40" y="1"/>
                  </a:cubicBezTo>
                  <a:cubicBezTo>
                    <a:pt x="41" y="0"/>
                    <a:pt x="43" y="2"/>
                    <a:pt x="44" y="1"/>
                  </a:cubicBezTo>
                  <a:close/>
                  <a:moveTo>
                    <a:pt x="102" y="37"/>
                  </a:moveTo>
                  <a:cubicBezTo>
                    <a:pt x="102" y="37"/>
                    <a:pt x="102" y="37"/>
                    <a:pt x="102" y="37"/>
                  </a:cubicBezTo>
                  <a:cubicBezTo>
                    <a:pt x="102" y="37"/>
                    <a:pt x="102" y="37"/>
                    <a:pt x="102" y="37"/>
                  </a:cubicBezTo>
                  <a:cubicBezTo>
                    <a:pt x="102" y="38"/>
                    <a:pt x="102" y="38"/>
                    <a:pt x="102" y="38"/>
                  </a:cubicBezTo>
                  <a:cubicBezTo>
                    <a:pt x="102" y="37"/>
                    <a:pt x="102" y="37"/>
                    <a:pt x="102" y="37"/>
                  </a:cubicBezTo>
                  <a:cubicBezTo>
                    <a:pt x="102" y="37"/>
                    <a:pt x="102" y="37"/>
                    <a:pt x="102" y="37"/>
                  </a:cubicBezTo>
                  <a:close/>
                  <a:moveTo>
                    <a:pt x="102" y="38"/>
                  </a:moveTo>
                  <a:cubicBezTo>
                    <a:pt x="102" y="38"/>
                    <a:pt x="102" y="38"/>
                    <a:pt x="102" y="38"/>
                  </a:cubicBezTo>
                  <a:cubicBezTo>
                    <a:pt x="103" y="39"/>
                    <a:pt x="104" y="41"/>
                    <a:pt x="104" y="42"/>
                  </a:cubicBezTo>
                  <a:cubicBezTo>
                    <a:pt x="104" y="42"/>
                    <a:pt x="104" y="42"/>
                    <a:pt x="104" y="42"/>
                  </a:cubicBezTo>
                  <a:cubicBezTo>
                    <a:pt x="104" y="41"/>
                    <a:pt x="103" y="39"/>
                    <a:pt x="102" y="38"/>
                  </a:cubicBez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8" name="Freeform 23">
              <a:extLst>
                <a:ext uri="{FF2B5EF4-FFF2-40B4-BE49-F238E27FC236}">
                  <a16:creationId xmlns:a16="http://schemas.microsoft.com/office/drawing/2014/main" id="{12D31820-61E4-3E4C-93C3-922CB9EE1FD5}"/>
                </a:ext>
              </a:extLst>
            </p:cNvPr>
            <p:cNvSpPr>
              <a:spLocks/>
            </p:cNvSpPr>
            <p:nvPr/>
          </p:nvSpPr>
          <p:spPr bwMode="auto">
            <a:xfrm>
              <a:off x="5951687" y="3592016"/>
              <a:ext cx="171511" cy="172598"/>
            </a:xfrm>
            <a:custGeom>
              <a:avLst/>
              <a:gdLst>
                <a:gd name="T0" fmla="*/ 70 w 75"/>
                <a:gd name="T1" fmla="*/ 49 h 78"/>
                <a:gd name="T2" fmla="*/ 52 w 75"/>
                <a:gd name="T3" fmla="*/ 56 h 78"/>
                <a:gd name="T4" fmla="*/ 40 w 75"/>
                <a:gd name="T5" fmla="*/ 65 h 78"/>
                <a:gd name="T6" fmla="*/ 38 w 75"/>
                <a:gd name="T7" fmla="*/ 77 h 78"/>
                <a:gd name="T8" fmla="*/ 32 w 75"/>
                <a:gd name="T9" fmla="*/ 76 h 78"/>
                <a:gd name="T10" fmla="*/ 31 w 75"/>
                <a:gd name="T11" fmla="*/ 70 h 78"/>
                <a:gd name="T12" fmla="*/ 30 w 75"/>
                <a:gd name="T13" fmla="*/ 66 h 78"/>
                <a:gd name="T14" fmla="*/ 26 w 75"/>
                <a:gd name="T15" fmla="*/ 60 h 78"/>
                <a:gd name="T16" fmla="*/ 21 w 75"/>
                <a:gd name="T17" fmla="*/ 57 h 78"/>
                <a:gd name="T18" fmla="*/ 19 w 75"/>
                <a:gd name="T19" fmla="*/ 57 h 78"/>
                <a:gd name="T20" fmla="*/ 15 w 75"/>
                <a:gd name="T21" fmla="*/ 55 h 78"/>
                <a:gd name="T22" fmla="*/ 13 w 75"/>
                <a:gd name="T23" fmla="*/ 49 h 78"/>
                <a:gd name="T24" fmla="*/ 9 w 75"/>
                <a:gd name="T25" fmla="*/ 46 h 78"/>
                <a:gd name="T26" fmla="*/ 6 w 75"/>
                <a:gd name="T27" fmla="*/ 44 h 78"/>
                <a:gd name="T28" fmla="*/ 1 w 75"/>
                <a:gd name="T29" fmla="*/ 34 h 78"/>
                <a:gd name="T30" fmla="*/ 10 w 75"/>
                <a:gd name="T31" fmla="*/ 29 h 78"/>
                <a:gd name="T32" fmla="*/ 16 w 75"/>
                <a:gd name="T33" fmla="*/ 27 h 78"/>
                <a:gd name="T34" fmla="*/ 20 w 75"/>
                <a:gd name="T35" fmla="*/ 24 h 78"/>
                <a:gd name="T36" fmla="*/ 25 w 75"/>
                <a:gd name="T37" fmla="*/ 15 h 78"/>
                <a:gd name="T38" fmla="*/ 24 w 75"/>
                <a:gd name="T39" fmla="*/ 8 h 78"/>
                <a:gd name="T40" fmla="*/ 25 w 75"/>
                <a:gd name="T41" fmla="*/ 4 h 78"/>
                <a:gd name="T42" fmla="*/ 32 w 75"/>
                <a:gd name="T43" fmla="*/ 2 h 78"/>
                <a:gd name="T44" fmla="*/ 39 w 75"/>
                <a:gd name="T45" fmla="*/ 7 h 78"/>
                <a:gd name="T46" fmla="*/ 47 w 75"/>
                <a:gd name="T47" fmla="*/ 11 h 78"/>
                <a:gd name="T48" fmla="*/ 50 w 75"/>
                <a:gd name="T49" fmla="*/ 17 h 78"/>
                <a:gd name="T50" fmla="*/ 59 w 75"/>
                <a:gd name="T51" fmla="*/ 23 h 78"/>
                <a:gd name="T52" fmla="*/ 67 w 75"/>
                <a:gd name="T53" fmla="*/ 26 h 78"/>
                <a:gd name="T54" fmla="*/ 75 w 75"/>
                <a:gd name="T55" fmla="*/ 26 h 78"/>
                <a:gd name="T56" fmla="*/ 73 w 75"/>
                <a:gd name="T57" fmla="*/ 31 h 78"/>
                <a:gd name="T58" fmla="*/ 70 w 75"/>
                <a:gd name="T59" fmla="*/ 37 h 78"/>
                <a:gd name="T60" fmla="*/ 70 w 75"/>
                <a:gd name="T61" fmla="*/ 43 h 78"/>
                <a:gd name="T62" fmla="*/ 70 w 75"/>
                <a:gd name="T63" fmla="*/ 4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 h="78">
                  <a:moveTo>
                    <a:pt x="71" y="48"/>
                  </a:moveTo>
                  <a:cubicBezTo>
                    <a:pt x="70" y="49"/>
                    <a:pt x="70" y="49"/>
                    <a:pt x="70" y="49"/>
                  </a:cubicBezTo>
                  <a:cubicBezTo>
                    <a:pt x="66" y="51"/>
                    <a:pt x="61" y="49"/>
                    <a:pt x="60" y="56"/>
                  </a:cubicBezTo>
                  <a:cubicBezTo>
                    <a:pt x="60" y="68"/>
                    <a:pt x="56" y="56"/>
                    <a:pt x="52" y="56"/>
                  </a:cubicBezTo>
                  <a:cubicBezTo>
                    <a:pt x="49" y="56"/>
                    <a:pt x="49" y="58"/>
                    <a:pt x="47" y="60"/>
                  </a:cubicBezTo>
                  <a:cubicBezTo>
                    <a:pt x="44" y="62"/>
                    <a:pt x="41" y="63"/>
                    <a:pt x="40" y="65"/>
                  </a:cubicBezTo>
                  <a:cubicBezTo>
                    <a:pt x="40" y="67"/>
                    <a:pt x="39" y="69"/>
                    <a:pt x="39" y="71"/>
                  </a:cubicBezTo>
                  <a:cubicBezTo>
                    <a:pt x="40" y="74"/>
                    <a:pt x="40" y="77"/>
                    <a:pt x="38" y="77"/>
                  </a:cubicBezTo>
                  <a:cubicBezTo>
                    <a:pt x="37" y="77"/>
                    <a:pt x="34" y="78"/>
                    <a:pt x="32" y="77"/>
                  </a:cubicBezTo>
                  <a:cubicBezTo>
                    <a:pt x="32" y="76"/>
                    <a:pt x="32" y="76"/>
                    <a:pt x="32" y="76"/>
                  </a:cubicBezTo>
                  <a:cubicBezTo>
                    <a:pt x="33" y="73"/>
                    <a:pt x="33" y="73"/>
                    <a:pt x="33" y="73"/>
                  </a:cubicBezTo>
                  <a:cubicBezTo>
                    <a:pt x="31" y="70"/>
                    <a:pt x="31" y="70"/>
                    <a:pt x="31" y="70"/>
                  </a:cubicBezTo>
                  <a:cubicBezTo>
                    <a:pt x="31" y="70"/>
                    <a:pt x="31" y="70"/>
                    <a:pt x="31" y="69"/>
                  </a:cubicBezTo>
                  <a:cubicBezTo>
                    <a:pt x="30" y="68"/>
                    <a:pt x="30" y="66"/>
                    <a:pt x="30" y="66"/>
                  </a:cubicBezTo>
                  <a:cubicBezTo>
                    <a:pt x="29" y="63"/>
                    <a:pt x="29" y="63"/>
                    <a:pt x="29" y="63"/>
                  </a:cubicBezTo>
                  <a:cubicBezTo>
                    <a:pt x="29" y="63"/>
                    <a:pt x="27" y="61"/>
                    <a:pt x="26" y="60"/>
                  </a:cubicBezTo>
                  <a:cubicBezTo>
                    <a:pt x="26" y="60"/>
                    <a:pt x="26" y="59"/>
                    <a:pt x="24" y="58"/>
                  </a:cubicBezTo>
                  <a:cubicBezTo>
                    <a:pt x="23" y="58"/>
                    <a:pt x="21" y="57"/>
                    <a:pt x="21" y="57"/>
                  </a:cubicBezTo>
                  <a:cubicBezTo>
                    <a:pt x="20" y="57"/>
                    <a:pt x="20" y="57"/>
                    <a:pt x="20" y="57"/>
                  </a:cubicBezTo>
                  <a:cubicBezTo>
                    <a:pt x="20" y="57"/>
                    <a:pt x="19" y="57"/>
                    <a:pt x="19" y="57"/>
                  </a:cubicBezTo>
                  <a:cubicBezTo>
                    <a:pt x="17" y="55"/>
                    <a:pt x="17" y="55"/>
                    <a:pt x="17" y="55"/>
                  </a:cubicBezTo>
                  <a:cubicBezTo>
                    <a:pt x="15" y="55"/>
                    <a:pt x="15" y="55"/>
                    <a:pt x="15" y="55"/>
                  </a:cubicBezTo>
                  <a:cubicBezTo>
                    <a:pt x="14" y="52"/>
                    <a:pt x="14" y="52"/>
                    <a:pt x="14" y="52"/>
                  </a:cubicBezTo>
                  <a:cubicBezTo>
                    <a:pt x="13" y="49"/>
                    <a:pt x="13" y="49"/>
                    <a:pt x="13" y="49"/>
                  </a:cubicBezTo>
                  <a:cubicBezTo>
                    <a:pt x="11" y="47"/>
                    <a:pt x="11" y="47"/>
                    <a:pt x="11" y="47"/>
                  </a:cubicBezTo>
                  <a:cubicBezTo>
                    <a:pt x="9" y="46"/>
                    <a:pt x="9" y="46"/>
                    <a:pt x="9" y="46"/>
                  </a:cubicBezTo>
                  <a:cubicBezTo>
                    <a:pt x="8" y="45"/>
                    <a:pt x="8" y="45"/>
                    <a:pt x="8" y="45"/>
                  </a:cubicBezTo>
                  <a:cubicBezTo>
                    <a:pt x="6" y="44"/>
                    <a:pt x="6" y="44"/>
                    <a:pt x="6" y="44"/>
                  </a:cubicBezTo>
                  <a:cubicBezTo>
                    <a:pt x="5" y="42"/>
                    <a:pt x="7" y="40"/>
                    <a:pt x="6" y="38"/>
                  </a:cubicBezTo>
                  <a:cubicBezTo>
                    <a:pt x="4" y="36"/>
                    <a:pt x="0" y="34"/>
                    <a:pt x="1" y="34"/>
                  </a:cubicBezTo>
                  <a:cubicBezTo>
                    <a:pt x="2" y="32"/>
                    <a:pt x="6" y="33"/>
                    <a:pt x="8" y="32"/>
                  </a:cubicBezTo>
                  <a:cubicBezTo>
                    <a:pt x="9" y="32"/>
                    <a:pt x="9" y="30"/>
                    <a:pt x="10" y="29"/>
                  </a:cubicBezTo>
                  <a:cubicBezTo>
                    <a:pt x="11" y="29"/>
                    <a:pt x="13" y="30"/>
                    <a:pt x="13" y="28"/>
                  </a:cubicBezTo>
                  <a:cubicBezTo>
                    <a:pt x="13" y="26"/>
                    <a:pt x="15" y="26"/>
                    <a:pt x="16" y="27"/>
                  </a:cubicBezTo>
                  <a:cubicBezTo>
                    <a:pt x="16" y="27"/>
                    <a:pt x="17" y="27"/>
                    <a:pt x="19" y="25"/>
                  </a:cubicBezTo>
                  <a:cubicBezTo>
                    <a:pt x="22" y="24"/>
                    <a:pt x="20" y="24"/>
                    <a:pt x="20" y="24"/>
                  </a:cubicBezTo>
                  <a:cubicBezTo>
                    <a:pt x="19" y="21"/>
                    <a:pt x="19" y="21"/>
                    <a:pt x="19" y="21"/>
                  </a:cubicBezTo>
                  <a:cubicBezTo>
                    <a:pt x="25" y="15"/>
                    <a:pt x="25" y="15"/>
                    <a:pt x="25" y="15"/>
                  </a:cubicBezTo>
                  <a:cubicBezTo>
                    <a:pt x="26" y="10"/>
                    <a:pt x="26" y="10"/>
                    <a:pt x="26" y="10"/>
                  </a:cubicBezTo>
                  <a:cubicBezTo>
                    <a:pt x="26" y="10"/>
                    <a:pt x="25" y="9"/>
                    <a:pt x="24" y="8"/>
                  </a:cubicBezTo>
                  <a:cubicBezTo>
                    <a:pt x="22" y="6"/>
                    <a:pt x="23" y="6"/>
                    <a:pt x="23" y="5"/>
                  </a:cubicBezTo>
                  <a:cubicBezTo>
                    <a:pt x="24" y="4"/>
                    <a:pt x="25" y="4"/>
                    <a:pt x="25" y="4"/>
                  </a:cubicBezTo>
                  <a:cubicBezTo>
                    <a:pt x="26" y="3"/>
                    <a:pt x="28" y="3"/>
                    <a:pt x="30" y="1"/>
                  </a:cubicBezTo>
                  <a:cubicBezTo>
                    <a:pt x="32" y="0"/>
                    <a:pt x="32" y="2"/>
                    <a:pt x="32" y="2"/>
                  </a:cubicBezTo>
                  <a:cubicBezTo>
                    <a:pt x="32" y="2"/>
                    <a:pt x="33" y="5"/>
                    <a:pt x="36" y="6"/>
                  </a:cubicBezTo>
                  <a:cubicBezTo>
                    <a:pt x="38" y="7"/>
                    <a:pt x="39" y="7"/>
                    <a:pt x="39" y="7"/>
                  </a:cubicBezTo>
                  <a:cubicBezTo>
                    <a:pt x="42" y="7"/>
                    <a:pt x="42" y="7"/>
                    <a:pt x="42" y="7"/>
                  </a:cubicBezTo>
                  <a:cubicBezTo>
                    <a:pt x="47" y="11"/>
                    <a:pt x="47" y="11"/>
                    <a:pt x="47" y="11"/>
                  </a:cubicBezTo>
                  <a:cubicBezTo>
                    <a:pt x="47" y="11"/>
                    <a:pt x="47" y="11"/>
                    <a:pt x="48" y="12"/>
                  </a:cubicBezTo>
                  <a:cubicBezTo>
                    <a:pt x="49" y="13"/>
                    <a:pt x="50" y="17"/>
                    <a:pt x="50" y="17"/>
                  </a:cubicBezTo>
                  <a:cubicBezTo>
                    <a:pt x="58" y="19"/>
                    <a:pt x="58" y="19"/>
                    <a:pt x="58" y="19"/>
                  </a:cubicBezTo>
                  <a:cubicBezTo>
                    <a:pt x="59" y="23"/>
                    <a:pt x="59" y="23"/>
                    <a:pt x="59" y="23"/>
                  </a:cubicBezTo>
                  <a:cubicBezTo>
                    <a:pt x="59" y="23"/>
                    <a:pt x="63" y="23"/>
                    <a:pt x="65" y="24"/>
                  </a:cubicBezTo>
                  <a:cubicBezTo>
                    <a:pt x="67" y="24"/>
                    <a:pt x="67" y="26"/>
                    <a:pt x="67" y="26"/>
                  </a:cubicBezTo>
                  <a:cubicBezTo>
                    <a:pt x="70" y="25"/>
                    <a:pt x="70" y="25"/>
                    <a:pt x="70" y="25"/>
                  </a:cubicBezTo>
                  <a:cubicBezTo>
                    <a:pt x="75" y="26"/>
                    <a:pt x="75" y="26"/>
                    <a:pt x="75" y="26"/>
                  </a:cubicBezTo>
                  <a:cubicBezTo>
                    <a:pt x="75" y="26"/>
                    <a:pt x="75" y="27"/>
                    <a:pt x="74" y="28"/>
                  </a:cubicBezTo>
                  <a:cubicBezTo>
                    <a:pt x="73" y="28"/>
                    <a:pt x="73" y="30"/>
                    <a:pt x="73" y="31"/>
                  </a:cubicBezTo>
                  <a:cubicBezTo>
                    <a:pt x="73" y="33"/>
                    <a:pt x="73" y="34"/>
                    <a:pt x="73" y="35"/>
                  </a:cubicBezTo>
                  <a:cubicBezTo>
                    <a:pt x="72" y="37"/>
                    <a:pt x="71" y="36"/>
                    <a:pt x="70" y="37"/>
                  </a:cubicBezTo>
                  <a:cubicBezTo>
                    <a:pt x="69" y="37"/>
                    <a:pt x="70" y="39"/>
                    <a:pt x="71" y="41"/>
                  </a:cubicBezTo>
                  <a:cubicBezTo>
                    <a:pt x="71" y="42"/>
                    <a:pt x="71" y="42"/>
                    <a:pt x="70" y="43"/>
                  </a:cubicBezTo>
                  <a:cubicBezTo>
                    <a:pt x="68" y="45"/>
                    <a:pt x="67" y="45"/>
                    <a:pt x="67" y="45"/>
                  </a:cubicBezTo>
                  <a:cubicBezTo>
                    <a:pt x="70" y="48"/>
                    <a:pt x="70" y="48"/>
                    <a:pt x="70" y="48"/>
                  </a:cubicBezTo>
                  <a:cubicBezTo>
                    <a:pt x="70" y="48"/>
                    <a:pt x="70" y="48"/>
                    <a:pt x="71" y="48"/>
                  </a:cubicBez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9" name="Freeform 8">
              <a:extLst>
                <a:ext uri="{FF2B5EF4-FFF2-40B4-BE49-F238E27FC236}">
                  <a16:creationId xmlns:a16="http://schemas.microsoft.com/office/drawing/2014/main" id="{518A5B05-0AA2-754C-9757-5EA958E9F9C3}"/>
                </a:ext>
              </a:extLst>
            </p:cNvPr>
            <p:cNvSpPr>
              <a:spLocks/>
            </p:cNvSpPr>
            <p:nvPr/>
          </p:nvSpPr>
          <p:spPr bwMode="auto">
            <a:xfrm>
              <a:off x="5900014" y="3680446"/>
              <a:ext cx="193500" cy="353719"/>
            </a:xfrm>
            <a:custGeom>
              <a:avLst/>
              <a:gdLst>
                <a:gd name="T0" fmla="*/ 57 w 85"/>
                <a:gd name="T1" fmla="*/ 158 h 160"/>
                <a:gd name="T2" fmla="*/ 58 w 85"/>
                <a:gd name="T3" fmla="*/ 151 h 160"/>
                <a:gd name="T4" fmla="*/ 63 w 85"/>
                <a:gd name="T5" fmla="*/ 149 h 160"/>
                <a:gd name="T6" fmla="*/ 58 w 85"/>
                <a:gd name="T7" fmla="*/ 142 h 160"/>
                <a:gd name="T8" fmla="*/ 61 w 85"/>
                <a:gd name="T9" fmla="*/ 137 h 160"/>
                <a:gd name="T10" fmla="*/ 75 w 85"/>
                <a:gd name="T11" fmla="*/ 124 h 160"/>
                <a:gd name="T12" fmla="*/ 84 w 85"/>
                <a:gd name="T13" fmla="*/ 96 h 160"/>
                <a:gd name="T14" fmla="*/ 79 w 85"/>
                <a:gd name="T15" fmla="*/ 91 h 160"/>
                <a:gd name="T16" fmla="*/ 73 w 85"/>
                <a:gd name="T17" fmla="*/ 88 h 160"/>
                <a:gd name="T18" fmla="*/ 68 w 85"/>
                <a:gd name="T19" fmla="*/ 90 h 160"/>
                <a:gd name="T20" fmla="*/ 68 w 85"/>
                <a:gd name="T21" fmla="*/ 90 h 160"/>
                <a:gd name="T22" fmla="*/ 68 w 85"/>
                <a:gd name="T23" fmla="*/ 90 h 160"/>
                <a:gd name="T24" fmla="*/ 65 w 85"/>
                <a:gd name="T25" fmla="*/ 81 h 160"/>
                <a:gd name="T26" fmla="*/ 59 w 85"/>
                <a:gd name="T27" fmla="*/ 76 h 160"/>
                <a:gd name="T28" fmla="*/ 55 w 85"/>
                <a:gd name="T29" fmla="*/ 68 h 160"/>
                <a:gd name="T30" fmla="*/ 52 w 85"/>
                <a:gd name="T31" fmla="*/ 59 h 160"/>
                <a:gd name="T32" fmla="*/ 56 w 85"/>
                <a:gd name="T33" fmla="*/ 53 h 160"/>
                <a:gd name="T34" fmla="*/ 54 w 85"/>
                <a:gd name="T35" fmla="*/ 43 h 160"/>
                <a:gd name="T36" fmla="*/ 55 w 85"/>
                <a:gd name="T37" fmla="*/ 36 h 160"/>
                <a:gd name="T38" fmla="*/ 53 w 85"/>
                <a:gd name="T39" fmla="*/ 26 h 160"/>
                <a:gd name="T40" fmla="*/ 44 w 85"/>
                <a:gd name="T41" fmla="*/ 17 h 160"/>
                <a:gd name="T42" fmla="*/ 37 w 85"/>
                <a:gd name="T43" fmla="*/ 12 h 160"/>
                <a:gd name="T44" fmla="*/ 31 w 85"/>
                <a:gd name="T45" fmla="*/ 5 h 160"/>
                <a:gd name="T46" fmla="*/ 24 w 85"/>
                <a:gd name="T47" fmla="*/ 7 h 160"/>
                <a:gd name="T48" fmla="*/ 19 w 85"/>
                <a:gd name="T49" fmla="*/ 9 h 160"/>
                <a:gd name="T50" fmla="*/ 17 w 85"/>
                <a:gd name="T51" fmla="*/ 3 h 160"/>
                <a:gd name="T52" fmla="*/ 14 w 85"/>
                <a:gd name="T53" fmla="*/ 0 h 160"/>
                <a:gd name="T54" fmla="*/ 9 w 85"/>
                <a:gd name="T55" fmla="*/ 9 h 160"/>
                <a:gd name="T56" fmla="*/ 5 w 85"/>
                <a:gd name="T57" fmla="*/ 15 h 160"/>
                <a:gd name="T58" fmla="*/ 3 w 85"/>
                <a:gd name="T59" fmla="*/ 21 h 160"/>
                <a:gd name="T60" fmla="*/ 1 w 85"/>
                <a:gd name="T61" fmla="*/ 28 h 160"/>
                <a:gd name="T62" fmla="*/ 5 w 85"/>
                <a:gd name="T63" fmla="*/ 33 h 160"/>
                <a:gd name="T64" fmla="*/ 5 w 85"/>
                <a:gd name="T65" fmla="*/ 39 h 160"/>
                <a:gd name="T66" fmla="*/ 6 w 85"/>
                <a:gd name="T67" fmla="*/ 45 h 160"/>
                <a:gd name="T68" fmla="*/ 14 w 85"/>
                <a:gd name="T69" fmla="*/ 45 h 160"/>
                <a:gd name="T70" fmla="*/ 14 w 85"/>
                <a:gd name="T71" fmla="*/ 54 h 160"/>
                <a:gd name="T72" fmla="*/ 13 w 85"/>
                <a:gd name="T73" fmla="*/ 59 h 160"/>
                <a:gd name="T74" fmla="*/ 14 w 85"/>
                <a:gd name="T75" fmla="*/ 61 h 160"/>
                <a:gd name="T76" fmla="*/ 11 w 85"/>
                <a:gd name="T77" fmla="*/ 67 h 160"/>
                <a:gd name="T78" fmla="*/ 11 w 85"/>
                <a:gd name="T79" fmla="*/ 71 h 160"/>
                <a:gd name="T80" fmla="*/ 14 w 85"/>
                <a:gd name="T81" fmla="*/ 77 h 160"/>
                <a:gd name="T82" fmla="*/ 14 w 85"/>
                <a:gd name="T83" fmla="*/ 87 h 160"/>
                <a:gd name="T84" fmla="*/ 14 w 85"/>
                <a:gd name="T85" fmla="*/ 93 h 160"/>
                <a:gd name="T86" fmla="*/ 13 w 85"/>
                <a:gd name="T87" fmla="*/ 97 h 160"/>
                <a:gd name="T88" fmla="*/ 11 w 85"/>
                <a:gd name="T89" fmla="*/ 101 h 160"/>
                <a:gd name="T90" fmla="*/ 12 w 85"/>
                <a:gd name="T91" fmla="*/ 111 h 160"/>
                <a:gd name="T92" fmla="*/ 19 w 85"/>
                <a:gd name="T93" fmla="*/ 119 h 160"/>
                <a:gd name="T94" fmla="*/ 18 w 85"/>
                <a:gd name="T95" fmla="*/ 126 h 160"/>
                <a:gd name="T96" fmla="*/ 13 w 85"/>
                <a:gd name="T97" fmla="*/ 120 h 160"/>
                <a:gd name="T98" fmla="*/ 14 w 85"/>
                <a:gd name="T99" fmla="*/ 124 h 160"/>
                <a:gd name="T100" fmla="*/ 19 w 85"/>
                <a:gd name="T101" fmla="*/ 131 h 160"/>
                <a:gd name="T102" fmla="*/ 32 w 85"/>
                <a:gd name="T103" fmla="*/ 138 h 160"/>
                <a:gd name="T104" fmla="*/ 38 w 85"/>
                <a:gd name="T105" fmla="*/ 139 h 160"/>
                <a:gd name="T106" fmla="*/ 44 w 85"/>
                <a:gd name="T107" fmla="*/ 151 h 160"/>
                <a:gd name="T108" fmla="*/ 46 w 85"/>
                <a:gd name="T109"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5" h="160">
                  <a:moveTo>
                    <a:pt x="49" y="158"/>
                  </a:moveTo>
                  <a:cubicBezTo>
                    <a:pt x="52" y="160"/>
                    <a:pt x="52" y="160"/>
                    <a:pt x="52" y="160"/>
                  </a:cubicBezTo>
                  <a:cubicBezTo>
                    <a:pt x="55" y="159"/>
                    <a:pt x="55" y="159"/>
                    <a:pt x="55" y="159"/>
                  </a:cubicBezTo>
                  <a:cubicBezTo>
                    <a:pt x="57" y="158"/>
                    <a:pt x="57" y="158"/>
                    <a:pt x="57" y="158"/>
                  </a:cubicBezTo>
                  <a:cubicBezTo>
                    <a:pt x="57" y="158"/>
                    <a:pt x="59" y="156"/>
                    <a:pt x="59" y="156"/>
                  </a:cubicBezTo>
                  <a:cubicBezTo>
                    <a:pt x="59" y="156"/>
                    <a:pt x="59" y="154"/>
                    <a:pt x="59" y="154"/>
                  </a:cubicBezTo>
                  <a:cubicBezTo>
                    <a:pt x="58" y="153"/>
                    <a:pt x="58" y="153"/>
                    <a:pt x="58" y="153"/>
                  </a:cubicBezTo>
                  <a:cubicBezTo>
                    <a:pt x="58" y="153"/>
                    <a:pt x="57" y="151"/>
                    <a:pt x="58" y="151"/>
                  </a:cubicBezTo>
                  <a:cubicBezTo>
                    <a:pt x="59" y="151"/>
                    <a:pt x="60" y="150"/>
                    <a:pt x="60" y="151"/>
                  </a:cubicBezTo>
                  <a:cubicBezTo>
                    <a:pt x="61" y="151"/>
                    <a:pt x="60" y="151"/>
                    <a:pt x="61" y="151"/>
                  </a:cubicBezTo>
                  <a:cubicBezTo>
                    <a:pt x="62" y="151"/>
                    <a:pt x="63" y="150"/>
                    <a:pt x="63" y="150"/>
                  </a:cubicBezTo>
                  <a:cubicBezTo>
                    <a:pt x="63" y="149"/>
                    <a:pt x="63" y="149"/>
                    <a:pt x="63" y="149"/>
                  </a:cubicBezTo>
                  <a:cubicBezTo>
                    <a:pt x="63" y="149"/>
                    <a:pt x="63" y="149"/>
                    <a:pt x="63" y="149"/>
                  </a:cubicBezTo>
                  <a:cubicBezTo>
                    <a:pt x="62" y="148"/>
                    <a:pt x="59" y="146"/>
                    <a:pt x="58" y="146"/>
                  </a:cubicBezTo>
                  <a:cubicBezTo>
                    <a:pt x="58" y="145"/>
                    <a:pt x="57" y="144"/>
                    <a:pt x="57" y="144"/>
                  </a:cubicBezTo>
                  <a:cubicBezTo>
                    <a:pt x="57" y="143"/>
                    <a:pt x="58" y="142"/>
                    <a:pt x="58" y="142"/>
                  </a:cubicBezTo>
                  <a:cubicBezTo>
                    <a:pt x="57" y="141"/>
                    <a:pt x="57" y="141"/>
                    <a:pt x="57" y="141"/>
                  </a:cubicBezTo>
                  <a:cubicBezTo>
                    <a:pt x="57" y="141"/>
                    <a:pt x="58" y="140"/>
                    <a:pt x="59" y="140"/>
                  </a:cubicBezTo>
                  <a:cubicBezTo>
                    <a:pt x="59" y="140"/>
                    <a:pt x="60" y="140"/>
                    <a:pt x="60" y="140"/>
                  </a:cubicBezTo>
                  <a:cubicBezTo>
                    <a:pt x="61" y="137"/>
                    <a:pt x="61" y="137"/>
                    <a:pt x="61" y="137"/>
                  </a:cubicBezTo>
                  <a:cubicBezTo>
                    <a:pt x="61" y="137"/>
                    <a:pt x="61" y="136"/>
                    <a:pt x="62" y="136"/>
                  </a:cubicBezTo>
                  <a:cubicBezTo>
                    <a:pt x="62" y="136"/>
                    <a:pt x="63" y="136"/>
                    <a:pt x="63" y="136"/>
                  </a:cubicBezTo>
                  <a:cubicBezTo>
                    <a:pt x="70" y="132"/>
                    <a:pt x="70" y="132"/>
                    <a:pt x="70" y="132"/>
                  </a:cubicBezTo>
                  <a:cubicBezTo>
                    <a:pt x="75" y="124"/>
                    <a:pt x="75" y="124"/>
                    <a:pt x="75" y="124"/>
                  </a:cubicBezTo>
                  <a:cubicBezTo>
                    <a:pt x="77" y="115"/>
                    <a:pt x="77" y="115"/>
                    <a:pt x="77" y="115"/>
                  </a:cubicBezTo>
                  <a:cubicBezTo>
                    <a:pt x="80" y="107"/>
                    <a:pt x="80" y="107"/>
                    <a:pt x="80" y="107"/>
                  </a:cubicBezTo>
                  <a:cubicBezTo>
                    <a:pt x="80" y="107"/>
                    <a:pt x="84" y="103"/>
                    <a:pt x="84" y="104"/>
                  </a:cubicBezTo>
                  <a:cubicBezTo>
                    <a:pt x="85" y="105"/>
                    <a:pt x="84" y="96"/>
                    <a:pt x="84" y="96"/>
                  </a:cubicBezTo>
                  <a:cubicBezTo>
                    <a:pt x="81" y="93"/>
                    <a:pt x="81" y="93"/>
                    <a:pt x="81" y="93"/>
                  </a:cubicBezTo>
                  <a:cubicBezTo>
                    <a:pt x="81" y="91"/>
                    <a:pt x="81" y="91"/>
                    <a:pt x="81" y="91"/>
                  </a:cubicBezTo>
                  <a:cubicBezTo>
                    <a:pt x="81" y="91"/>
                    <a:pt x="80" y="91"/>
                    <a:pt x="80" y="91"/>
                  </a:cubicBezTo>
                  <a:cubicBezTo>
                    <a:pt x="80" y="91"/>
                    <a:pt x="80" y="91"/>
                    <a:pt x="79" y="91"/>
                  </a:cubicBezTo>
                  <a:cubicBezTo>
                    <a:pt x="79" y="90"/>
                    <a:pt x="79" y="90"/>
                    <a:pt x="79" y="90"/>
                  </a:cubicBezTo>
                  <a:cubicBezTo>
                    <a:pt x="77" y="88"/>
                    <a:pt x="77" y="88"/>
                    <a:pt x="77" y="88"/>
                  </a:cubicBezTo>
                  <a:cubicBezTo>
                    <a:pt x="77" y="88"/>
                    <a:pt x="76" y="89"/>
                    <a:pt x="75" y="89"/>
                  </a:cubicBezTo>
                  <a:cubicBezTo>
                    <a:pt x="74" y="89"/>
                    <a:pt x="74" y="88"/>
                    <a:pt x="73" y="88"/>
                  </a:cubicBezTo>
                  <a:cubicBezTo>
                    <a:pt x="73" y="88"/>
                    <a:pt x="73" y="88"/>
                    <a:pt x="73" y="88"/>
                  </a:cubicBezTo>
                  <a:cubicBezTo>
                    <a:pt x="73" y="88"/>
                    <a:pt x="72" y="88"/>
                    <a:pt x="71" y="88"/>
                  </a:cubicBezTo>
                  <a:cubicBezTo>
                    <a:pt x="70" y="88"/>
                    <a:pt x="69"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90"/>
                    <a:pt x="68" y="90"/>
                    <a:pt x="68" y="90"/>
                  </a:cubicBezTo>
                  <a:cubicBezTo>
                    <a:pt x="68" y="89"/>
                    <a:pt x="68" y="89"/>
                    <a:pt x="68" y="89"/>
                  </a:cubicBezTo>
                  <a:cubicBezTo>
                    <a:pt x="68" y="88"/>
                    <a:pt x="68" y="88"/>
                    <a:pt x="67" y="87"/>
                  </a:cubicBezTo>
                  <a:cubicBezTo>
                    <a:pt x="67" y="86"/>
                    <a:pt x="67" y="84"/>
                    <a:pt x="66" y="83"/>
                  </a:cubicBezTo>
                  <a:cubicBezTo>
                    <a:pt x="65" y="82"/>
                    <a:pt x="65" y="81"/>
                    <a:pt x="65" y="81"/>
                  </a:cubicBezTo>
                  <a:cubicBezTo>
                    <a:pt x="65" y="81"/>
                    <a:pt x="63" y="81"/>
                    <a:pt x="62" y="81"/>
                  </a:cubicBezTo>
                  <a:cubicBezTo>
                    <a:pt x="62" y="81"/>
                    <a:pt x="61" y="81"/>
                    <a:pt x="61" y="81"/>
                  </a:cubicBezTo>
                  <a:cubicBezTo>
                    <a:pt x="61" y="81"/>
                    <a:pt x="60" y="79"/>
                    <a:pt x="61" y="79"/>
                  </a:cubicBezTo>
                  <a:cubicBezTo>
                    <a:pt x="61" y="78"/>
                    <a:pt x="60" y="77"/>
                    <a:pt x="59" y="76"/>
                  </a:cubicBezTo>
                  <a:cubicBezTo>
                    <a:pt x="59" y="76"/>
                    <a:pt x="57" y="73"/>
                    <a:pt x="57" y="73"/>
                  </a:cubicBezTo>
                  <a:cubicBezTo>
                    <a:pt x="57" y="73"/>
                    <a:pt x="56" y="73"/>
                    <a:pt x="56" y="72"/>
                  </a:cubicBezTo>
                  <a:cubicBezTo>
                    <a:pt x="56" y="71"/>
                    <a:pt x="56" y="70"/>
                    <a:pt x="56" y="70"/>
                  </a:cubicBezTo>
                  <a:cubicBezTo>
                    <a:pt x="55" y="68"/>
                    <a:pt x="55" y="68"/>
                    <a:pt x="55" y="68"/>
                  </a:cubicBezTo>
                  <a:cubicBezTo>
                    <a:pt x="55" y="68"/>
                    <a:pt x="57" y="67"/>
                    <a:pt x="57" y="66"/>
                  </a:cubicBezTo>
                  <a:cubicBezTo>
                    <a:pt x="57" y="66"/>
                    <a:pt x="58" y="65"/>
                    <a:pt x="57" y="64"/>
                  </a:cubicBezTo>
                  <a:cubicBezTo>
                    <a:pt x="57" y="63"/>
                    <a:pt x="55" y="62"/>
                    <a:pt x="55" y="62"/>
                  </a:cubicBezTo>
                  <a:cubicBezTo>
                    <a:pt x="54" y="61"/>
                    <a:pt x="53" y="60"/>
                    <a:pt x="52" y="59"/>
                  </a:cubicBezTo>
                  <a:cubicBezTo>
                    <a:pt x="52" y="58"/>
                    <a:pt x="52" y="57"/>
                    <a:pt x="52" y="57"/>
                  </a:cubicBezTo>
                  <a:cubicBezTo>
                    <a:pt x="52" y="57"/>
                    <a:pt x="52" y="56"/>
                    <a:pt x="53" y="56"/>
                  </a:cubicBezTo>
                  <a:cubicBezTo>
                    <a:pt x="54" y="55"/>
                    <a:pt x="55" y="55"/>
                    <a:pt x="55" y="54"/>
                  </a:cubicBezTo>
                  <a:cubicBezTo>
                    <a:pt x="55" y="54"/>
                    <a:pt x="56" y="54"/>
                    <a:pt x="56" y="53"/>
                  </a:cubicBezTo>
                  <a:cubicBezTo>
                    <a:pt x="55" y="52"/>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2"/>
                    <a:pt x="55" y="40"/>
                    <a:pt x="55" y="40"/>
                  </a:cubicBezTo>
                  <a:cubicBezTo>
                    <a:pt x="55" y="39"/>
                    <a:pt x="55" y="37"/>
                    <a:pt x="55" y="37"/>
                  </a:cubicBezTo>
                  <a:cubicBezTo>
                    <a:pt x="55" y="36"/>
                    <a:pt x="55" y="36"/>
                    <a:pt x="55" y="36"/>
                  </a:cubicBezTo>
                  <a:cubicBezTo>
                    <a:pt x="56" y="33"/>
                    <a:pt x="56" y="33"/>
                    <a:pt x="56" y="33"/>
                  </a:cubicBezTo>
                  <a:cubicBezTo>
                    <a:pt x="54" y="30"/>
                    <a:pt x="54" y="30"/>
                    <a:pt x="54" y="30"/>
                  </a:cubicBezTo>
                  <a:cubicBezTo>
                    <a:pt x="54" y="30"/>
                    <a:pt x="54" y="30"/>
                    <a:pt x="54" y="29"/>
                  </a:cubicBezTo>
                  <a:cubicBezTo>
                    <a:pt x="53" y="28"/>
                    <a:pt x="53" y="26"/>
                    <a:pt x="53" y="26"/>
                  </a:cubicBezTo>
                  <a:cubicBezTo>
                    <a:pt x="52" y="23"/>
                    <a:pt x="52" y="23"/>
                    <a:pt x="52" y="23"/>
                  </a:cubicBezTo>
                  <a:cubicBezTo>
                    <a:pt x="52" y="23"/>
                    <a:pt x="50" y="21"/>
                    <a:pt x="49" y="20"/>
                  </a:cubicBezTo>
                  <a:cubicBezTo>
                    <a:pt x="49" y="20"/>
                    <a:pt x="49" y="19"/>
                    <a:pt x="47" y="18"/>
                  </a:cubicBezTo>
                  <a:cubicBezTo>
                    <a:pt x="46" y="18"/>
                    <a:pt x="44" y="17"/>
                    <a:pt x="44" y="17"/>
                  </a:cubicBezTo>
                  <a:cubicBezTo>
                    <a:pt x="42" y="17"/>
                    <a:pt x="42" y="17"/>
                    <a:pt x="42" y="17"/>
                  </a:cubicBezTo>
                  <a:cubicBezTo>
                    <a:pt x="40" y="15"/>
                    <a:pt x="40" y="15"/>
                    <a:pt x="40" y="15"/>
                  </a:cubicBezTo>
                  <a:cubicBezTo>
                    <a:pt x="38" y="15"/>
                    <a:pt x="38" y="15"/>
                    <a:pt x="38" y="15"/>
                  </a:cubicBezTo>
                  <a:cubicBezTo>
                    <a:pt x="37" y="12"/>
                    <a:pt x="37" y="12"/>
                    <a:pt x="37" y="12"/>
                  </a:cubicBezTo>
                  <a:cubicBezTo>
                    <a:pt x="36" y="9"/>
                    <a:pt x="36" y="9"/>
                    <a:pt x="36" y="9"/>
                  </a:cubicBezTo>
                  <a:cubicBezTo>
                    <a:pt x="34" y="7"/>
                    <a:pt x="34" y="7"/>
                    <a:pt x="34" y="7"/>
                  </a:cubicBezTo>
                  <a:cubicBezTo>
                    <a:pt x="32" y="6"/>
                    <a:pt x="32" y="6"/>
                    <a:pt x="32" y="6"/>
                  </a:cubicBezTo>
                  <a:cubicBezTo>
                    <a:pt x="31" y="5"/>
                    <a:pt x="31" y="5"/>
                    <a:pt x="31" y="5"/>
                  </a:cubicBezTo>
                  <a:cubicBezTo>
                    <a:pt x="29" y="4"/>
                    <a:pt x="29" y="4"/>
                    <a:pt x="29" y="4"/>
                  </a:cubicBezTo>
                  <a:cubicBezTo>
                    <a:pt x="28" y="4"/>
                    <a:pt x="28" y="4"/>
                    <a:pt x="28" y="4"/>
                  </a:cubicBezTo>
                  <a:cubicBezTo>
                    <a:pt x="28" y="4"/>
                    <a:pt x="27" y="6"/>
                    <a:pt x="27" y="6"/>
                  </a:cubicBezTo>
                  <a:cubicBezTo>
                    <a:pt x="27" y="6"/>
                    <a:pt x="24" y="7"/>
                    <a:pt x="24" y="7"/>
                  </a:cubicBezTo>
                  <a:cubicBezTo>
                    <a:pt x="22" y="9"/>
                    <a:pt x="22" y="9"/>
                    <a:pt x="22" y="9"/>
                  </a:cubicBezTo>
                  <a:cubicBezTo>
                    <a:pt x="20" y="10"/>
                    <a:pt x="20" y="10"/>
                    <a:pt x="20" y="10"/>
                  </a:cubicBezTo>
                  <a:cubicBezTo>
                    <a:pt x="20" y="10"/>
                    <a:pt x="20" y="10"/>
                    <a:pt x="20" y="9"/>
                  </a:cubicBezTo>
                  <a:cubicBezTo>
                    <a:pt x="19" y="9"/>
                    <a:pt x="19" y="9"/>
                    <a:pt x="19" y="9"/>
                  </a:cubicBezTo>
                  <a:cubicBezTo>
                    <a:pt x="19" y="9"/>
                    <a:pt x="18" y="8"/>
                    <a:pt x="18" y="7"/>
                  </a:cubicBezTo>
                  <a:cubicBezTo>
                    <a:pt x="18" y="7"/>
                    <a:pt x="17" y="6"/>
                    <a:pt x="17" y="6"/>
                  </a:cubicBezTo>
                  <a:cubicBezTo>
                    <a:pt x="17" y="6"/>
                    <a:pt x="17" y="5"/>
                    <a:pt x="17" y="5"/>
                  </a:cubicBezTo>
                  <a:cubicBezTo>
                    <a:pt x="17" y="4"/>
                    <a:pt x="17" y="3"/>
                    <a:pt x="17" y="3"/>
                  </a:cubicBezTo>
                  <a:cubicBezTo>
                    <a:pt x="17" y="2"/>
                    <a:pt x="17" y="2"/>
                    <a:pt x="17" y="2"/>
                  </a:cubicBezTo>
                  <a:cubicBezTo>
                    <a:pt x="16" y="1"/>
                    <a:pt x="16" y="1"/>
                    <a:pt x="16" y="1"/>
                  </a:cubicBezTo>
                  <a:cubicBezTo>
                    <a:pt x="16" y="0"/>
                    <a:pt x="16" y="0"/>
                    <a:pt x="16" y="0"/>
                  </a:cubicBezTo>
                  <a:cubicBezTo>
                    <a:pt x="16" y="0"/>
                    <a:pt x="14" y="0"/>
                    <a:pt x="14" y="0"/>
                  </a:cubicBezTo>
                  <a:cubicBezTo>
                    <a:pt x="14" y="0"/>
                    <a:pt x="10" y="4"/>
                    <a:pt x="10" y="4"/>
                  </a:cubicBezTo>
                  <a:cubicBezTo>
                    <a:pt x="11" y="5"/>
                    <a:pt x="11" y="5"/>
                    <a:pt x="11" y="5"/>
                  </a:cubicBezTo>
                  <a:cubicBezTo>
                    <a:pt x="10" y="7"/>
                    <a:pt x="10" y="7"/>
                    <a:pt x="10" y="7"/>
                  </a:cubicBezTo>
                  <a:cubicBezTo>
                    <a:pt x="9" y="9"/>
                    <a:pt x="9" y="9"/>
                    <a:pt x="9" y="9"/>
                  </a:cubicBezTo>
                  <a:cubicBezTo>
                    <a:pt x="8" y="11"/>
                    <a:pt x="8" y="11"/>
                    <a:pt x="8" y="11"/>
                  </a:cubicBezTo>
                  <a:cubicBezTo>
                    <a:pt x="8" y="11"/>
                    <a:pt x="7" y="12"/>
                    <a:pt x="7" y="13"/>
                  </a:cubicBezTo>
                  <a:cubicBezTo>
                    <a:pt x="7" y="13"/>
                    <a:pt x="6" y="14"/>
                    <a:pt x="6" y="14"/>
                  </a:cubicBezTo>
                  <a:cubicBezTo>
                    <a:pt x="5" y="15"/>
                    <a:pt x="5" y="15"/>
                    <a:pt x="5" y="15"/>
                  </a:cubicBezTo>
                  <a:cubicBezTo>
                    <a:pt x="4" y="16"/>
                    <a:pt x="4" y="16"/>
                    <a:pt x="4" y="16"/>
                  </a:cubicBezTo>
                  <a:cubicBezTo>
                    <a:pt x="4" y="18"/>
                    <a:pt x="4" y="18"/>
                    <a:pt x="4" y="18"/>
                  </a:cubicBezTo>
                  <a:cubicBezTo>
                    <a:pt x="4" y="18"/>
                    <a:pt x="4" y="19"/>
                    <a:pt x="4" y="20"/>
                  </a:cubicBezTo>
                  <a:cubicBezTo>
                    <a:pt x="4" y="20"/>
                    <a:pt x="3" y="21"/>
                    <a:pt x="3" y="21"/>
                  </a:cubicBezTo>
                  <a:cubicBezTo>
                    <a:pt x="2" y="23"/>
                    <a:pt x="2" y="23"/>
                    <a:pt x="2" y="23"/>
                  </a:cubicBezTo>
                  <a:cubicBezTo>
                    <a:pt x="0" y="25"/>
                    <a:pt x="0" y="25"/>
                    <a:pt x="0" y="25"/>
                  </a:cubicBezTo>
                  <a:cubicBezTo>
                    <a:pt x="0" y="27"/>
                    <a:pt x="0" y="27"/>
                    <a:pt x="0" y="27"/>
                  </a:cubicBezTo>
                  <a:cubicBezTo>
                    <a:pt x="1" y="28"/>
                    <a:pt x="1" y="28"/>
                    <a:pt x="1" y="28"/>
                  </a:cubicBezTo>
                  <a:cubicBezTo>
                    <a:pt x="3" y="29"/>
                    <a:pt x="3" y="29"/>
                    <a:pt x="3" y="29"/>
                  </a:cubicBezTo>
                  <a:cubicBezTo>
                    <a:pt x="5" y="30"/>
                    <a:pt x="5" y="30"/>
                    <a:pt x="5" y="30"/>
                  </a:cubicBezTo>
                  <a:cubicBezTo>
                    <a:pt x="5" y="30"/>
                    <a:pt x="5" y="31"/>
                    <a:pt x="5" y="32"/>
                  </a:cubicBezTo>
                  <a:cubicBezTo>
                    <a:pt x="5" y="32"/>
                    <a:pt x="5" y="33"/>
                    <a:pt x="5" y="33"/>
                  </a:cubicBezTo>
                  <a:cubicBezTo>
                    <a:pt x="4" y="35"/>
                    <a:pt x="4" y="35"/>
                    <a:pt x="4" y="35"/>
                  </a:cubicBezTo>
                  <a:cubicBezTo>
                    <a:pt x="4" y="35"/>
                    <a:pt x="5" y="36"/>
                    <a:pt x="5" y="36"/>
                  </a:cubicBezTo>
                  <a:cubicBezTo>
                    <a:pt x="5" y="36"/>
                    <a:pt x="5" y="37"/>
                    <a:pt x="5" y="37"/>
                  </a:cubicBezTo>
                  <a:cubicBezTo>
                    <a:pt x="5" y="37"/>
                    <a:pt x="5" y="39"/>
                    <a:pt x="5" y="39"/>
                  </a:cubicBezTo>
                  <a:cubicBezTo>
                    <a:pt x="4" y="40"/>
                    <a:pt x="4" y="40"/>
                    <a:pt x="4" y="40"/>
                  </a:cubicBezTo>
                  <a:cubicBezTo>
                    <a:pt x="4" y="40"/>
                    <a:pt x="5" y="41"/>
                    <a:pt x="5" y="42"/>
                  </a:cubicBezTo>
                  <a:cubicBezTo>
                    <a:pt x="5" y="42"/>
                    <a:pt x="5" y="43"/>
                    <a:pt x="5" y="43"/>
                  </a:cubicBezTo>
                  <a:cubicBezTo>
                    <a:pt x="4" y="43"/>
                    <a:pt x="6" y="45"/>
                    <a:pt x="6" y="45"/>
                  </a:cubicBezTo>
                  <a:cubicBezTo>
                    <a:pt x="6" y="45"/>
                    <a:pt x="7" y="44"/>
                    <a:pt x="8" y="44"/>
                  </a:cubicBezTo>
                  <a:cubicBezTo>
                    <a:pt x="8" y="44"/>
                    <a:pt x="10" y="44"/>
                    <a:pt x="10" y="44"/>
                  </a:cubicBezTo>
                  <a:cubicBezTo>
                    <a:pt x="12" y="45"/>
                    <a:pt x="12" y="45"/>
                    <a:pt x="12" y="45"/>
                  </a:cubicBezTo>
                  <a:cubicBezTo>
                    <a:pt x="14" y="45"/>
                    <a:pt x="14" y="45"/>
                    <a:pt x="14" y="45"/>
                  </a:cubicBezTo>
                  <a:cubicBezTo>
                    <a:pt x="15" y="47"/>
                    <a:pt x="15" y="47"/>
                    <a:pt x="15" y="47"/>
                  </a:cubicBezTo>
                  <a:cubicBezTo>
                    <a:pt x="15" y="49"/>
                    <a:pt x="15" y="49"/>
                    <a:pt x="15" y="49"/>
                  </a:cubicBezTo>
                  <a:cubicBezTo>
                    <a:pt x="15" y="52"/>
                    <a:pt x="15" y="52"/>
                    <a:pt x="15" y="52"/>
                  </a:cubicBezTo>
                  <a:cubicBezTo>
                    <a:pt x="14" y="54"/>
                    <a:pt x="14" y="54"/>
                    <a:pt x="14" y="54"/>
                  </a:cubicBezTo>
                  <a:cubicBezTo>
                    <a:pt x="16" y="55"/>
                    <a:pt x="16" y="55"/>
                    <a:pt x="16" y="55"/>
                  </a:cubicBezTo>
                  <a:cubicBezTo>
                    <a:pt x="16" y="55"/>
                    <a:pt x="16" y="55"/>
                    <a:pt x="16" y="55"/>
                  </a:cubicBezTo>
                  <a:cubicBezTo>
                    <a:pt x="16" y="55"/>
                    <a:pt x="16" y="57"/>
                    <a:pt x="16" y="58"/>
                  </a:cubicBezTo>
                  <a:cubicBezTo>
                    <a:pt x="15" y="58"/>
                    <a:pt x="14" y="58"/>
                    <a:pt x="13" y="59"/>
                  </a:cubicBezTo>
                  <a:cubicBezTo>
                    <a:pt x="12" y="59"/>
                    <a:pt x="11" y="59"/>
                    <a:pt x="11" y="59"/>
                  </a:cubicBezTo>
                  <a:cubicBezTo>
                    <a:pt x="11" y="60"/>
                    <a:pt x="11" y="60"/>
                    <a:pt x="11" y="60"/>
                  </a:cubicBezTo>
                  <a:cubicBezTo>
                    <a:pt x="13" y="61"/>
                    <a:pt x="13" y="61"/>
                    <a:pt x="13" y="61"/>
                  </a:cubicBezTo>
                  <a:cubicBezTo>
                    <a:pt x="13" y="61"/>
                    <a:pt x="14" y="61"/>
                    <a:pt x="14" y="61"/>
                  </a:cubicBezTo>
                  <a:cubicBezTo>
                    <a:pt x="14" y="62"/>
                    <a:pt x="14" y="64"/>
                    <a:pt x="14" y="64"/>
                  </a:cubicBezTo>
                  <a:cubicBezTo>
                    <a:pt x="14" y="64"/>
                    <a:pt x="14" y="65"/>
                    <a:pt x="13" y="65"/>
                  </a:cubicBezTo>
                  <a:cubicBezTo>
                    <a:pt x="13" y="65"/>
                    <a:pt x="12" y="66"/>
                    <a:pt x="12" y="66"/>
                  </a:cubicBezTo>
                  <a:cubicBezTo>
                    <a:pt x="11" y="67"/>
                    <a:pt x="11" y="67"/>
                    <a:pt x="11" y="67"/>
                  </a:cubicBezTo>
                  <a:cubicBezTo>
                    <a:pt x="10" y="68"/>
                    <a:pt x="10" y="68"/>
                    <a:pt x="10" y="68"/>
                  </a:cubicBezTo>
                  <a:cubicBezTo>
                    <a:pt x="8" y="69"/>
                    <a:pt x="8" y="69"/>
                    <a:pt x="8" y="69"/>
                  </a:cubicBezTo>
                  <a:cubicBezTo>
                    <a:pt x="10" y="71"/>
                    <a:pt x="10" y="71"/>
                    <a:pt x="10" y="71"/>
                  </a:cubicBezTo>
                  <a:cubicBezTo>
                    <a:pt x="11" y="71"/>
                    <a:pt x="11" y="71"/>
                    <a:pt x="11" y="71"/>
                  </a:cubicBezTo>
                  <a:cubicBezTo>
                    <a:pt x="11" y="71"/>
                    <a:pt x="12" y="72"/>
                    <a:pt x="12" y="72"/>
                  </a:cubicBezTo>
                  <a:cubicBezTo>
                    <a:pt x="12" y="72"/>
                    <a:pt x="15" y="74"/>
                    <a:pt x="15" y="74"/>
                  </a:cubicBezTo>
                  <a:cubicBezTo>
                    <a:pt x="14" y="75"/>
                    <a:pt x="14" y="75"/>
                    <a:pt x="14" y="75"/>
                  </a:cubicBezTo>
                  <a:cubicBezTo>
                    <a:pt x="14" y="75"/>
                    <a:pt x="14" y="76"/>
                    <a:pt x="14" y="77"/>
                  </a:cubicBezTo>
                  <a:cubicBezTo>
                    <a:pt x="14" y="78"/>
                    <a:pt x="14" y="81"/>
                    <a:pt x="14" y="81"/>
                  </a:cubicBezTo>
                  <a:cubicBezTo>
                    <a:pt x="13" y="82"/>
                    <a:pt x="13" y="82"/>
                    <a:pt x="13" y="82"/>
                  </a:cubicBezTo>
                  <a:cubicBezTo>
                    <a:pt x="13" y="83"/>
                    <a:pt x="14" y="86"/>
                    <a:pt x="14" y="86"/>
                  </a:cubicBezTo>
                  <a:cubicBezTo>
                    <a:pt x="14" y="87"/>
                    <a:pt x="14" y="87"/>
                    <a:pt x="14" y="87"/>
                  </a:cubicBezTo>
                  <a:cubicBezTo>
                    <a:pt x="13" y="88"/>
                    <a:pt x="13" y="88"/>
                    <a:pt x="13" y="88"/>
                  </a:cubicBezTo>
                  <a:cubicBezTo>
                    <a:pt x="17" y="90"/>
                    <a:pt x="17" y="90"/>
                    <a:pt x="17" y="90"/>
                  </a:cubicBezTo>
                  <a:cubicBezTo>
                    <a:pt x="16" y="92"/>
                    <a:pt x="16" y="92"/>
                    <a:pt x="16" y="92"/>
                  </a:cubicBezTo>
                  <a:cubicBezTo>
                    <a:pt x="14" y="93"/>
                    <a:pt x="14" y="93"/>
                    <a:pt x="14" y="93"/>
                  </a:cubicBezTo>
                  <a:cubicBezTo>
                    <a:pt x="14" y="93"/>
                    <a:pt x="13" y="93"/>
                    <a:pt x="13" y="93"/>
                  </a:cubicBezTo>
                  <a:cubicBezTo>
                    <a:pt x="13" y="94"/>
                    <a:pt x="13" y="95"/>
                    <a:pt x="13" y="95"/>
                  </a:cubicBezTo>
                  <a:cubicBezTo>
                    <a:pt x="14" y="96"/>
                    <a:pt x="14" y="96"/>
                    <a:pt x="14" y="96"/>
                  </a:cubicBezTo>
                  <a:cubicBezTo>
                    <a:pt x="13" y="97"/>
                    <a:pt x="13" y="97"/>
                    <a:pt x="13" y="97"/>
                  </a:cubicBezTo>
                  <a:cubicBezTo>
                    <a:pt x="13" y="97"/>
                    <a:pt x="13" y="97"/>
                    <a:pt x="13" y="97"/>
                  </a:cubicBezTo>
                  <a:cubicBezTo>
                    <a:pt x="13" y="97"/>
                    <a:pt x="13" y="99"/>
                    <a:pt x="13" y="99"/>
                  </a:cubicBezTo>
                  <a:cubicBezTo>
                    <a:pt x="13" y="99"/>
                    <a:pt x="13" y="100"/>
                    <a:pt x="12" y="100"/>
                  </a:cubicBezTo>
                  <a:cubicBezTo>
                    <a:pt x="12" y="100"/>
                    <a:pt x="11" y="101"/>
                    <a:pt x="11" y="101"/>
                  </a:cubicBezTo>
                  <a:cubicBezTo>
                    <a:pt x="12" y="103"/>
                    <a:pt x="12" y="103"/>
                    <a:pt x="12" y="103"/>
                  </a:cubicBezTo>
                  <a:cubicBezTo>
                    <a:pt x="11" y="107"/>
                    <a:pt x="11" y="107"/>
                    <a:pt x="11" y="107"/>
                  </a:cubicBezTo>
                  <a:cubicBezTo>
                    <a:pt x="11" y="108"/>
                    <a:pt x="11" y="108"/>
                    <a:pt x="11" y="108"/>
                  </a:cubicBezTo>
                  <a:cubicBezTo>
                    <a:pt x="12" y="111"/>
                    <a:pt x="12" y="111"/>
                    <a:pt x="12" y="111"/>
                  </a:cubicBezTo>
                  <a:cubicBezTo>
                    <a:pt x="14" y="114"/>
                    <a:pt x="14" y="114"/>
                    <a:pt x="14" y="114"/>
                  </a:cubicBezTo>
                  <a:cubicBezTo>
                    <a:pt x="16" y="116"/>
                    <a:pt x="16" y="116"/>
                    <a:pt x="16" y="116"/>
                  </a:cubicBezTo>
                  <a:cubicBezTo>
                    <a:pt x="17" y="118"/>
                    <a:pt x="17" y="118"/>
                    <a:pt x="17" y="118"/>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5"/>
                    <a:pt x="18" y="126"/>
                  </a:cubicBezTo>
                  <a:cubicBezTo>
                    <a:pt x="18" y="126"/>
                    <a:pt x="18" y="126"/>
                    <a:pt x="17" y="125"/>
                  </a:cubicBezTo>
                  <a:cubicBezTo>
                    <a:pt x="16" y="125"/>
                    <a:pt x="15" y="123"/>
                    <a:pt x="15" y="123"/>
                  </a:cubicBezTo>
                  <a:cubicBezTo>
                    <a:pt x="15" y="123"/>
                    <a:pt x="14" y="121"/>
                    <a:pt x="14" y="121"/>
                  </a:cubicBezTo>
                  <a:cubicBezTo>
                    <a:pt x="14" y="121"/>
                    <a:pt x="13" y="120"/>
                    <a:pt x="13" y="120"/>
                  </a:cubicBezTo>
                  <a:cubicBezTo>
                    <a:pt x="11" y="120"/>
                    <a:pt x="11" y="120"/>
                    <a:pt x="11" y="120"/>
                  </a:cubicBezTo>
                  <a:cubicBezTo>
                    <a:pt x="11" y="120"/>
                    <a:pt x="11" y="121"/>
                    <a:pt x="11" y="121"/>
                  </a:cubicBezTo>
                  <a:cubicBezTo>
                    <a:pt x="11" y="122"/>
                    <a:pt x="11" y="122"/>
                    <a:pt x="12" y="123"/>
                  </a:cubicBezTo>
                  <a:cubicBezTo>
                    <a:pt x="13" y="124"/>
                    <a:pt x="13" y="124"/>
                    <a:pt x="14" y="124"/>
                  </a:cubicBezTo>
                  <a:cubicBezTo>
                    <a:pt x="14" y="124"/>
                    <a:pt x="14" y="125"/>
                    <a:pt x="15" y="125"/>
                  </a:cubicBezTo>
                  <a:cubicBezTo>
                    <a:pt x="15" y="126"/>
                    <a:pt x="15" y="128"/>
                    <a:pt x="15" y="128"/>
                  </a:cubicBezTo>
                  <a:cubicBezTo>
                    <a:pt x="17" y="130"/>
                    <a:pt x="17" y="130"/>
                    <a:pt x="17" y="130"/>
                  </a:cubicBezTo>
                  <a:cubicBezTo>
                    <a:pt x="19" y="131"/>
                    <a:pt x="19" y="131"/>
                    <a:pt x="19" y="131"/>
                  </a:cubicBezTo>
                  <a:cubicBezTo>
                    <a:pt x="27" y="135"/>
                    <a:pt x="27" y="135"/>
                    <a:pt x="27" y="135"/>
                  </a:cubicBezTo>
                  <a:cubicBezTo>
                    <a:pt x="30" y="136"/>
                    <a:pt x="30" y="136"/>
                    <a:pt x="30" y="136"/>
                  </a:cubicBezTo>
                  <a:cubicBezTo>
                    <a:pt x="31" y="136"/>
                    <a:pt x="31" y="136"/>
                    <a:pt x="31" y="136"/>
                  </a:cubicBezTo>
                  <a:cubicBezTo>
                    <a:pt x="32" y="138"/>
                    <a:pt x="32" y="138"/>
                    <a:pt x="32" y="138"/>
                  </a:cubicBezTo>
                  <a:cubicBezTo>
                    <a:pt x="33" y="139"/>
                    <a:pt x="33" y="139"/>
                    <a:pt x="33" y="139"/>
                  </a:cubicBezTo>
                  <a:cubicBezTo>
                    <a:pt x="33" y="139"/>
                    <a:pt x="34" y="139"/>
                    <a:pt x="35" y="139"/>
                  </a:cubicBezTo>
                  <a:cubicBezTo>
                    <a:pt x="35" y="139"/>
                    <a:pt x="37" y="139"/>
                    <a:pt x="37" y="139"/>
                  </a:cubicBezTo>
                  <a:cubicBezTo>
                    <a:pt x="37" y="139"/>
                    <a:pt x="38" y="138"/>
                    <a:pt x="38" y="139"/>
                  </a:cubicBezTo>
                  <a:cubicBezTo>
                    <a:pt x="38" y="140"/>
                    <a:pt x="41" y="145"/>
                    <a:pt x="41" y="145"/>
                  </a:cubicBezTo>
                  <a:cubicBezTo>
                    <a:pt x="41" y="145"/>
                    <a:pt x="41" y="146"/>
                    <a:pt x="42" y="147"/>
                  </a:cubicBezTo>
                  <a:cubicBezTo>
                    <a:pt x="43" y="148"/>
                    <a:pt x="45" y="149"/>
                    <a:pt x="45" y="149"/>
                  </a:cubicBezTo>
                  <a:cubicBezTo>
                    <a:pt x="45" y="149"/>
                    <a:pt x="44" y="150"/>
                    <a:pt x="44" y="151"/>
                  </a:cubicBezTo>
                  <a:cubicBezTo>
                    <a:pt x="45" y="152"/>
                    <a:pt x="44" y="152"/>
                    <a:pt x="45" y="152"/>
                  </a:cubicBezTo>
                  <a:cubicBezTo>
                    <a:pt x="45" y="153"/>
                    <a:pt x="45" y="153"/>
                    <a:pt x="45" y="153"/>
                  </a:cubicBezTo>
                  <a:cubicBezTo>
                    <a:pt x="45" y="153"/>
                    <a:pt x="45" y="153"/>
                    <a:pt x="45" y="154"/>
                  </a:cubicBezTo>
                  <a:cubicBezTo>
                    <a:pt x="46" y="154"/>
                    <a:pt x="46" y="155"/>
                    <a:pt x="46" y="155"/>
                  </a:cubicBezTo>
                  <a:cubicBezTo>
                    <a:pt x="46" y="158"/>
                    <a:pt x="46" y="158"/>
                    <a:pt x="46" y="158"/>
                  </a:cubicBezTo>
                  <a:cubicBezTo>
                    <a:pt x="48" y="158"/>
                    <a:pt x="48" y="158"/>
                    <a:pt x="48" y="158"/>
                  </a:cubicBezTo>
                  <a:lnTo>
                    <a:pt x="49" y="158"/>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10" name="Freeform 9">
              <a:extLst>
                <a:ext uri="{FF2B5EF4-FFF2-40B4-BE49-F238E27FC236}">
                  <a16:creationId xmlns:a16="http://schemas.microsoft.com/office/drawing/2014/main" id="{72992735-4127-BC43-B376-0E8C7C4C441E}"/>
                </a:ext>
              </a:extLst>
            </p:cNvPr>
            <p:cNvSpPr>
              <a:spLocks noEditPoints="1"/>
            </p:cNvSpPr>
            <p:nvPr/>
          </p:nvSpPr>
          <p:spPr bwMode="auto">
            <a:xfrm>
              <a:off x="5900014" y="3680446"/>
              <a:ext cx="193500" cy="353719"/>
            </a:xfrm>
            <a:custGeom>
              <a:avLst/>
              <a:gdLst>
                <a:gd name="T0" fmla="*/ 45 w 85"/>
                <a:gd name="T1" fmla="*/ 154 h 160"/>
                <a:gd name="T2" fmla="*/ 41 w 85"/>
                <a:gd name="T3" fmla="*/ 145 h 160"/>
                <a:gd name="T4" fmla="*/ 15 w 85"/>
                <a:gd name="T5" fmla="*/ 128 h 160"/>
                <a:gd name="T6" fmla="*/ 14 w 85"/>
                <a:gd name="T7" fmla="*/ 121 h 160"/>
                <a:gd name="T8" fmla="*/ 18 w 85"/>
                <a:gd name="T9" fmla="*/ 119 h 160"/>
                <a:gd name="T10" fmla="*/ 12 w 85"/>
                <a:gd name="T11" fmla="*/ 100 h 160"/>
                <a:gd name="T12" fmla="*/ 14 w 85"/>
                <a:gd name="T13" fmla="*/ 93 h 160"/>
                <a:gd name="T14" fmla="*/ 14 w 85"/>
                <a:gd name="T15" fmla="*/ 77 h 160"/>
                <a:gd name="T16" fmla="*/ 11 w 85"/>
                <a:gd name="T17" fmla="*/ 67 h 160"/>
                <a:gd name="T18" fmla="*/ 13 w 85"/>
                <a:gd name="T19" fmla="*/ 58 h 160"/>
                <a:gd name="T20" fmla="*/ 14 w 85"/>
                <a:gd name="T21" fmla="*/ 46 h 160"/>
                <a:gd name="T22" fmla="*/ 4 w 85"/>
                <a:gd name="T23" fmla="*/ 39 h 160"/>
                <a:gd name="T24" fmla="*/ 0 w 85"/>
                <a:gd name="T25" fmla="*/ 27 h 160"/>
                <a:gd name="T26" fmla="*/ 4 w 85"/>
                <a:gd name="T27" fmla="*/ 15 h 160"/>
                <a:gd name="T28" fmla="*/ 16 w 85"/>
                <a:gd name="T29" fmla="*/ 0 h 160"/>
                <a:gd name="T30" fmla="*/ 19 w 85"/>
                <a:gd name="T31" fmla="*/ 8 h 160"/>
                <a:gd name="T32" fmla="*/ 31 w 85"/>
                <a:gd name="T33" fmla="*/ 4 h 160"/>
                <a:gd name="T34" fmla="*/ 42 w 85"/>
                <a:gd name="T35" fmla="*/ 16 h 160"/>
                <a:gd name="T36" fmla="*/ 54 w 85"/>
                <a:gd name="T37" fmla="*/ 30 h 160"/>
                <a:gd name="T38" fmla="*/ 55 w 85"/>
                <a:gd name="T39" fmla="*/ 48 h 160"/>
                <a:gd name="T40" fmla="*/ 52 w 85"/>
                <a:gd name="T41" fmla="*/ 59 h 160"/>
                <a:gd name="T42" fmla="*/ 57 w 85"/>
                <a:gd name="T43" fmla="*/ 73 h 160"/>
                <a:gd name="T44" fmla="*/ 68 w 85"/>
                <a:gd name="T45" fmla="*/ 87 h 160"/>
                <a:gd name="T46" fmla="*/ 77 w 85"/>
                <a:gd name="T47" fmla="*/ 88 h 160"/>
                <a:gd name="T48" fmla="*/ 80 w 85"/>
                <a:gd name="T49" fmla="*/ 107 h 160"/>
                <a:gd name="T50" fmla="*/ 60 w 85"/>
                <a:gd name="T51" fmla="*/ 140 h 160"/>
                <a:gd name="T52" fmla="*/ 61 w 85"/>
                <a:gd name="T53" fmla="*/ 147 h 160"/>
                <a:gd name="T54" fmla="*/ 59 w 85"/>
                <a:gd name="T55" fmla="*/ 154 h 160"/>
                <a:gd name="T56" fmla="*/ 49 w 85"/>
                <a:gd name="T57" fmla="*/ 158 h 160"/>
                <a:gd name="T58" fmla="*/ 57 w 85"/>
                <a:gd name="T59" fmla="*/ 151 h 160"/>
                <a:gd name="T60" fmla="*/ 63 w 85"/>
                <a:gd name="T61" fmla="*/ 149 h 160"/>
                <a:gd name="T62" fmla="*/ 59 w 85"/>
                <a:gd name="T63" fmla="*/ 140 h 160"/>
                <a:gd name="T64" fmla="*/ 75 w 85"/>
                <a:gd name="T65" fmla="*/ 124 h 160"/>
                <a:gd name="T66" fmla="*/ 80 w 85"/>
                <a:gd name="T67" fmla="*/ 91 h 160"/>
                <a:gd name="T68" fmla="*/ 69 w 85"/>
                <a:gd name="T69" fmla="*/ 90 h 160"/>
                <a:gd name="T70" fmla="*/ 65 w 85"/>
                <a:gd name="T71" fmla="*/ 81 h 160"/>
                <a:gd name="T72" fmla="*/ 55 w 85"/>
                <a:gd name="T73" fmla="*/ 68 h 160"/>
                <a:gd name="T74" fmla="*/ 54 w 85"/>
                <a:gd name="T75" fmla="*/ 55 h 160"/>
                <a:gd name="T76" fmla="*/ 54 w 85"/>
                <a:gd name="T77" fmla="*/ 42 h 160"/>
                <a:gd name="T78" fmla="*/ 52 w 85"/>
                <a:gd name="T79" fmla="*/ 26 h 160"/>
                <a:gd name="T80" fmla="*/ 40 w 85"/>
                <a:gd name="T81" fmla="*/ 15 h 160"/>
                <a:gd name="T82" fmla="*/ 24 w 85"/>
                <a:gd name="T83" fmla="*/ 7 h 160"/>
                <a:gd name="T84" fmla="*/ 17 w 85"/>
                <a:gd name="T85" fmla="*/ 5 h 160"/>
                <a:gd name="T86" fmla="*/ 9 w 85"/>
                <a:gd name="T87" fmla="*/ 9 h 160"/>
                <a:gd name="T88" fmla="*/ 4 w 85"/>
                <a:gd name="T89" fmla="*/ 20 h 160"/>
                <a:gd name="T90" fmla="*/ 6 w 85"/>
                <a:gd name="T91" fmla="*/ 32 h 160"/>
                <a:gd name="T92" fmla="*/ 5 w 85"/>
                <a:gd name="T93" fmla="*/ 41 h 160"/>
                <a:gd name="T94" fmla="*/ 15 w 85"/>
                <a:gd name="T95" fmla="*/ 46 h 160"/>
                <a:gd name="T96" fmla="*/ 13 w 85"/>
                <a:gd name="T97" fmla="*/ 59 h 160"/>
                <a:gd name="T98" fmla="*/ 12 w 85"/>
                <a:gd name="T99" fmla="*/ 66 h 160"/>
                <a:gd name="T100" fmla="*/ 15 w 85"/>
                <a:gd name="T101" fmla="*/ 75 h 160"/>
                <a:gd name="T102" fmla="*/ 17 w 85"/>
                <a:gd name="T103" fmla="*/ 92 h 160"/>
                <a:gd name="T104" fmla="*/ 13 w 85"/>
                <a:gd name="T105" fmla="*/ 101 h 160"/>
                <a:gd name="T106" fmla="*/ 18 w 85"/>
                <a:gd name="T107" fmla="*/ 122 h 160"/>
                <a:gd name="T108" fmla="*/ 13 w 85"/>
                <a:gd name="T109" fmla="*/ 120 h 160"/>
                <a:gd name="T110" fmla="*/ 27 w 85"/>
                <a:gd name="T111" fmla="*/ 135 h 160"/>
                <a:gd name="T112" fmla="*/ 38 w 85"/>
                <a:gd name="T113" fmla="*/ 139 h 160"/>
                <a:gd name="T114" fmla="*/ 47 w 85"/>
                <a:gd name="T115" fmla="*/ 15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 h="160">
                  <a:moveTo>
                    <a:pt x="52" y="160"/>
                  </a:moveTo>
                  <a:cubicBezTo>
                    <a:pt x="52" y="160"/>
                    <a:pt x="52" y="160"/>
                    <a:pt x="52" y="160"/>
                  </a:cubicBezTo>
                  <a:cubicBezTo>
                    <a:pt x="49" y="158"/>
                    <a:pt x="49" y="158"/>
                    <a:pt x="49" y="158"/>
                  </a:cubicBezTo>
                  <a:cubicBezTo>
                    <a:pt x="48" y="159"/>
                    <a:pt x="48" y="159"/>
                    <a:pt x="48" y="159"/>
                  </a:cubicBezTo>
                  <a:cubicBezTo>
                    <a:pt x="46" y="158"/>
                    <a:pt x="46" y="158"/>
                    <a:pt x="46" y="158"/>
                  </a:cubicBezTo>
                  <a:cubicBezTo>
                    <a:pt x="46" y="155"/>
                    <a:pt x="46" y="155"/>
                    <a:pt x="46" y="155"/>
                  </a:cubicBezTo>
                  <a:cubicBezTo>
                    <a:pt x="46" y="155"/>
                    <a:pt x="45" y="155"/>
                    <a:pt x="45" y="154"/>
                  </a:cubicBezTo>
                  <a:cubicBezTo>
                    <a:pt x="45" y="152"/>
                    <a:pt x="45" y="152"/>
                    <a:pt x="45" y="152"/>
                  </a:cubicBezTo>
                  <a:cubicBezTo>
                    <a:pt x="44" y="153"/>
                    <a:pt x="44" y="153"/>
                    <a:pt x="44" y="153"/>
                  </a:cubicBezTo>
                  <a:cubicBezTo>
                    <a:pt x="44" y="152"/>
                    <a:pt x="44" y="152"/>
                    <a:pt x="44" y="152"/>
                  </a:cubicBezTo>
                  <a:cubicBezTo>
                    <a:pt x="44" y="151"/>
                    <a:pt x="44" y="151"/>
                    <a:pt x="44" y="151"/>
                  </a:cubicBezTo>
                  <a:cubicBezTo>
                    <a:pt x="44" y="150"/>
                    <a:pt x="44" y="149"/>
                    <a:pt x="45" y="149"/>
                  </a:cubicBezTo>
                  <a:cubicBezTo>
                    <a:pt x="44" y="149"/>
                    <a:pt x="42" y="148"/>
                    <a:pt x="42" y="147"/>
                  </a:cubicBezTo>
                  <a:cubicBezTo>
                    <a:pt x="41" y="147"/>
                    <a:pt x="41" y="145"/>
                    <a:pt x="41" y="145"/>
                  </a:cubicBezTo>
                  <a:cubicBezTo>
                    <a:pt x="40" y="145"/>
                    <a:pt x="38" y="141"/>
                    <a:pt x="38" y="139"/>
                  </a:cubicBezTo>
                  <a:cubicBezTo>
                    <a:pt x="36" y="139"/>
                    <a:pt x="35" y="139"/>
                    <a:pt x="35" y="139"/>
                  </a:cubicBezTo>
                  <a:cubicBezTo>
                    <a:pt x="34" y="139"/>
                    <a:pt x="33" y="139"/>
                    <a:pt x="33" y="139"/>
                  </a:cubicBezTo>
                  <a:cubicBezTo>
                    <a:pt x="32" y="138"/>
                    <a:pt x="32" y="138"/>
                    <a:pt x="32" y="138"/>
                  </a:cubicBezTo>
                  <a:cubicBezTo>
                    <a:pt x="31" y="137"/>
                    <a:pt x="31" y="137"/>
                    <a:pt x="31" y="137"/>
                  </a:cubicBezTo>
                  <a:cubicBezTo>
                    <a:pt x="27" y="135"/>
                    <a:pt x="27" y="135"/>
                    <a:pt x="27" y="135"/>
                  </a:cubicBezTo>
                  <a:cubicBezTo>
                    <a:pt x="15" y="128"/>
                    <a:pt x="15" y="128"/>
                    <a:pt x="15" y="128"/>
                  </a:cubicBezTo>
                  <a:cubicBezTo>
                    <a:pt x="15" y="128"/>
                    <a:pt x="14" y="126"/>
                    <a:pt x="14" y="125"/>
                  </a:cubicBezTo>
                  <a:cubicBezTo>
                    <a:pt x="14" y="125"/>
                    <a:pt x="14" y="125"/>
                    <a:pt x="14" y="124"/>
                  </a:cubicBezTo>
                  <a:cubicBezTo>
                    <a:pt x="13" y="124"/>
                    <a:pt x="12" y="124"/>
                    <a:pt x="12" y="123"/>
                  </a:cubicBezTo>
                  <a:cubicBezTo>
                    <a:pt x="11" y="123"/>
                    <a:pt x="11" y="122"/>
                    <a:pt x="10" y="121"/>
                  </a:cubicBezTo>
                  <a:cubicBezTo>
                    <a:pt x="10" y="121"/>
                    <a:pt x="10" y="120"/>
                    <a:pt x="10" y="120"/>
                  </a:cubicBezTo>
                  <a:cubicBezTo>
                    <a:pt x="13" y="120"/>
                    <a:pt x="13" y="120"/>
                    <a:pt x="13" y="120"/>
                  </a:cubicBezTo>
                  <a:cubicBezTo>
                    <a:pt x="13" y="120"/>
                    <a:pt x="14" y="121"/>
                    <a:pt x="14" y="121"/>
                  </a:cubicBezTo>
                  <a:cubicBezTo>
                    <a:pt x="15" y="121"/>
                    <a:pt x="15" y="123"/>
                    <a:pt x="15" y="123"/>
                  </a:cubicBezTo>
                  <a:cubicBezTo>
                    <a:pt x="15" y="123"/>
                    <a:pt x="16" y="125"/>
                    <a:pt x="17" y="125"/>
                  </a:cubicBezTo>
                  <a:cubicBezTo>
                    <a:pt x="17" y="125"/>
                    <a:pt x="18" y="125"/>
                    <a:pt x="18" y="125"/>
                  </a:cubicBezTo>
                  <a:cubicBezTo>
                    <a:pt x="18" y="125"/>
                    <a:pt x="18" y="125"/>
                    <a:pt x="18" y="125"/>
                  </a:cubicBezTo>
                  <a:cubicBezTo>
                    <a:pt x="19" y="123"/>
                    <a:pt x="19" y="123"/>
                    <a:pt x="19" y="123"/>
                  </a:cubicBezTo>
                  <a:cubicBezTo>
                    <a:pt x="18" y="122"/>
                    <a:pt x="18" y="122"/>
                    <a:pt x="18" y="122"/>
                  </a:cubicBezTo>
                  <a:cubicBezTo>
                    <a:pt x="18" y="119"/>
                    <a:pt x="18" y="119"/>
                    <a:pt x="18" y="119"/>
                  </a:cubicBezTo>
                  <a:cubicBezTo>
                    <a:pt x="17" y="118"/>
                    <a:pt x="17" y="118"/>
                    <a:pt x="17" y="118"/>
                  </a:cubicBezTo>
                  <a:cubicBezTo>
                    <a:pt x="16" y="116"/>
                    <a:pt x="16" y="116"/>
                    <a:pt x="16" y="116"/>
                  </a:cubicBezTo>
                  <a:cubicBezTo>
                    <a:pt x="12" y="111"/>
                    <a:pt x="12" y="111"/>
                    <a:pt x="12" y="111"/>
                  </a:cubicBezTo>
                  <a:cubicBezTo>
                    <a:pt x="10" y="108"/>
                    <a:pt x="10" y="108"/>
                    <a:pt x="10" y="108"/>
                  </a:cubicBezTo>
                  <a:cubicBezTo>
                    <a:pt x="12" y="103"/>
                    <a:pt x="12" y="103"/>
                    <a:pt x="12" y="103"/>
                  </a:cubicBezTo>
                  <a:cubicBezTo>
                    <a:pt x="11" y="101"/>
                    <a:pt x="11" y="101"/>
                    <a:pt x="11" y="101"/>
                  </a:cubicBezTo>
                  <a:cubicBezTo>
                    <a:pt x="11" y="101"/>
                    <a:pt x="12" y="100"/>
                    <a:pt x="12" y="100"/>
                  </a:cubicBezTo>
                  <a:cubicBezTo>
                    <a:pt x="12" y="100"/>
                    <a:pt x="13" y="99"/>
                    <a:pt x="13" y="99"/>
                  </a:cubicBezTo>
                  <a:cubicBezTo>
                    <a:pt x="13" y="99"/>
                    <a:pt x="13" y="98"/>
                    <a:pt x="13" y="98"/>
                  </a:cubicBezTo>
                  <a:cubicBezTo>
                    <a:pt x="13" y="97"/>
                    <a:pt x="13" y="97"/>
                    <a:pt x="13" y="97"/>
                  </a:cubicBezTo>
                  <a:cubicBezTo>
                    <a:pt x="14" y="95"/>
                    <a:pt x="14" y="95"/>
                    <a:pt x="14" y="95"/>
                  </a:cubicBezTo>
                  <a:cubicBezTo>
                    <a:pt x="12" y="95"/>
                    <a:pt x="12" y="95"/>
                    <a:pt x="12" y="95"/>
                  </a:cubicBezTo>
                  <a:cubicBezTo>
                    <a:pt x="12" y="94"/>
                    <a:pt x="13" y="93"/>
                    <a:pt x="13" y="93"/>
                  </a:cubicBezTo>
                  <a:cubicBezTo>
                    <a:pt x="13" y="93"/>
                    <a:pt x="13" y="93"/>
                    <a:pt x="14" y="93"/>
                  </a:cubicBezTo>
                  <a:cubicBezTo>
                    <a:pt x="16" y="91"/>
                    <a:pt x="16" y="91"/>
                    <a:pt x="16" y="91"/>
                  </a:cubicBezTo>
                  <a:cubicBezTo>
                    <a:pt x="16" y="90"/>
                    <a:pt x="16" y="90"/>
                    <a:pt x="16" y="90"/>
                  </a:cubicBezTo>
                  <a:cubicBezTo>
                    <a:pt x="13" y="89"/>
                    <a:pt x="13" y="89"/>
                    <a:pt x="13" y="89"/>
                  </a:cubicBezTo>
                  <a:cubicBezTo>
                    <a:pt x="14" y="86"/>
                    <a:pt x="14" y="86"/>
                    <a:pt x="14" y="86"/>
                  </a:cubicBezTo>
                  <a:cubicBezTo>
                    <a:pt x="13" y="85"/>
                    <a:pt x="12" y="83"/>
                    <a:pt x="12" y="83"/>
                  </a:cubicBezTo>
                  <a:cubicBezTo>
                    <a:pt x="13" y="81"/>
                    <a:pt x="13" y="81"/>
                    <a:pt x="13" y="81"/>
                  </a:cubicBezTo>
                  <a:cubicBezTo>
                    <a:pt x="13" y="81"/>
                    <a:pt x="14" y="78"/>
                    <a:pt x="14" y="77"/>
                  </a:cubicBezTo>
                  <a:cubicBezTo>
                    <a:pt x="14" y="76"/>
                    <a:pt x="14" y="75"/>
                    <a:pt x="14" y="75"/>
                  </a:cubicBezTo>
                  <a:cubicBezTo>
                    <a:pt x="14" y="74"/>
                    <a:pt x="14" y="74"/>
                    <a:pt x="14" y="74"/>
                  </a:cubicBezTo>
                  <a:cubicBezTo>
                    <a:pt x="13" y="73"/>
                    <a:pt x="12" y="72"/>
                    <a:pt x="12" y="72"/>
                  </a:cubicBezTo>
                  <a:cubicBezTo>
                    <a:pt x="12" y="72"/>
                    <a:pt x="11" y="72"/>
                    <a:pt x="11" y="71"/>
                  </a:cubicBezTo>
                  <a:cubicBezTo>
                    <a:pt x="10" y="71"/>
                    <a:pt x="10" y="71"/>
                    <a:pt x="10" y="71"/>
                  </a:cubicBezTo>
                  <a:cubicBezTo>
                    <a:pt x="8" y="69"/>
                    <a:pt x="8" y="69"/>
                    <a:pt x="8" y="69"/>
                  </a:cubicBezTo>
                  <a:cubicBezTo>
                    <a:pt x="11" y="67"/>
                    <a:pt x="11" y="67"/>
                    <a:pt x="11" y="67"/>
                  </a:cubicBezTo>
                  <a:cubicBezTo>
                    <a:pt x="11" y="66"/>
                    <a:pt x="11" y="66"/>
                    <a:pt x="11" y="66"/>
                  </a:cubicBezTo>
                  <a:cubicBezTo>
                    <a:pt x="12" y="65"/>
                    <a:pt x="13" y="65"/>
                    <a:pt x="13" y="65"/>
                  </a:cubicBezTo>
                  <a:cubicBezTo>
                    <a:pt x="13" y="65"/>
                    <a:pt x="14" y="64"/>
                    <a:pt x="14" y="64"/>
                  </a:cubicBezTo>
                  <a:cubicBezTo>
                    <a:pt x="14" y="63"/>
                    <a:pt x="14" y="62"/>
                    <a:pt x="14" y="61"/>
                  </a:cubicBezTo>
                  <a:cubicBezTo>
                    <a:pt x="11" y="60"/>
                    <a:pt x="11" y="60"/>
                    <a:pt x="11" y="60"/>
                  </a:cubicBezTo>
                  <a:cubicBezTo>
                    <a:pt x="11" y="59"/>
                    <a:pt x="11" y="59"/>
                    <a:pt x="11" y="59"/>
                  </a:cubicBezTo>
                  <a:cubicBezTo>
                    <a:pt x="11" y="59"/>
                    <a:pt x="12" y="59"/>
                    <a:pt x="13" y="58"/>
                  </a:cubicBezTo>
                  <a:cubicBezTo>
                    <a:pt x="14" y="58"/>
                    <a:pt x="15" y="57"/>
                    <a:pt x="15" y="57"/>
                  </a:cubicBezTo>
                  <a:cubicBezTo>
                    <a:pt x="16" y="57"/>
                    <a:pt x="16" y="56"/>
                    <a:pt x="16" y="55"/>
                  </a:cubicBezTo>
                  <a:cubicBezTo>
                    <a:pt x="14" y="54"/>
                    <a:pt x="14" y="54"/>
                    <a:pt x="14" y="54"/>
                  </a:cubicBezTo>
                  <a:cubicBezTo>
                    <a:pt x="15" y="52"/>
                    <a:pt x="15" y="52"/>
                    <a:pt x="15" y="52"/>
                  </a:cubicBezTo>
                  <a:cubicBezTo>
                    <a:pt x="14" y="49"/>
                    <a:pt x="14" y="49"/>
                    <a:pt x="14" y="49"/>
                  </a:cubicBezTo>
                  <a:cubicBezTo>
                    <a:pt x="15" y="47"/>
                    <a:pt x="15" y="47"/>
                    <a:pt x="15" y="47"/>
                  </a:cubicBezTo>
                  <a:cubicBezTo>
                    <a:pt x="14" y="46"/>
                    <a:pt x="14" y="46"/>
                    <a:pt x="14" y="46"/>
                  </a:cubicBezTo>
                  <a:cubicBezTo>
                    <a:pt x="10" y="44"/>
                    <a:pt x="10" y="44"/>
                    <a:pt x="10" y="44"/>
                  </a:cubicBezTo>
                  <a:cubicBezTo>
                    <a:pt x="9" y="44"/>
                    <a:pt x="9" y="44"/>
                    <a:pt x="9" y="44"/>
                  </a:cubicBezTo>
                  <a:cubicBezTo>
                    <a:pt x="8" y="44"/>
                    <a:pt x="7" y="45"/>
                    <a:pt x="7" y="45"/>
                  </a:cubicBezTo>
                  <a:cubicBezTo>
                    <a:pt x="4" y="44"/>
                    <a:pt x="4" y="43"/>
                    <a:pt x="4" y="43"/>
                  </a:cubicBezTo>
                  <a:cubicBezTo>
                    <a:pt x="5" y="43"/>
                    <a:pt x="5" y="42"/>
                    <a:pt x="5" y="42"/>
                  </a:cubicBezTo>
                  <a:cubicBezTo>
                    <a:pt x="4" y="41"/>
                    <a:pt x="4" y="41"/>
                    <a:pt x="4" y="41"/>
                  </a:cubicBezTo>
                  <a:cubicBezTo>
                    <a:pt x="4" y="39"/>
                    <a:pt x="4" y="39"/>
                    <a:pt x="4" y="39"/>
                  </a:cubicBezTo>
                  <a:cubicBezTo>
                    <a:pt x="4" y="39"/>
                    <a:pt x="5" y="37"/>
                    <a:pt x="5" y="37"/>
                  </a:cubicBezTo>
                  <a:cubicBezTo>
                    <a:pt x="4" y="36"/>
                    <a:pt x="4" y="35"/>
                    <a:pt x="4" y="35"/>
                  </a:cubicBezTo>
                  <a:cubicBezTo>
                    <a:pt x="5" y="33"/>
                    <a:pt x="5" y="33"/>
                    <a:pt x="5" y="33"/>
                  </a:cubicBezTo>
                  <a:cubicBezTo>
                    <a:pt x="5" y="32"/>
                    <a:pt x="5" y="32"/>
                    <a:pt x="5" y="32"/>
                  </a:cubicBezTo>
                  <a:cubicBezTo>
                    <a:pt x="5" y="31"/>
                    <a:pt x="5" y="30"/>
                    <a:pt x="5" y="30"/>
                  </a:cubicBezTo>
                  <a:cubicBezTo>
                    <a:pt x="1" y="28"/>
                    <a:pt x="1" y="28"/>
                    <a:pt x="1" y="28"/>
                  </a:cubicBezTo>
                  <a:cubicBezTo>
                    <a:pt x="0" y="27"/>
                    <a:pt x="0" y="27"/>
                    <a:pt x="0" y="27"/>
                  </a:cubicBezTo>
                  <a:cubicBezTo>
                    <a:pt x="0" y="25"/>
                    <a:pt x="0" y="25"/>
                    <a:pt x="0" y="25"/>
                  </a:cubicBezTo>
                  <a:cubicBezTo>
                    <a:pt x="2" y="23"/>
                    <a:pt x="2" y="23"/>
                    <a:pt x="2" y="23"/>
                  </a:cubicBezTo>
                  <a:cubicBezTo>
                    <a:pt x="3" y="21"/>
                    <a:pt x="3" y="21"/>
                    <a:pt x="3" y="21"/>
                  </a:cubicBezTo>
                  <a:cubicBezTo>
                    <a:pt x="3" y="20"/>
                    <a:pt x="3" y="20"/>
                    <a:pt x="3" y="19"/>
                  </a:cubicBezTo>
                  <a:cubicBezTo>
                    <a:pt x="3" y="19"/>
                    <a:pt x="4" y="18"/>
                    <a:pt x="4" y="18"/>
                  </a:cubicBezTo>
                  <a:cubicBezTo>
                    <a:pt x="4" y="16"/>
                    <a:pt x="4" y="16"/>
                    <a:pt x="4" y="16"/>
                  </a:cubicBezTo>
                  <a:cubicBezTo>
                    <a:pt x="4" y="15"/>
                    <a:pt x="4" y="15"/>
                    <a:pt x="4" y="15"/>
                  </a:cubicBezTo>
                  <a:cubicBezTo>
                    <a:pt x="5" y="14"/>
                    <a:pt x="5" y="14"/>
                    <a:pt x="5" y="14"/>
                  </a:cubicBezTo>
                  <a:cubicBezTo>
                    <a:pt x="5" y="14"/>
                    <a:pt x="6" y="13"/>
                    <a:pt x="7" y="13"/>
                  </a:cubicBezTo>
                  <a:cubicBezTo>
                    <a:pt x="7" y="12"/>
                    <a:pt x="7" y="11"/>
                    <a:pt x="7" y="11"/>
                  </a:cubicBezTo>
                  <a:cubicBezTo>
                    <a:pt x="11" y="5"/>
                    <a:pt x="11" y="5"/>
                    <a:pt x="11" y="5"/>
                  </a:cubicBezTo>
                  <a:cubicBezTo>
                    <a:pt x="10" y="4"/>
                    <a:pt x="10" y="4"/>
                    <a:pt x="10" y="4"/>
                  </a:cubicBezTo>
                  <a:cubicBezTo>
                    <a:pt x="13" y="0"/>
                    <a:pt x="14" y="0"/>
                    <a:pt x="14" y="0"/>
                  </a:cubicBezTo>
                  <a:cubicBezTo>
                    <a:pt x="15" y="0"/>
                    <a:pt x="16" y="0"/>
                    <a:pt x="16" y="0"/>
                  </a:cubicBezTo>
                  <a:cubicBezTo>
                    <a:pt x="17" y="1"/>
                    <a:pt x="17" y="1"/>
                    <a:pt x="17" y="1"/>
                  </a:cubicBezTo>
                  <a:cubicBezTo>
                    <a:pt x="18" y="2"/>
                    <a:pt x="18" y="2"/>
                    <a:pt x="18" y="2"/>
                  </a:cubicBezTo>
                  <a:cubicBezTo>
                    <a:pt x="18" y="3"/>
                    <a:pt x="18" y="3"/>
                    <a:pt x="18" y="3"/>
                  </a:cubicBezTo>
                  <a:cubicBezTo>
                    <a:pt x="18" y="4"/>
                    <a:pt x="17" y="4"/>
                    <a:pt x="17" y="5"/>
                  </a:cubicBezTo>
                  <a:cubicBezTo>
                    <a:pt x="18" y="5"/>
                    <a:pt x="17" y="6"/>
                    <a:pt x="17" y="6"/>
                  </a:cubicBezTo>
                  <a:cubicBezTo>
                    <a:pt x="18" y="6"/>
                    <a:pt x="18" y="7"/>
                    <a:pt x="18" y="7"/>
                  </a:cubicBezTo>
                  <a:cubicBezTo>
                    <a:pt x="19" y="8"/>
                    <a:pt x="19" y="8"/>
                    <a:pt x="19" y="8"/>
                  </a:cubicBezTo>
                  <a:cubicBezTo>
                    <a:pt x="19" y="9"/>
                    <a:pt x="20" y="9"/>
                    <a:pt x="20" y="9"/>
                  </a:cubicBezTo>
                  <a:cubicBezTo>
                    <a:pt x="22" y="8"/>
                    <a:pt x="22" y="8"/>
                    <a:pt x="22" y="8"/>
                  </a:cubicBezTo>
                  <a:cubicBezTo>
                    <a:pt x="24" y="7"/>
                    <a:pt x="24" y="7"/>
                    <a:pt x="24" y="7"/>
                  </a:cubicBezTo>
                  <a:cubicBezTo>
                    <a:pt x="24" y="7"/>
                    <a:pt x="26" y="6"/>
                    <a:pt x="27" y="6"/>
                  </a:cubicBezTo>
                  <a:cubicBezTo>
                    <a:pt x="27" y="6"/>
                    <a:pt x="27" y="5"/>
                    <a:pt x="28" y="4"/>
                  </a:cubicBezTo>
                  <a:cubicBezTo>
                    <a:pt x="29" y="4"/>
                    <a:pt x="29" y="4"/>
                    <a:pt x="29" y="4"/>
                  </a:cubicBezTo>
                  <a:cubicBezTo>
                    <a:pt x="31" y="4"/>
                    <a:pt x="31" y="4"/>
                    <a:pt x="31" y="4"/>
                  </a:cubicBezTo>
                  <a:cubicBezTo>
                    <a:pt x="32" y="6"/>
                    <a:pt x="32" y="6"/>
                    <a:pt x="32" y="6"/>
                  </a:cubicBezTo>
                  <a:cubicBezTo>
                    <a:pt x="34" y="7"/>
                    <a:pt x="34" y="7"/>
                    <a:pt x="34" y="7"/>
                  </a:cubicBezTo>
                  <a:cubicBezTo>
                    <a:pt x="36" y="9"/>
                    <a:pt x="36" y="9"/>
                    <a:pt x="36" y="9"/>
                  </a:cubicBezTo>
                  <a:cubicBezTo>
                    <a:pt x="37" y="12"/>
                    <a:pt x="37" y="12"/>
                    <a:pt x="37" y="12"/>
                  </a:cubicBezTo>
                  <a:cubicBezTo>
                    <a:pt x="39" y="15"/>
                    <a:pt x="39" y="15"/>
                    <a:pt x="39" y="15"/>
                  </a:cubicBezTo>
                  <a:cubicBezTo>
                    <a:pt x="40" y="14"/>
                    <a:pt x="40" y="14"/>
                    <a:pt x="40" y="14"/>
                  </a:cubicBezTo>
                  <a:cubicBezTo>
                    <a:pt x="42" y="16"/>
                    <a:pt x="42" y="16"/>
                    <a:pt x="42" y="16"/>
                  </a:cubicBezTo>
                  <a:cubicBezTo>
                    <a:pt x="44" y="17"/>
                    <a:pt x="44" y="17"/>
                    <a:pt x="44" y="17"/>
                  </a:cubicBezTo>
                  <a:cubicBezTo>
                    <a:pt x="44" y="17"/>
                    <a:pt x="46" y="17"/>
                    <a:pt x="48" y="18"/>
                  </a:cubicBezTo>
                  <a:cubicBezTo>
                    <a:pt x="49" y="18"/>
                    <a:pt x="49" y="19"/>
                    <a:pt x="49" y="19"/>
                  </a:cubicBezTo>
                  <a:cubicBezTo>
                    <a:pt x="50" y="21"/>
                    <a:pt x="52" y="23"/>
                    <a:pt x="52" y="23"/>
                  </a:cubicBezTo>
                  <a:cubicBezTo>
                    <a:pt x="53" y="26"/>
                    <a:pt x="53" y="26"/>
                    <a:pt x="53" y="26"/>
                  </a:cubicBezTo>
                  <a:cubicBezTo>
                    <a:pt x="53" y="26"/>
                    <a:pt x="54" y="28"/>
                    <a:pt x="54" y="29"/>
                  </a:cubicBezTo>
                  <a:cubicBezTo>
                    <a:pt x="54" y="29"/>
                    <a:pt x="54" y="30"/>
                    <a:pt x="54" y="30"/>
                  </a:cubicBezTo>
                  <a:cubicBezTo>
                    <a:pt x="57" y="33"/>
                    <a:pt x="57" y="33"/>
                    <a:pt x="57" y="33"/>
                  </a:cubicBezTo>
                  <a:cubicBezTo>
                    <a:pt x="56" y="36"/>
                    <a:pt x="56" y="36"/>
                    <a:pt x="56" y="36"/>
                  </a:cubicBezTo>
                  <a:cubicBezTo>
                    <a:pt x="55" y="38"/>
                    <a:pt x="55" y="38"/>
                    <a:pt x="55" y="38"/>
                  </a:cubicBezTo>
                  <a:cubicBezTo>
                    <a:pt x="55" y="38"/>
                    <a:pt x="55" y="40"/>
                    <a:pt x="55" y="40"/>
                  </a:cubicBezTo>
                  <a:cubicBezTo>
                    <a:pt x="55" y="40"/>
                    <a:pt x="55" y="42"/>
                    <a:pt x="55" y="42"/>
                  </a:cubicBezTo>
                  <a:cubicBezTo>
                    <a:pt x="54" y="43"/>
                    <a:pt x="54" y="43"/>
                    <a:pt x="54" y="43"/>
                  </a:cubicBezTo>
                  <a:cubicBezTo>
                    <a:pt x="55" y="48"/>
                    <a:pt x="55" y="48"/>
                    <a:pt x="55" y="48"/>
                  </a:cubicBezTo>
                  <a:cubicBezTo>
                    <a:pt x="54" y="51"/>
                    <a:pt x="54" y="51"/>
                    <a:pt x="54" y="51"/>
                  </a:cubicBezTo>
                  <a:cubicBezTo>
                    <a:pt x="55" y="51"/>
                    <a:pt x="56" y="52"/>
                    <a:pt x="56" y="53"/>
                  </a:cubicBezTo>
                  <a:cubicBezTo>
                    <a:pt x="57" y="53"/>
                    <a:pt x="56" y="54"/>
                    <a:pt x="56" y="54"/>
                  </a:cubicBezTo>
                  <a:cubicBezTo>
                    <a:pt x="55" y="55"/>
                    <a:pt x="55" y="55"/>
                    <a:pt x="54" y="56"/>
                  </a:cubicBezTo>
                  <a:cubicBezTo>
                    <a:pt x="53" y="56"/>
                    <a:pt x="53" y="56"/>
                    <a:pt x="53" y="56"/>
                  </a:cubicBezTo>
                  <a:cubicBezTo>
                    <a:pt x="53" y="57"/>
                    <a:pt x="52" y="57"/>
                    <a:pt x="52" y="57"/>
                  </a:cubicBezTo>
                  <a:cubicBezTo>
                    <a:pt x="52" y="57"/>
                    <a:pt x="52" y="58"/>
                    <a:pt x="52" y="59"/>
                  </a:cubicBezTo>
                  <a:cubicBezTo>
                    <a:pt x="53" y="60"/>
                    <a:pt x="55" y="61"/>
                    <a:pt x="55" y="61"/>
                  </a:cubicBezTo>
                  <a:cubicBezTo>
                    <a:pt x="55" y="61"/>
                    <a:pt x="57" y="63"/>
                    <a:pt x="57" y="64"/>
                  </a:cubicBezTo>
                  <a:cubicBezTo>
                    <a:pt x="58" y="64"/>
                    <a:pt x="57" y="65"/>
                    <a:pt x="57" y="66"/>
                  </a:cubicBezTo>
                  <a:cubicBezTo>
                    <a:pt x="57" y="66"/>
                    <a:pt x="57" y="67"/>
                    <a:pt x="55" y="68"/>
                  </a:cubicBezTo>
                  <a:cubicBezTo>
                    <a:pt x="56" y="69"/>
                    <a:pt x="56" y="69"/>
                    <a:pt x="56" y="69"/>
                  </a:cubicBezTo>
                  <a:cubicBezTo>
                    <a:pt x="57" y="72"/>
                    <a:pt x="57" y="72"/>
                    <a:pt x="57" y="72"/>
                  </a:cubicBezTo>
                  <a:cubicBezTo>
                    <a:pt x="57" y="72"/>
                    <a:pt x="57" y="73"/>
                    <a:pt x="57" y="73"/>
                  </a:cubicBezTo>
                  <a:cubicBezTo>
                    <a:pt x="58" y="74"/>
                    <a:pt x="59" y="76"/>
                    <a:pt x="60" y="76"/>
                  </a:cubicBezTo>
                  <a:cubicBezTo>
                    <a:pt x="60" y="76"/>
                    <a:pt x="61" y="78"/>
                    <a:pt x="61" y="79"/>
                  </a:cubicBezTo>
                  <a:cubicBezTo>
                    <a:pt x="61" y="79"/>
                    <a:pt x="61" y="80"/>
                    <a:pt x="61" y="80"/>
                  </a:cubicBezTo>
                  <a:cubicBezTo>
                    <a:pt x="61" y="80"/>
                    <a:pt x="62" y="80"/>
                    <a:pt x="62" y="80"/>
                  </a:cubicBezTo>
                  <a:cubicBezTo>
                    <a:pt x="63" y="81"/>
                    <a:pt x="65" y="81"/>
                    <a:pt x="65" y="81"/>
                  </a:cubicBezTo>
                  <a:cubicBezTo>
                    <a:pt x="65" y="81"/>
                    <a:pt x="66" y="82"/>
                    <a:pt x="66" y="83"/>
                  </a:cubicBezTo>
                  <a:cubicBezTo>
                    <a:pt x="67" y="84"/>
                    <a:pt x="68" y="86"/>
                    <a:pt x="68" y="87"/>
                  </a:cubicBezTo>
                  <a:cubicBezTo>
                    <a:pt x="68" y="87"/>
                    <a:pt x="68" y="88"/>
                    <a:pt x="68" y="88"/>
                  </a:cubicBezTo>
                  <a:cubicBezTo>
                    <a:pt x="68" y="89"/>
                    <a:pt x="68" y="89"/>
                    <a:pt x="68" y="89"/>
                  </a:cubicBezTo>
                  <a:cubicBezTo>
                    <a:pt x="68" y="90"/>
                    <a:pt x="69" y="89"/>
                    <a:pt x="69" y="89"/>
                  </a:cubicBezTo>
                  <a:cubicBezTo>
                    <a:pt x="69" y="89"/>
                    <a:pt x="70" y="88"/>
                    <a:pt x="70" y="88"/>
                  </a:cubicBezTo>
                  <a:cubicBezTo>
                    <a:pt x="71" y="88"/>
                    <a:pt x="72" y="88"/>
                    <a:pt x="73" y="88"/>
                  </a:cubicBezTo>
                  <a:cubicBezTo>
                    <a:pt x="74" y="88"/>
                    <a:pt x="74" y="88"/>
                    <a:pt x="74" y="88"/>
                  </a:cubicBezTo>
                  <a:cubicBezTo>
                    <a:pt x="76" y="88"/>
                    <a:pt x="76" y="88"/>
                    <a:pt x="77" y="88"/>
                  </a:cubicBezTo>
                  <a:cubicBezTo>
                    <a:pt x="79" y="89"/>
                    <a:pt x="79" y="89"/>
                    <a:pt x="79" y="89"/>
                  </a:cubicBezTo>
                  <a:cubicBezTo>
                    <a:pt x="80" y="91"/>
                    <a:pt x="80" y="91"/>
                    <a:pt x="80" y="91"/>
                  </a:cubicBezTo>
                  <a:cubicBezTo>
                    <a:pt x="80" y="91"/>
                    <a:pt x="81" y="91"/>
                    <a:pt x="81" y="91"/>
                  </a:cubicBezTo>
                  <a:cubicBezTo>
                    <a:pt x="82" y="93"/>
                    <a:pt x="82" y="93"/>
                    <a:pt x="82" y="93"/>
                  </a:cubicBezTo>
                  <a:cubicBezTo>
                    <a:pt x="84" y="96"/>
                    <a:pt x="84" y="96"/>
                    <a:pt x="84" y="96"/>
                  </a:cubicBezTo>
                  <a:cubicBezTo>
                    <a:pt x="85" y="104"/>
                    <a:pt x="85" y="104"/>
                    <a:pt x="85" y="104"/>
                  </a:cubicBezTo>
                  <a:cubicBezTo>
                    <a:pt x="83" y="104"/>
                    <a:pt x="81" y="106"/>
                    <a:pt x="80" y="107"/>
                  </a:cubicBezTo>
                  <a:cubicBezTo>
                    <a:pt x="77" y="115"/>
                    <a:pt x="77" y="115"/>
                    <a:pt x="77" y="115"/>
                  </a:cubicBezTo>
                  <a:cubicBezTo>
                    <a:pt x="75" y="124"/>
                    <a:pt x="75" y="124"/>
                    <a:pt x="75" y="124"/>
                  </a:cubicBezTo>
                  <a:cubicBezTo>
                    <a:pt x="70" y="132"/>
                    <a:pt x="70" y="132"/>
                    <a:pt x="70" y="132"/>
                  </a:cubicBezTo>
                  <a:cubicBezTo>
                    <a:pt x="63" y="136"/>
                    <a:pt x="63" y="136"/>
                    <a:pt x="63" y="136"/>
                  </a:cubicBezTo>
                  <a:cubicBezTo>
                    <a:pt x="62" y="136"/>
                    <a:pt x="62" y="136"/>
                    <a:pt x="62" y="136"/>
                  </a:cubicBezTo>
                  <a:cubicBezTo>
                    <a:pt x="62" y="136"/>
                    <a:pt x="61" y="137"/>
                    <a:pt x="61" y="137"/>
                  </a:cubicBezTo>
                  <a:cubicBezTo>
                    <a:pt x="60" y="140"/>
                    <a:pt x="60" y="140"/>
                    <a:pt x="60" y="140"/>
                  </a:cubicBezTo>
                  <a:cubicBezTo>
                    <a:pt x="59" y="141"/>
                    <a:pt x="59" y="141"/>
                    <a:pt x="59" y="141"/>
                  </a:cubicBezTo>
                  <a:cubicBezTo>
                    <a:pt x="58" y="141"/>
                    <a:pt x="58" y="141"/>
                    <a:pt x="58" y="141"/>
                  </a:cubicBezTo>
                  <a:cubicBezTo>
                    <a:pt x="58" y="142"/>
                    <a:pt x="58" y="142"/>
                    <a:pt x="58" y="142"/>
                  </a:cubicBezTo>
                  <a:cubicBezTo>
                    <a:pt x="58" y="143"/>
                    <a:pt x="58" y="143"/>
                    <a:pt x="58" y="144"/>
                  </a:cubicBezTo>
                  <a:cubicBezTo>
                    <a:pt x="58" y="144"/>
                    <a:pt x="58" y="144"/>
                    <a:pt x="58" y="145"/>
                  </a:cubicBezTo>
                  <a:cubicBezTo>
                    <a:pt x="58" y="145"/>
                    <a:pt x="59" y="145"/>
                    <a:pt x="59" y="146"/>
                  </a:cubicBezTo>
                  <a:cubicBezTo>
                    <a:pt x="59" y="146"/>
                    <a:pt x="60" y="147"/>
                    <a:pt x="61" y="147"/>
                  </a:cubicBezTo>
                  <a:cubicBezTo>
                    <a:pt x="62" y="148"/>
                    <a:pt x="63" y="148"/>
                    <a:pt x="63" y="148"/>
                  </a:cubicBezTo>
                  <a:cubicBezTo>
                    <a:pt x="64" y="150"/>
                    <a:pt x="64" y="150"/>
                    <a:pt x="64" y="150"/>
                  </a:cubicBezTo>
                  <a:cubicBezTo>
                    <a:pt x="63" y="151"/>
                    <a:pt x="62" y="151"/>
                    <a:pt x="61" y="151"/>
                  </a:cubicBezTo>
                  <a:cubicBezTo>
                    <a:pt x="61" y="151"/>
                    <a:pt x="60" y="151"/>
                    <a:pt x="60" y="151"/>
                  </a:cubicBezTo>
                  <a:cubicBezTo>
                    <a:pt x="59" y="151"/>
                    <a:pt x="59" y="151"/>
                    <a:pt x="58" y="151"/>
                  </a:cubicBezTo>
                  <a:cubicBezTo>
                    <a:pt x="58" y="151"/>
                    <a:pt x="58" y="152"/>
                    <a:pt x="58" y="153"/>
                  </a:cubicBezTo>
                  <a:cubicBezTo>
                    <a:pt x="59" y="154"/>
                    <a:pt x="59" y="154"/>
                    <a:pt x="59" y="154"/>
                  </a:cubicBezTo>
                  <a:cubicBezTo>
                    <a:pt x="59" y="154"/>
                    <a:pt x="59" y="156"/>
                    <a:pt x="59" y="156"/>
                  </a:cubicBezTo>
                  <a:cubicBezTo>
                    <a:pt x="59" y="156"/>
                    <a:pt x="59" y="157"/>
                    <a:pt x="57" y="158"/>
                  </a:cubicBezTo>
                  <a:cubicBezTo>
                    <a:pt x="56" y="160"/>
                    <a:pt x="56" y="160"/>
                    <a:pt x="56" y="160"/>
                  </a:cubicBezTo>
                  <a:cubicBezTo>
                    <a:pt x="52" y="160"/>
                    <a:pt x="52" y="160"/>
                    <a:pt x="52" y="160"/>
                  </a:cubicBezTo>
                  <a:cubicBezTo>
                    <a:pt x="52" y="160"/>
                    <a:pt x="52" y="160"/>
                    <a:pt x="52" y="160"/>
                  </a:cubicBezTo>
                  <a:close/>
                  <a:moveTo>
                    <a:pt x="49" y="158"/>
                  </a:moveTo>
                  <a:cubicBezTo>
                    <a:pt x="49" y="158"/>
                    <a:pt x="49" y="158"/>
                    <a:pt x="49" y="158"/>
                  </a:cubicBezTo>
                  <a:cubicBezTo>
                    <a:pt x="52" y="159"/>
                    <a:pt x="52" y="159"/>
                    <a:pt x="52" y="159"/>
                  </a:cubicBezTo>
                  <a:cubicBezTo>
                    <a:pt x="55" y="159"/>
                    <a:pt x="55" y="159"/>
                    <a:pt x="55" y="159"/>
                  </a:cubicBezTo>
                  <a:cubicBezTo>
                    <a:pt x="57" y="158"/>
                    <a:pt x="57" y="158"/>
                    <a:pt x="57" y="158"/>
                  </a:cubicBezTo>
                  <a:cubicBezTo>
                    <a:pt x="58" y="157"/>
                    <a:pt x="59" y="156"/>
                    <a:pt x="59" y="156"/>
                  </a:cubicBezTo>
                  <a:cubicBezTo>
                    <a:pt x="59" y="156"/>
                    <a:pt x="58" y="154"/>
                    <a:pt x="58" y="154"/>
                  </a:cubicBezTo>
                  <a:cubicBezTo>
                    <a:pt x="58" y="153"/>
                    <a:pt x="58" y="153"/>
                    <a:pt x="58" y="153"/>
                  </a:cubicBezTo>
                  <a:cubicBezTo>
                    <a:pt x="58" y="153"/>
                    <a:pt x="57" y="152"/>
                    <a:pt x="57" y="151"/>
                  </a:cubicBezTo>
                  <a:cubicBezTo>
                    <a:pt x="57" y="151"/>
                    <a:pt x="58" y="150"/>
                    <a:pt x="58" y="150"/>
                  </a:cubicBezTo>
                  <a:cubicBezTo>
                    <a:pt x="59" y="150"/>
                    <a:pt x="59" y="150"/>
                    <a:pt x="59" y="150"/>
                  </a:cubicBezTo>
                  <a:cubicBezTo>
                    <a:pt x="59" y="150"/>
                    <a:pt x="60" y="150"/>
                    <a:pt x="60" y="150"/>
                  </a:cubicBezTo>
                  <a:cubicBezTo>
                    <a:pt x="61" y="151"/>
                    <a:pt x="61" y="151"/>
                    <a:pt x="61" y="151"/>
                  </a:cubicBezTo>
                  <a:cubicBezTo>
                    <a:pt x="61" y="151"/>
                    <a:pt x="61" y="151"/>
                    <a:pt x="61" y="151"/>
                  </a:cubicBezTo>
                  <a:cubicBezTo>
                    <a:pt x="62" y="151"/>
                    <a:pt x="63" y="150"/>
                    <a:pt x="63" y="149"/>
                  </a:cubicBezTo>
                  <a:cubicBezTo>
                    <a:pt x="63" y="149"/>
                    <a:pt x="63" y="149"/>
                    <a:pt x="63" y="149"/>
                  </a:cubicBezTo>
                  <a:cubicBezTo>
                    <a:pt x="62" y="149"/>
                    <a:pt x="62" y="148"/>
                    <a:pt x="61" y="148"/>
                  </a:cubicBezTo>
                  <a:cubicBezTo>
                    <a:pt x="59" y="147"/>
                    <a:pt x="58" y="146"/>
                    <a:pt x="58" y="146"/>
                  </a:cubicBezTo>
                  <a:cubicBezTo>
                    <a:pt x="58" y="146"/>
                    <a:pt x="58" y="145"/>
                    <a:pt x="58" y="145"/>
                  </a:cubicBezTo>
                  <a:cubicBezTo>
                    <a:pt x="57" y="145"/>
                    <a:pt x="57" y="144"/>
                    <a:pt x="57" y="144"/>
                  </a:cubicBezTo>
                  <a:cubicBezTo>
                    <a:pt x="57" y="143"/>
                    <a:pt x="57" y="142"/>
                    <a:pt x="57" y="142"/>
                  </a:cubicBezTo>
                  <a:cubicBezTo>
                    <a:pt x="57" y="141"/>
                    <a:pt x="57" y="141"/>
                    <a:pt x="57" y="141"/>
                  </a:cubicBezTo>
                  <a:cubicBezTo>
                    <a:pt x="57" y="141"/>
                    <a:pt x="58" y="140"/>
                    <a:pt x="59" y="140"/>
                  </a:cubicBezTo>
                  <a:cubicBezTo>
                    <a:pt x="60" y="140"/>
                    <a:pt x="60" y="140"/>
                    <a:pt x="60" y="140"/>
                  </a:cubicBezTo>
                  <a:cubicBezTo>
                    <a:pt x="61" y="137"/>
                    <a:pt x="61" y="137"/>
                    <a:pt x="61" y="137"/>
                  </a:cubicBezTo>
                  <a:cubicBezTo>
                    <a:pt x="61" y="137"/>
                    <a:pt x="61" y="136"/>
                    <a:pt x="62" y="136"/>
                  </a:cubicBezTo>
                  <a:cubicBezTo>
                    <a:pt x="63" y="136"/>
                    <a:pt x="63" y="136"/>
                    <a:pt x="63" y="136"/>
                  </a:cubicBezTo>
                  <a:cubicBezTo>
                    <a:pt x="63" y="136"/>
                    <a:pt x="63" y="136"/>
                    <a:pt x="63" y="136"/>
                  </a:cubicBezTo>
                  <a:cubicBezTo>
                    <a:pt x="70" y="132"/>
                    <a:pt x="70" y="132"/>
                    <a:pt x="70" y="132"/>
                  </a:cubicBezTo>
                  <a:cubicBezTo>
                    <a:pt x="75" y="124"/>
                    <a:pt x="75" y="124"/>
                    <a:pt x="75" y="124"/>
                  </a:cubicBezTo>
                  <a:cubicBezTo>
                    <a:pt x="76" y="115"/>
                    <a:pt x="76" y="115"/>
                    <a:pt x="76" y="115"/>
                  </a:cubicBezTo>
                  <a:cubicBezTo>
                    <a:pt x="79" y="107"/>
                    <a:pt x="79" y="107"/>
                    <a:pt x="79" y="107"/>
                  </a:cubicBezTo>
                  <a:cubicBezTo>
                    <a:pt x="80" y="106"/>
                    <a:pt x="83" y="104"/>
                    <a:pt x="84" y="104"/>
                  </a:cubicBezTo>
                  <a:cubicBezTo>
                    <a:pt x="84" y="103"/>
                    <a:pt x="84" y="100"/>
                    <a:pt x="83" y="96"/>
                  </a:cubicBezTo>
                  <a:cubicBezTo>
                    <a:pt x="81" y="93"/>
                    <a:pt x="81" y="93"/>
                    <a:pt x="81" y="93"/>
                  </a:cubicBezTo>
                  <a:cubicBezTo>
                    <a:pt x="81" y="91"/>
                    <a:pt x="81" y="91"/>
                    <a:pt x="81" y="91"/>
                  </a:cubicBezTo>
                  <a:cubicBezTo>
                    <a:pt x="81" y="92"/>
                    <a:pt x="80" y="92"/>
                    <a:pt x="80" y="91"/>
                  </a:cubicBezTo>
                  <a:cubicBezTo>
                    <a:pt x="80" y="91"/>
                    <a:pt x="79" y="91"/>
                    <a:pt x="79" y="91"/>
                  </a:cubicBezTo>
                  <a:cubicBezTo>
                    <a:pt x="79" y="90"/>
                    <a:pt x="79" y="90"/>
                    <a:pt x="79" y="90"/>
                  </a:cubicBezTo>
                  <a:cubicBezTo>
                    <a:pt x="76" y="89"/>
                    <a:pt x="76" y="89"/>
                    <a:pt x="76" y="89"/>
                  </a:cubicBezTo>
                  <a:cubicBezTo>
                    <a:pt x="76" y="89"/>
                    <a:pt x="76" y="89"/>
                    <a:pt x="75" y="89"/>
                  </a:cubicBezTo>
                  <a:cubicBezTo>
                    <a:pt x="75" y="89"/>
                    <a:pt x="74" y="89"/>
                    <a:pt x="74" y="89"/>
                  </a:cubicBezTo>
                  <a:cubicBezTo>
                    <a:pt x="72" y="88"/>
                    <a:pt x="71" y="88"/>
                    <a:pt x="71" y="89"/>
                  </a:cubicBezTo>
                  <a:cubicBezTo>
                    <a:pt x="70" y="89"/>
                    <a:pt x="70" y="89"/>
                    <a:pt x="69" y="90"/>
                  </a:cubicBezTo>
                  <a:cubicBezTo>
                    <a:pt x="69" y="90"/>
                    <a:pt x="69" y="90"/>
                    <a:pt x="69" y="90"/>
                  </a:cubicBezTo>
                  <a:cubicBezTo>
                    <a:pt x="68" y="91"/>
                    <a:pt x="68" y="90"/>
                    <a:pt x="68" y="90"/>
                  </a:cubicBezTo>
                  <a:cubicBezTo>
                    <a:pt x="68" y="90"/>
                    <a:pt x="68" y="90"/>
                    <a:pt x="67" y="90"/>
                  </a:cubicBezTo>
                  <a:cubicBezTo>
                    <a:pt x="67" y="88"/>
                    <a:pt x="67" y="88"/>
                    <a:pt x="67" y="88"/>
                  </a:cubicBezTo>
                  <a:cubicBezTo>
                    <a:pt x="67" y="88"/>
                    <a:pt x="67" y="87"/>
                    <a:pt x="67" y="87"/>
                  </a:cubicBezTo>
                  <a:cubicBezTo>
                    <a:pt x="67" y="86"/>
                    <a:pt x="66" y="84"/>
                    <a:pt x="66" y="83"/>
                  </a:cubicBezTo>
                  <a:cubicBezTo>
                    <a:pt x="65" y="82"/>
                    <a:pt x="65" y="82"/>
                    <a:pt x="65" y="81"/>
                  </a:cubicBezTo>
                  <a:cubicBezTo>
                    <a:pt x="65" y="81"/>
                    <a:pt x="63" y="81"/>
                    <a:pt x="63" y="81"/>
                  </a:cubicBezTo>
                  <a:cubicBezTo>
                    <a:pt x="62" y="81"/>
                    <a:pt x="61" y="81"/>
                    <a:pt x="61" y="81"/>
                  </a:cubicBezTo>
                  <a:cubicBezTo>
                    <a:pt x="60" y="80"/>
                    <a:pt x="60" y="79"/>
                    <a:pt x="61" y="78"/>
                  </a:cubicBezTo>
                  <a:cubicBezTo>
                    <a:pt x="61" y="78"/>
                    <a:pt x="60" y="77"/>
                    <a:pt x="59" y="76"/>
                  </a:cubicBezTo>
                  <a:cubicBezTo>
                    <a:pt x="59" y="76"/>
                    <a:pt x="57" y="73"/>
                    <a:pt x="57" y="73"/>
                  </a:cubicBezTo>
                  <a:cubicBezTo>
                    <a:pt x="57" y="73"/>
                    <a:pt x="56" y="73"/>
                    <a:pt x="56" y="72"/>
                  </a:cubicBezTo>
                  <a:cubicBezTo>
                    <a:pt x="55" y="68"/>
                    <a:pt x="55" y="68"/>
                    <a:pt x="55" y="68"/>
                  </a:cubicBezTo>
                  <a:cubicBezTo>
                    <a:pt x="56" y="67"/>
                    <a:pt x="56" y="66"/>
                    <a:pt x="56" y="66"/>
                  </a:cubicBezTo>
                  <a:cubicBezTo>
                    <a:pt x="57" y="65"/>
                    <a:pt x="57" y="64"/>
                    <a:pt x="57" y="64"/>
                  </a:cubicBezTo>
                  <a:cubicBezTo>
                    <a:pt x="57" y="64"/>
                    <a:pt x="55" y="62"/>
                    <a:pt x="54" y="62"/>
                  </a:cubicBezTo>
                  <a:cubicBezTo>
                    <a:pt x="54" y="62"/>
                    <a:pt x="52" y="60"/>
                    <a:pt x="52" y="59"/>
                  </a:cubicBezTo>
                  <a:cubicBezTo>
                    <a:pt x="51" y="58"/>
                    <a:pt x="51" y="57"/>
                    <a:pt x="51" y="57"/>
                  </a:cubicBezTo>
                  <a:cubicBezTo>
                    <a:pt x="52" y="56"/>
                    <a:pt x="52" y="56"/>
                    <a:pt x="53" y="56"/>
                  </a:cubicBezTo>
                  <a:cubicBezTo>
                    <a:pt x="54" y="55"/>
                    <a:pt x="54" y="55"/>
                    <a:pt x="54" y="55"/>
                  </a:cubicBezTo>
                  <a:cubicBezTo>
                    <a:pt x="54" y="55"/>
                    <a:pt x="55" y="54"/>
                    <a:pt x="55" y="54"/>
                  </a:cubicBezTo>
                  <a:cubicBezTo>
                    <a:pt x="55" y="53"/>
                    <a:pt x="55" y="53"/>
                    <a:pt x="55" y="53"/>
                  </a:cubicBezTo>
                  <a:cubicBezTo>
                    <a:pt x="55" y="53"/>
                    <a:pt x="54" y="51"/>
                    <a:pt x="54" y="51"/>
                  </a:cubicBezTo>
                  <a:cubicBezTo>
                    <a:pt x="55" y="48"/>
                    <a:pt x="55" y="48"/>
                    <a:pt x="55" y="48"/>
                  </a:cubicBezTo>
                  <a:cubicBezTo>
                    <a:pt x="54" y="47"/>
                    <a:pt x="54" y="47"/>
                    <a:pt x="54" y="47"/>
                  </a:cubicBezTo>
                  <a:cubicBezTo>
                    <a:pt x="54" y="43"/>
                    <a:pt x="54" y="43"/>
                    <a:pt x="54" y="43"/>
                  </a:cubicBezTo>
                  <a:cubicBezTo>
                    <a:pt x="54" y="42"/>
                    <a:pt x="54" y="42"/>
                    <a:pt x="54" y="42"/>
                  </a:cubicBezTo>
                  <a:cubicBezTo>
                    <a:pt x="54" y="41"/>
                    <a:pt x="54" y="40"/>
                    <a:pt x="54" y="40"/>
                  </a:cubicBezTo>
                  <a:cubicBezTo>
                    <a:pt x="54" y="39"/>
                    <a:pt x="55" y="38"/>
                    <a:pt x="55" y="37"/>
                  </a:cubicBezTo>
                  <a:cubicBezTo>
                    <a:pt x="55" y="35"/>
                    <a:pt x="55" y="35"/>
                    <a:pt x="55" y="35"/>
                  </a:cubicBezTo>
                  <a:cubicBezTo>
                    <a:pt x="56" y="33"/>
                    <a:pt x="56" y="33"/>
                    <a:pt x="56" y="33"/>
                  </a:cubicBezTo>
                  <a:cubicBezTo>
                    <a:pt x="54" y="30"/>
                    <a:pt x="54" y="30"/>
                    <a:pt x="54" y="30"/>
                  </a:cubicBezTo>
                  <a:cubicBezTo>
                    <a:pt x="54" y="30"/>
                    <a:pt x="54" y="30"/>
                    <a:pt x="53" y="29"/>
                  </a:cubicBezTo>
                  <a:cubicBezTo>
                    <a:pt x="53" y="28"/>
                    <a:pt x="52" y="26"/>
                    <a:pt x="52" y="26"/>
                  </a:cubicBezTo>
                  <a:cubicBezTo>
                    <a:pt x="51" y="24"/>
                    <a:pt x="51" y="24"/>
                    <a:pt x="51" y="24"/>
                  </a:cubicBezTo>
                  <a:cubicBezTo>
                    <a:pt x="51" y="23"/>
                    <a:pt x="49" y="21"/>
                    <a:pt x="49" y="21"/>
                  </a:cubicBezTo>
                  <a:cubicBezTo>
                    <a:pt x="49" y="20"/>
                    <a:pt x="48" y="20"/>
                    <a:pt x="48" y="20"/>
                  </a:cubicBezTo>
                  <a:cubicBezTo>
                    <a:pt x="48" y="19"/>
                    <a:pt x="48" y="19"/>
                    <a:pt x="47" y="19"/>
                  </a:cubicBezTo>
                  <a:cubicBezTo>
                    <a:pt x="46" y="18"/>
                    <a:pt x="44" y="17"/>
                    <a:pt x="44" y="17"/>
                  </a:cubicBezTo>
                  <a:cubicBezTo>
                    <a:pt x="42" y="17"/>
                    <a:pt x="42" y="17"/>
                    <a:pt x="42" y="17"/>
                  </a:cubicBezTo>
                  <a:cubicBezTo>
                    <a:pt x="40" y="15"/>
                    <a:pt x="40" y="15"/>
                    <a:pt x="40" y="15"/>
                  </a:cubicBezTo>
                  <a:cubicBezTo>
                    <a:pt x="39" y="16"/>
                    <a:pt x="39" y="16"/>
                    <a:pt x="39" y="16"/>
                  </a:cubicBezTo>
                  <a:cubicBezTo>
                    <a:pt x="36" y="12"/>
                    <a:pt x="36" y="12"/>
                    <a:pt x="36" y="12"/>
                  </a:cubicBezTo>
                  <a:cubicBezTo>
                    <a:pt x="36" y="9"/>
                    <a:pt x="36" y="9"/>
                    <a:pt x="36" y="9"/>
                  </a:cubicBezTo>
                  <a:cubicBezTo>
                    <a:pt x="29" y="4"/>
                    <a:pt x="29" y="4"/>
                    <a:pt x="29" y="4"/>
                  </a:cubicBezTo>
                  <a:cubicBezTo>
                    <a:pt x="28" y="5"/>
                    <a:pt x="28" y="5"/>
                    <a:pt x="28" y="5"/>
                  </a:cubicBezTo>
                  <a:cubicBezTo>
                    <a:pt x="28" y="5"/>
                    <a:pt x="27" y="6"/>
                    <a:pt x="27" y="6"/>
                  </a:cubicBezTo>
                  <a:cubicBezTo>
                    <a:pt x="27" y="7"/>
                    <a:pt x="24" y="7"/>
                    <a:pt x="24" y="7"/>
                  </a:cubicBezTo>
                  <a:cubicBezTo>
                    <a:pt x="23" y="9"/>
                    <a:pt x="23" y="9"/>
                    <a:pt x="23" y="9"/>
                  </a:cubicBezTo>
                  <a:cubicBezTo>
                    <a:pt x="20" y="10"/>
                    <a:pt x="20" y="10"/>
                    <a:pt x="20" y="10"/>
                  </a:cubicBezTo>
                  <a:cubicBezTo>
                    <a:pt x="20" y="10"/>
                    <a:pt x="19" y="10"/>
                    <a:pt x="19" y="10"/>
                  </a:cubicBezTo>
                  <a:cubicBezTo>
                    <a:pt x="19" y="9"/>
                    <a:pt x="18" y="9"/>
                    <a:pt x="18" y="9"/>
                  </a:cubicBezTo>
                  <a:cubicBezTo>
                    <a:pt x="18" y="8"/>
                    <a:pt x="18" y="8"/>
                    <a:pt x="18" y="8"/>
                  </a:cubicBezTo>
                  <a:cubicBezTo>
                    <a:pt x="17" y="7"/>
                    <a:pt x="17" y="6"/>
                    <a:pt x="17" y="6"/>
                  </a:cubicBezTo>
                  <a:cubicBezTo>
                    <a:pt x="17" y="5"/>
                    <a:pt x="17" y="5"/>
                    <a:pt x="17" y="5"/>
                  </a:cubicBezTo>
                  <a:cubicBezTo>
                    <a:pt x="17" y="4"/>
                    <a:pt x="17" y="4"/>
                    <a:pt x="17" y="3"/>
                  </a:cubicBezTo>
                  <a:cubicBezTo>
                    <a:pt x="17" y="2"/>
                    <a:pt x="17" y="2"/>
                    <a:pt x="17" y="2"/>
                  </a:cubicBezTo>
                  <a:cubicBezTo>
                    <a:pt x="15" y="1"/>
                    <a:pt x="15" y="1"/>
                    <a:pt x="15" y="1"/>
                  </a:cubicBezTo>
                  <a:cubicBezTo>
                    <a:pt x="15" y="1"/>
                    <a:pt x="14" y="0"/>
                    <a:pt x="14" y="0"/>
                  </a:cubicBezTo>
                  <a:cubicBezTo>
                    <a:pt x="14" y="1"/>
                    <a:pt x="12" y="2"/>
                    <a:pt x="11" y="4"/>
                  </a:cubicBezTo>
                  <a:cubicBezTo>
                    <a:pt x="11" y="5"/>
                    <a:pt x="11" y="5"/>
                    <a:pt x="11" y="5"/>
                  </a:cubicBezTo>
                  <a:cubicBezTo>
                    <a:pt x="9" y="9"/>
                    <a:pt x="9" y="9"/>
                    <a:pt x="9" y="9"/>
                  </a:cubicBezTo>
                  <a:cubicBezTo>
                    <a:pt x="8" y="12"/>
                    <a:pt x="8" y="12"/>
                    <a:pt x="8" y="12"/>
                  </a:cubicBezTo>
                  <a:cubicBezTo>
                    <a:pt x="8" y="12"/>
                    <a:pt x="8" y="13"/>
                    <a:pt x="7" y="13"/>
                  </a:cubicBezTo>
                  <a:cubicBezTo>
                    <a:pt x="7" y="14"/>
                    <a:pt x="6" y="15"/>
                    <a:pt x="6" y="15"/>
                  </a:cubicBezTo>
                  <a:cubicBezTo>
                    <a:pt x="5" y="15"/>
                    <a:pt x="5" y="15"/>
                    <a:pt x="5" y="15"/>
                  </a:cubicBezTo>
                  <a:cubicBezTo>
                    <a:pt x="4" y="16"/>
                    <a:pt x="4" y="16"/>
                    <a:pt x="4" y="16"/>
                  </a:cubicBezTo>
                  <a:cubicBezTo>
                    <a:pt x="5" y="18"/>
                    <a:pt x="5" y="18"/>
                    <a:pt x="5" y="18"/>
                  </a:cubicBezTo>
                  <a:cubicBezTo>
                    <a:pt x="4" y="18"/>
                    <a:pt x="4" y="19"/>
                    <a:pt x="4" y="20"/>
                  </a:cubicBezTo>
                  <a:cubicBezTo>
                    <a:pt x="4" y="20"/>
                    <a:pt x="4" y="20"/>
                    <a:pt x="3" y="21"/>
                  </a:cubicBezTo>
                  <a:cubicBezTo>
                    <a:pt x="3" y="23"/>
                    <a:pt x="3" y="23"/>
                    <a:pt x="3" y="23"/>
                  </a:cubicBezTo>
                  <a:cubicBezTo>
                    <a:pt x="0" y="26"/>
                    <a:pt x="0" y="26"/>
                    <a:pt x="0" y="26"/>
                  </a:cubicBezTo>
                  <a:cubicBezTo>
                    <a:pt x="0" y="27"/>
                    <a:pt x="0" y="27"/>
                    <a:pt x="0" y="27"/>
                  </a:cubicBezTo>
                  <a:cubicBezTo>
                    <a:pt x="1" y="28"/>
                    <a:pt x="1" y="28"/>
                    <a:pt x="1" y="28"/>
                  </a:cubicBezTo>
                  <a:cubicBezTo>
                    <a:pt x="5" y="30"/>
                    <a:pt x="5" y="30"/>
                    <a:pt x="5" y="30"/>
                  </a:cubicBezTo>
                  <a:cubicBezTo>
                    <a:pt x="6" y="30"/>
                    <a:pt x="6" y="31"/>
                    <a:pt x="6" y="32"/>
                  </a:cubicBezTo>
                  <a:cubicBezTo>
                    <a:pt x="6" y="32"/>
                    <a:pt x="5" y="33"/>
                    <a:pt x="5" y="33"/>
                  </a:cubicBezTo>
                  <a:cubicBezTo>
                    <a:pt x="5" y="35"/>
                    <a:pt x="5" y="35"/>
                    <a:pt x="5" y="35"/>
                  </a:cubicBezTo>
                  <a:cubicBezTo>
                    <a:pt x="5" y="35"/>
                    <a:pt x="5" y="36"/>
                    <a:pt x="5" y="36"/>
                  </a:cubicBezTo>
                  <a:cubicBezTo>
                    <a:pt x="5" y="36"/>
                    <a:pt x="6" y="37"/>
                    <a:pt x="6" y="37"/>
                  </a:cubicBezTo>
                  <a:cubicBezTo>
                    <a:pt x="6" y="38"/>
                    <a:pt x="5" y="39"/>
                    <a:pt x="5" y="39"/>
                  </a:cubicBezTo>
                  <a:cubicBezTo>
                    <a:pt x="4" y="40"/>
                    <a:pt x="4" y="40"/>
                    <a:pt x="4" y="40"/>
                  </a:cubicBezTo>
                  <a:cubicBezTo>
                    <a:pt x="5" y="41"/>
                    <a:pt x="5" y="41"/>
                    <a:pt x="5" y="41"/>
                  </a:cubicBezTo>
                  <a:cubicBezTo>
                    <a:pt x="5" y="41"/>
                    <a:pt x="5" y="43"/>
                    <a:pt x="5" y="43"/>
                  </a:cubicBezTo>
                  <a:cubicBezTo>
                    <a:pt x="5" y="43"/>
                    <a:pt x="6" y="44"/>
                    <a:pt x="7" y="44"/>
                  </a:cubicBezTo>
                  <a:cubicBezTo>
                    <a:pt x="7" y="44"/>
                    <a:pt x="7" y="44"/>
                    <a:pt x="8" y="44"/>
                  </a:cubicBezTo>
                  <a:cubicBezTo>
                    <a:pt x="9" y="44"/>
                    <a:pt x="9" y="44"/>
                    <a:pt x="9" y="44"/>
                  </a:cubicBezTo>
                  <a:cubicBezTo>
                    <a:pt x="10" y="44"/>
                    <a:pt x="10" y="44"/>
                    <a:pt x="10" y="44"/>
                  </a:cubicBezTo>
                  <a:cubicBezTo>
                    <a:pt x="14" y="45"/>
                    <a:pt x="14" y="45"/>
                    <a:pt x="14" y="45"/>
                  </a:cubicBezTo>
                  <a:cubicBezTo>
                    <a:pt x="15" y="46"/>
                    <a:pt x="15" y="46"/>
                    <a:pt x="15" y="46"/>
                  </a:cubicBezTo>
                  <a:cubicBezTo>
                    <a:pt x="15" y="49"/>
                    <a:pt x="15" y="49"/>
                    <a:pt x="15" y="49"/>
                  </a:cubicBezTo>
                  <a:cubicBezTo>
                    <a:pt x="16" y="52"/>
                    <a:pt x="16" y="52"/>
                    <a:pt x="16" y="52"/>
                  </a:cubicBezTo>
                  <a:cubicBezTo>
                    <a:pt x="15" y="54"/>
                    <a:pt x="15" y="54"/>
                    <a:pt x="15" y="54"/>
                  </a:cubicBezTo>
                  <a:cubicBezTo>
                    <a:pt x="16" y="54"/>
                    <a:pt x="16" y="54"/>
                    <a:pt x="16" y="54"/>
                  </a:cubicBezTo>
                  <a:cubicBezTo>
                    <a:pt x="16" y="54"/>
                    <a:pt x="16" y="55"/>
                    <a:pt x="16" y="55"/>
                  </a:cubicBezTo>
                  <a:cubicBezTo>
                    <a:pt x="16" y="56"/>
                    <a:pt x="16" y="58"/>
                    <a:pt x="16" y="58"/>
                  </a:cubicBezTo>
                  <a:cubicBezTo>
                    <a:pt x="15" y="58"/>
                    <a:pt x="14" y="59"/>
                    <a:pt x="13" y="59"/>
                  </a:cubicBezTo>
                  <a:cubicBezTo>
                    <a:pt x="12" y="59"/>
                    <a:pt x="11" y="59"/>
                    <a:pt x="11" y="59"/>
                  </a:cubicBezTo>
                  <a:cubicBezTo>
                    <a:pt x="11" y="60"/>
                    <a:pt x="11" y="60"/>
                    <a:pt x="11" y="60"/>
                  </a:cubicBezTo>
                  <a:cubicBezTo>
                    <a:pt x="13" y="61"/>
                    <a:pt x="13" y="61"/>
                    <a:pt x="13" y="61"/>
                  </a:cubicBezTo>
                  <a:cubicBezTo>
                    <a:pt x="14" y="61"/>
                    <a:pt x="14" y="61"/>
                    <a:pt x="14" y="61"/>
                  </a:cubicBezTo>
                  <a:cubicBezTo>
                    <a:pt x="15" y="62"/>
                    <a:pt x="15" y="64"/>
                    <a:pt x="15" y="64"/>
                  </a:cubicBezTo>
                  <a:cubicBezTo>
                    <a:pt x="14" y="64"/>
                    <a:pt x="14" y="65"/>
                    <a:pt x="14" y="65"/>
                  </a:cubicBezTo>
                  <a:cubicBezTo>
                    <a:pt x="13" y="65"/>
                    <a:pt x="12" y="66"/>
                    <a:pt x="12" y="66"/>
                  </a:cubicBezTo>
                  <a:cubicBezTo>
                    <a:pt x="10" y="68"/>
                    <a:pt x="10" y="68"/>
                    <a:pt x="10" y="68"/>
                  </a:cubicBezTo>
                  <a:cubicBezTo>
                    <a:pt x="9" y="69"/>
                    <a:pt x="9" y="69"/>
                    <a:pt x="9" y="69"/>
                  </a:cubicBezTo>
                  <a:cubicBezTo>
                    <a:pt x="10" y="71"/>
                    <a:pt x="10" y="71"/>
                    <a:pt x="10" y="71"/>
                  </a:cubicBezTo>
                  <a:cubicBezTo>
                    <a:pt x="11" y="71"/>
                    <a:pt x="11" y="71"/>
                    <a:pt x="11" y="71"/>
                  </a:cubicBezTo>
                  <a:cubicBezTo>
                    <a:pt x="12" y="71"/>
                    <a:pt x="12" y="71"/>
                    <a:pt x="12" y="72"/>
                  </a:cubicBezTo>
                  <a:cubicBezTo>
                    <a:pt x="12" y="72"/>
                    <a:pt x="12" y="72"/>
                    <a:pt x="15" y="73"/>
                  </a:cubicBezTo>
                  <a:cubicBezTo>
                    <a:pt x="15" y="75"/>
                    <a:pt x="15" y="75"/>
                    <a:pt x="15" y="75"/>
                  </a:cubicBezTo>
                  <a:cubicBezTo>
                    <a:pt x="15" y="75"/>
                    <a:pt x="15" y="76"/>
                    <a:pt x="15" y="77"/>
                  </a:cubicBezTo>
                  <a:cubicBezTo>
                    <a:pt x="15" y="78"/>
                    <a:pt x="14" y="81"/>
                    <a:pt x="14" y="81"/>
                  </a:cubicBezTo>
                  <a:cubicBezTo>
                    <a:pt x="13" y="83"/>
                    <a:pt x="13" y="83"/>
                    <a:pt x="13" y="83"/>
                  </a:cubicBezTo>
                  <a:cubicBezTo>
                    <a:pt x="13" y="83"/>
                    <a:pt x="14" y="84"/>
                    <a:pt x="14" y="86"/>
                  </a:cubicBezTo>
                  <a:cubicBezTo>
                    <a:pt x="13" y="89"/>
                    <a:pt x="13" y="89"/>
                    <a:pt x="13" y="89"/>
                  </a:cubicBezTo>
                  <a:cubicBezTo>
                    <a:pt x="17" y="90"/>
                    <a:pt x="17" y="90"/>
                    <a:pt x="17" y="90"/>
                  </a:cubicBezTo>
                  <a:cubicBezTo>
                    <a:pt x="17" y="92"/>
                    <a:pt x="17" y="92"/>
                    <a:pt x="17" y="92"/>
                  </a:cubicBezTo>
                  <a:cubicBezTo>
                    <a:pt x="14" y="93"/>
                    <a:pt x="14" y="93"/>
                    <a:pt x="14" y="93"/>
                  </a:cubicBezTo>
                  <a:cubicBezTo>
                    <a:pt x="14" y="93"/>
                    <a:pt x="13" y="93"/>
                    <a:pt x="13" y="94"/>
                  </a:cubicBezTo>
                  <a:cubicBezTo>
                    <a:pt x="13" y="94"/>
                    <a:pt x="13" y="95"/>
                    <a:pt x="13" y="95"/>
                  </a:cubicBezTo>
                  <a:cubicBezTo>
                    <a:pt x="15" y="95"/>
                    <a:pt x="15" y="95"/>
                    <a:pt x="15" y="95"/>
                  </a:cubicBezTo>
                  <a:cubicBezTo>
                    <a:pt x="13" y="97"/>
                    <a:pt x="13" y="97"/>
                    <a:pt x="13" y="97"/>
                  </a:cubicBezTo>
                  <a:cubicBezTo>
                    <a:pt x="13" y="97"/>
                    <a:pt x="13" y="99"/>
                    <a:pt x="13" y="99"/>
                  </a:cubicBezTo>
                  <a:cubicBezTo>
                    <a:pt x="13" y="99"/>
                    <a:pt x="13" y="100"/>
                    <a:pt x="13" y="101"/>
                  </a:cubicBezTo>
                  <a:cubicBezTo>
                    <a:pt x="12" y="101"/>
                    <a:pt x="12" y="101"/>
                    <a:pt x="12" y="101"/>
                  </a:cubicBezTo>
                  <a:cubicBezTo>
                    <a:pt x="12" y="103"/>
                    <a:pt x="12" y="103"/>
                    <a:pt x="12" y="103"/>
                  </a:cubicBezTo>
                  <a:cubicBezTo>
                    <a:pt x="11" y="108"/>
                    <a:pt x="11" y="108"/>
                    <a:pt x="11" y="108"/>
                  </a:cubicBezTo>
                  <a:cubicBezTo>
                    <a:pt x="14" y="114"/>
                    <a:pt x="14" y="114"/>
                    <a:pt x="14" y="114"/>
                  </a:cubicBezTo>
                  <a:cubicBezTo>
                    <a:pt x="17" y="117"/>
                    <a:pt x="17" y="117"/>
                    <a:pt x="17" y="117"/>
                  </a:cubicBezTo>
                  <a:cubicBezTo>
                    <a:pt x="19" y="119"/>
                    <a:pt x="19" y="119"/>
                    <a:pt x="19" y="119"/>
                  </a:cubicBezTo>
                  <a:cubicBezTo>
                    <a:pt x="18" y="122"/>
                    <a:pt x="18" y="122"/>
                    <a:pt x="18" y="122"/>
                  </a:cubicBezTo>
                  <a:cubicBezTo>
                    <a:pt x="19" y="123"/>
                    <a:pt x="19" y="123"/>
                    <a:pt x="19" y="123"/>
                  </a:cubicBezTo>
                  <a:cubicBezTo>
                    <a:pt x="19" y="125"/>
                    <a:pt x="19" y="125"/>
                    <a:pt x="19" y="125"/>
                  </a:cubicBezTo>
                  <a:cubicBezTo>
                    <a:pt x="19" y="125"/>
                    <a:pt x="19" y="126"/>
                    <a:pt x="18" y="126"/>
                  </a:cubicBezTo>
                  <a:cubicBezTo>
                    <a:pt x="18" y="126"/>
                    <a:pt x="17" y="126"/>
                    <a:pt x="17" y="126"/>
                  </a:cubicBezTo>
                  <a:cubicBezTo>
                    <a:pt x="16" y="125"/>
                    <a:pt x="15" y="123"/>
                    <a:pt x="15" y="123"/>
                  </a:cubicBezTo>
                  <a:cubicBezTo>
                    <a:pt x="15" y="123"/>
                    <a:pt x="14" y="122"/>
                    <a:pt x="14" y="121"/>
                  </a:cubicBezTo>
                  <a:cubicBezTo>
                    <a:pt x="14" y="121"/>
                    <a:pt x="13" y="120"/>
                    <a:pt x="13" y="120"/>
                  </a:cubicBezTo>
                  <a:cubicBezTo>
                    <a:pt x="11" y="120"/>
                    <a:pt x="11" y="120"/>
                    <a:pt x="11" y="120"/>
                  </a:cubicBezTo>
                  <a:cubicBezTo>
                    <a:pt x="11" y="121"/>
                    <a:pt x="11" y="121"/>
                    <a:pt x="11" y="121"/>
                  </a:cubicBezTo>
                  <a:cubicBezTo>
                    <a:pt x="11" y="121"/>
                    <a:pt x="12" y="122"/>
                    <a:pt x="12" y="123"/>
                  </a:cubicBezTo>
                  <a:cubicBezTo>
                    <a:pt x="13" y="123"/>
                    <a:pt x="14" y="124"/>
                    <a:pt x="14" y="124"/>
                  </a:cubicBezTo>
                  <a:cubicBezTo>
                    <a:pt x="14" y="124"/>
                    <a:pt x="15" y="125"/>
                    <a:pt x="15" y="125"/>
                  </a:cubicBezTo>
                  <a:cubicBezTo>
                    <a:pt x="15" y="125"/>
                    <a:pt x="16" y="128"/>
                    <a:pt x="16" y="128"/>
                  </a:cubicBezTo>
                  <a:cubicBezTo>
                    <a:pt x="27" y="135"/>
                    <a:pt x="27" y="135"/>
                    <a:pt x="27" y="135"/>
                  </a:cubicBezTo>
                  <a:cubicBezTo>
                    <a:pt x="31" y="136"/>
                    <a:pt x="31" y="136"/>
                    <a:pt x="31" y="136"/>
                  </a:cubicBezTo>
                  <a:cubicBezTo>
                    <a:pt x="32" y="138"/>
                    <a:pt x="32" y="138"/>
                    <a:pt x="32" y="138"/>
                  </a:cubicBezTo>
                  <a:cubicBezTo>
                    <a:pt x="33" y="138"/>
                    <a:pt x="33" y="138"/>
                    <a:pt x="33" y="138"/>
                  </a:cubicBezTo>
                  <a:cubicBezTo>
                    <a:pt x="33" y="138"/>
                    <a:pt x="34" y="138"/>
                    <a:pt x="35" y="138"/>
                  </a:cubicBezTo>
                  <a:cubicBezTo>
                    <a:pt x="35" y="138"/>
                    <a:pt x="35" y="138"/>
                    <a:pt x="35" y="138"/>
                  </a:cubicBezTo>
                  <a:cubicBezTo>
                    <a:pt x="35" y="138"/>
                    <a:pt x="37" y="139"/>
                    <a:pt x="37" y="139"/>
                  </a:cubicBezTo>
                  <a:cubicBezTo>
                    <a:pt x="37" y="139"/>
                    <a:pt x="38" y="139"/>
                    <a:pt x="38" y="139"/>
                  </a:cubicBezTo>
                  <a:cubicBezTo>
                    <a:pt x="38" y="140"/>
                    <a:pt x="40" y="143"/>
                    <a:pt x="41" y="145"/>
                  </a:cubicBezTo>
                  <a:cubicBezTo>
                    <a:pt x="41" y="145"/>
                    <a:pt x="42" y="146"/>
                    <a:pt x="42" y="147"/>
                  </a:cubicBezTo>
                  <a:cubicBezTo>
                    <a:pt x="43" y="147"/>
                    <a:pt x="45" y="148"/>
                    <a:pt x="45" y="148"/>
                  </a:cubicBezTo>
                  <a:cubicBezTo>
                    <a:pt x="45" y="149"/>
                    <a:pt x="45" y="150"/>
                    <a:pt x="45" y="151"/>
                  </a:cubicBezTo>
                  <a:cubicBezTo>
                    <a:pt x="45" y="151"/>
                    <a:pt x="45" y="151"/>
                    <a:pt x="45" y="152"/>
                  </a:cubicBezTo>
                  <a:cubicBezTo>
                    <a:pt x="45" y="153"/>
                    <a:pt x="46" y="153"/>
                    <a:pt x="46" y="153"/>
                  </a:cubicBezTo>
                  <a:cubicBezTo>
                    <a:pt x="46" y="154"/>
                    <a:pt x="47" y="155"/>
                    <a:pt x="47" y="155"/>
                  </a:cubicBezTo>
                  <a:cubicBezTo>
                    <a:pt x="47" y="158"/>
                    <a:pt x="47" y="158"/>
                    <a:pt x="47" y="158"/>
                  </a:cubicBezTo>
                  <a:cubicBezTo>
                    <a:pt x="48" y="158"/>
                    <a:pt x="48" y="158"/>
                    <a:pt x="48" y="158"/>
                  </a:cubicBezTo>
                  <a:lnTo>
                    <a:pt x="49" y="158"/>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11" name="Freeform 84">
              <a:extLst>
                <a:ext uri="{FF2B5EF4-FFF2-40B4-BE49-F238E27FC236}">
                  <a16:creationId xmlns:a16="http://schemas.microsoft.com/office/drawing/2014/main" id="{BF12A3D2-01A8-2A4D-9ED6-E7C041EFBA27}"/>
                </a:ext>
              </a:extLst>
            </p:cNvPr>
            <p:cNvSpPr>
              <a:spLocks/>
            </p:cNvSpPr>
            <p:nvPr/>
          </p:nvSpPr>
          <p:spPr bwMode="auto">
            <a:xfrm>
              <a:off x="5810961" y="3583493"/>
              <a:ext cx="177008" cy="196037"/>
            </a:xfrm>
            <a:custGeom>
              <a:avLst/>
              <a:gdLst>
                <a:gd name="T0" fmla="*/ 46 w 78"/>
                <a:gd name="T1" fmla="*/ 88 h 89"/>
                <a:gd name="T2" fmla="*/ 44 w 78"/>
                <a:gd name="T3" fmla="*/ 86 h 89"/>
                <a:gd name="T4" fmla="*/ 44 w 78"/>
                <a:gd name="T5" fmla="*/ 81 h 89"/>
                <a:gd name="T6" fmla="*/ 44 w 78"/>
                <a:gd name="T7" fmla="*/ 77 h 89"/>
                <a:gd name="T8" fmla="*/ 42 w 78"/>
                <a:gd name="T9" fmla="*/ 73 h 89"/>
                <a:gd name="T10" fmla="*/ 39 w 78"/>
                <a:gd name="T11" fmla="*/ 69 h 89"/>
                <a:gd name="T12" fmla="*/ 43 w 78"/>
                <a:gd name="T13" fmla="*/ 64 h 89"/>
                <a:gd name="T14" fmla="*/ 44 w 78"/>
                <a:gd name="T15" fmla="*/ 59 h 89"/>
                <a:gd name="T16" fmla="*/ 47 w 78"/>
                <a:gd name="T17" fmla="*/ 55 h 89"/>
                <a:gd name="T18" fmla="*/ 50 w 78"/>
                <a:gd name="T19" fmla="*/ 49 h 89"/>
                <a:gd name="T20" fmla="*/ 55 w 78"/>
                <a:gd name="T21" fmla="*/ 44 h 89"/>
                <a:gd name="T22" fmla="*/ 56 w 78"/>
                <a:gd name="T23" fmla="*/ 47 h 89"/>
                <a:gd name="T24" fmla="*/ 57 w 78"/>
                <a:gd name="T25" fmla="*/ 51 h 89"/>
                <a:gd name="T26" fmla="*/ 59 w 78"/>
                <a:gd name="T27" fmla="*/ 54 h 89"/>
                <a:gd name="T28" fmla="*/ 66 w 78"/>
                <a:gd name="T29" fmla="*/ 50 h 89"/>
                <a:gd name="T30" fmla="*/ 68 w 78"/>
                <a:gd name="T31" fmla="*/ 48 h 89"/>
                <a:gd name="T32" fmla="*/ 67 w 78"/>
                <a:gd name="T33" fmla="*/ 41 h 89"/>
                <a:gd name="T34" fmla="*/ 70 w 78"/>
                <a:gd name="T35" fmla="*/ 36 h 89"/>
                <a:gd name="T36" fmla="*/ 78 w 78"/>
                <a:gd name="T37" fmla="*/ 31 h 89"/>
                <a:gd name="T38" fmla="*/ 71 w 78"/>
                <a:gd name="T39" fmla="*/ 25 h 89"/>
                <a:gd name="T40" fmla="*/ 62 w 78"/>
                <a:gd name="T41" fmla="*/ 20 h 89"/>
                <a:gd name="T42" fmla="*/ 57 w 78"/>
                <a:gd name="T43" fmla="*/ 17 h 89"/>
                <a:gd name="T44" fmla="*/ 50 w 78"/>
                <a:gd name="T45" fmla="*/ 19 h 89"/>
                <a:gd name="T46" fmla="*/ 46 w 78"/>
                <a:gd name="T47" fmla="*/ 17 h 89"/>
                <a:gd name="T48" fmla="*/ 40 w 78"/>
                <a:gd name="T49" fmla="*/ 14 h 89"/>
                <a:gd name="T50" fmla="*/ 38 w 78"/>
                <a:gd name="T51" fmla="*/ 10 h 89"/>
                <a:gd name="T52" fmla="*/ 33 w 78"/>
                <a:gd name="T53" fmla="*/ 7 h 89"/>
                <a:gd name="T54" fmla="*/ 26 w 78"/>
                <a:gd name="T55" fmla="*/ 5 h 89"/>
                <a:gd name="T56" fmla="*/ 25 w 78"/>
                <a:gd name="T57" fmla="*/ 0 h 89"/>
                <a:gd name="T58" fmla="*/ 20 w 78"/>
                <a:gd name="T59" fmla="*/ 2 h 89"/>
                <a:gd name="T60" fmla="*/ 17 w 78"/>
                <a:gd name="T61" fmla="*/ 0 h 89"/>
                <a:gd name="T62" fmla="*/ 14 w 78"/>
                <a:gd name="T63" fmla="*/ 4 h 89"/>
                <a:gd name="T64" fmla="*/ 17 w 78"/>
                <a:gd name="T65" fmla="*/ 6 h 89"/>
                <a:gd name="T66" fmla="*/ 19 w 78"/>
                <a:gd name="T67" fmla="*/ 10 h 89"/>
                <a:gd name="T68" fmla="*/ 20 w 78"/>
                <a:gd name="T69" fmla="*/ 14 h 89"/>
                <a:gd name="T70" fmla="*/ 17 w 78"/>
                <a:gd name="T71" fmla="*/ 14 h 89"/>
                <a:gd name="T72" fmla="*/ 12 w 78"/>
                <a:gd name="T73" fmla="*/ 12 h 89"/>
                <a:gd name="T74" fmla="*/ 8 w 78"/>
                <a:gd name="T75" fmla="*/ 20 h 89"/>
                <a:gd name="T76" fmla="*/ 7 w 78"/>
                <a:gd name="T77" fmla="*/ 28 h 89"/>
                <a:gd name="T78" fmla="*/ 0 w 78"/>
                <a:gd name="T79" fmla="*/ 32 h 89"/>
                <a:gd name="T80" fmla="*/ 3 w 78"/>
                <a:gd name="T81" fmla="*/ 40 h 89"/>
                <a:gd name="T82" fmla="*/ 4 w 78"/>
                <a:gd name="T83" fmla="*/ 46 h 89"/>
                <a:gd name="T84" fmla="*/ 7 w 78"/>
                <a:gd name="T85" fmla="*/ 49 h 89"/>
                <a:gd name="T86" fmla="*/ 5 w 78"/>
                <a:gd name="T87" fmla="*/ 54 h 89"/>
                <a:gd name="T88" fmla="*/ 3 w 78"/>
                <a:gd name="T89" fmla="*/ 57 h 89"/>
                <a:gd name="T90" fmla="*/ 5 w 78"/>
                <a:gd name="T91" fmla="*/ 61 h 89"/>
                <a:gd name="T92" fmla="*/ 12 w 78"/>
                <a:gd name="T93" fmla="*/ 60 h 89"/>
                <a:gd name="T94" fmla="*/ 13 w 78"/>
                <a:gd name="T95" fmla="*/ 57 h 89"/>
                <a:gd name="T96" fmla="*/ 16 w 78"/>
                <a:gd name="T97" fmla="*/ 60 h 89"/>
                <a:gd name="T98" fmla="*/ 14 w 78"/>
                <a:gd name="T99" fmla="*/ 61 h 89"/>
                <a:gd name="T100" fmla="*/ 12 w 78"/>
                <a:gd name="T101" fmla="*/ 63 h 89"/>
                <a:gd name="T102" fmla="*/ 8 w 78"/>
                <a:gd name="T103" fmla="*/ 65 h 89"/>
                <a:gd name="T104" fmla="*/ 13 w 78"/>
                <a:gd name="T105" fmla="*/ 65 h 89"/>
                <a:gd name="T106" fmla="*/ 17 w 78"/>
                <a:gd name="T107" fmla="*/ 69 h 89"/>
                <a:gd name="T108" fmla="*/ 25 w 78"/>
                <a:gd name="T109" fmla="*/ 71 h 89"/>
                <a:gd name="T110" fmla="*/ 30 w 78"/>
                <a:gd name="T111" fmla="*/ 75 h 89"/>
                <a:gd name="T112" fmla="*/ 31 w 78"/>
                <a:gd name="T113" fmla="*/ 77 h 89"/>
                <a:gd name="T114" fmla="*/ 34 w 78"/>
                <a:gd name="T115" fmla="*/ 80 h 89"/>
                <a:gd name="T116" fmla="*/ 36 w 78"/>
                <a:gd name="T117" fmla="*/ 84 h 89"/>
                <a:gd name="T118" fmla="*/ 40 w 78"/>
                <a:gd name="T1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8" h="89">
                  <a:moveTo>
                    <a:pt x="42" y="87"/>
                  </a:moveTo>
                  <a:cubicBezTo>
                    <a:pt x="42" y="87"/>
                    <a:pt x="47" y="89"/>
                    <a:pt x="46" y="89"/>
                  </a:cubicBezTo>
                  <a:cubicBezTo>
                    <a:pt x="46" y="89"/>
                    <a:pt x="46" y="89"/>
                    <a:pt x="46" y="88"/>
                  </a:cubicBezTo>
                  <a:cubicBezTo>
                    <a:pt x="46" y="88"/>
                    <a:pt x="45" y="89"/>
                    <a:pt x="45" y="89"/>
                  </a:cubicBezTo>
                  <a:cubicBezTo>
                    <a:pt x="45" y="89"/>
                    <a:pt x="43" y="87"/>
                    <a:pt x="44" y="87"/>
                  </a:cubicBezTo>
                  <a:cubicBezTo>
                    <a:pt x="44" y="87"/>
                    <a:pt x="44" y="86"/>
                    <a:pt x="44" y="86"/>
                  </a:cubicBezTo>
                  <a:cubicBezTo>
                    <a:pt x="44" y="85"/>
                    <a:pt x="43" y="84"/>
                    <a:pt x="43" y="84"/>
                  </a:cubicBezTo>
                  <a:cubicBezTo>
                    <a:pt x="44" y="83"/>
                    <a:pt x="44" y="83"/>
                    <a:pt x="44" y="83"/>
                  </a:cubicBezTo>
                  <a:cubicBezTo>
                    <a:pt x="44" y="83"/>
                    <a:pt x="44" y="81"/>
                    <a:pt x="44" y="81"/>
                  </a:cubicBezTo>
                  <a:cubicBezTo>
                    <a:pt x="44" y="81"/>
                    <a:pt x="44" y="80"/>
                    <a:pt x="44" y="80"/>
                  </a:cubicBezTo>
                  <a:cubicBezTo>
                    <a:pt x="44" y="80"/>
                    <a:pt x="43" y="79"/>
                    <a:pt x="43" y="79"/>
                  </a:cubicBezTo>
                  <a:cubicBezTo>
                    <a:pt x="44" y="77"/>
                    <a:pt x="44" y="77"/>
                    <a:pt x="44" y="77"/>
                  </a:cubicBezTo>
                  <a:cubicBezTo>
                    <a:pt x="44" y="77"/>
                    <a:pt x="44" y="76"/>
                    <a:pt x="44" y="76"/>
                  </a:cubicBezTo>
                  <a:cubicBezTo>
                    <a:pt x="44" y="75"/>
                    <a:pt x="44" y="74"/>
                    <a:pt x="44" y="74"/>
                  </a:cubicBezTo>
                  <a:cubicBezTo>
                    <a:pt x="42" y="73"/>
                    <a:pt x="42" y="73"/>
                    <a:pt x="42" y="73"/>
                  </a:cubicBezTo>
                  <a:cubicBezTo>
                    <a:pt x="40" y="72"/>
                    <a:pt x="40" y="72"/>
                    <a:pt x="40" y="72"/>
                  </a:cubicBezTo>
                  <a:cubicBezTo>
                    <a:pt x="39" y="71"/>
                    <a:pt x="39" y="71"/>
                    <a:pt x="39" y="71"/>
                  </a:cubicBezTo>
                  <a:cubicBezTo>
                    <a:pt x="39" y="69"/>
                    <a:pt x="39" y="69"/>
                    <a:pt x="39" y="69"/>
                  </a:cubicBezTo>
                  <a:cubicBezTo>
                    <a:pt x="41" y="67"/>
                    <a:pt x="41" y="67"/>
                    <a:pt x="41" y="67"/>
                  </a:cubicBezTo>
                  <a:cubicBezTo>
                    <a:pt x="42" y="65"/>
                    <a:pt x="42" y="65"/>
                    <a:pt x="42" y="65"/>
                  </a:cubicBezTo>
                  <a:cubicBezTo>
                    <a:pt x="42" y="65"/>
                    <a:pt x="43" y="64"/>
                    <a:pt x="43" y="64"/>
                  </a:cubicBezTo>
                  <a:cubicBezTo>
                    <a:pt x="43" y="63"/>
                    <a:pt x="43" y="62"/>
                    <a:pt x="43" y="62"/>
                  </a:cubicBezTo>
                  <a:cubicBezTo>
                    <a:pt x="43" y="60"/>
                    <a:pt x="43" y="60"/>
                    <a:pt x="43" y="60"/>
                  </a:cubicBezTo>
                  <a:cubicBezTo>
                    <a:pt x="44" y="59"/>
                    <a:pt x="44" y="59"/>
                    <a:pt x="44" y="59"/>
                  </a:cubicBezTo>
                  <a:cubicBezTo>
                    <a:pt x="45" y="58"/>
                    <a:pt x="45" y="58"/>
                    <a:pt x="45" y="58"/>
                  </a:cubicBezTo>
                  <a:cubicBezTo>
                    <a:pt x="45" y="58"/>
                    <a:pt x="46" y="57"/>
                    <a:pt x="46" y="57"/>
                  </a:cubicBezTo>
                  <a:cubicBezTo>
                    <a:pt x="46" y="56"/>
                    <a:pt x="47" y="55"/>
                    <a:pt x="47" y="55"/>
                  </a:cubicBezTo>
                  <a:cubicBezTo>
                    <a:pt x="48" y="53"/>
                    <a:pt x="48" y="53"/>
                    <a:pt x="48" y="53"/>
                  </a:cubicBezTo>
                  <a:cubicBezTo>
                    <a:pt x="49" y="51"/>
                    <a:pt x="49" y="51"/>
                    <a:pt x="49" y="51"/>
                  </a:cubicBezTo>
                  <a:cubicBezTo>
                    <a:pt x="50" y="49"/>
                    <a:pt x="50" y="49"/>
                    <a:pt x="50" y="49"/>
                  </a:cubicBezTo>
                  <a:cubicBezTo>
                    <a:pt x="49" y="48"/>
                    <a:pt x="49" y="48"/>
                    <a:pt x="49" y="48"/>
                  </a:cubicBezTo>
                  <a:cubicBezTo>
                    <a:pt x="49" y="48"/>
                    <a:pt x="53" y="44"/>
                    <a:pt x="53" y="44"/>
                  </a:cubicBezTo>
                  <a:cubicBezTo>
                    <a:pt x="53" y="44"/>
                    <a:pt x="55" y="44"/>
                    <a:pt x="55" y="44"/>
                  </a:cubicBezTo>
                  <a:cubicBezTo>
                    <a:pt x="55" y="45"/>
                    <a:pt x="55" y="45"/>
                    <a:pt x="55" y="45"/>
                  </a:cubicBezTo>
                  <a:cubicBezTo>
                    <a:pt x="56" y="46"/>
                    <a:pt x="56" y="46"/>
                    <a:pt x="56" y="46"/>
                  </a:cubicBezTo>
                  <a:cubicBezTo>
                    <a:pt x="56" y="47"/>
                    <a:pt x="56" y="47"/>
                    <a:pt x="56" y="47"/>
                  </a:cubicBezTo>
                  <a:cubicBezTo>
                    <a:pt x="56" y="47"/>
                    <a:pt x="56" y="48"/>
                    <a:pt x="56" y="49"/>
                  </a:cubicBezTo>
                  <a:cubicBezTo>
                    <a:pt x="56" y="49"/>
                    <a:pt x="56" y="50"/>
                    <a:pt x="56" y="50"/>
                  </a:cubicBezTo>
                  <a:cubicBezTo>
                    <a:pt x="56" y="50"/>
                    <a:pt x="57" y="51"/>
                    <a:pt x="57" y="51"/>
                  </a:cubicBezTo>
                  <a:cubicBezTo>
                    <a:pt x="57" y="52"/>
                    <a:pt x="58" y="53"/>
                    <a:pt x="58" y="53"/>
                  </a:cubicBezTo>
                  <a:cubicBezTo>
                    <a:pt x="58" y="53"/>
                    <a:pt x="58" y="53"/>
                    <a:pt x="59" y="53"/>
                  </a:cubicBezTo>
                  <a:cubicBezTo>
                    <a:pt x="59" y="54"/>
                    <a:pt x="59" y="54"/>
                    <a:pt x="59" y="54"/>
                  </a:cubicBezTo>
                  <a:cubicBezTo>
                    <a:pt x="61" y="53"/>
                    <a:pt x="61" y="53"/>
                    <a:pt x="61" y="53"/>
                  </a:cubicBezTo>
                  <a:cubicBezTo>
                    <a:pt x="63" y="51"/>
                    <a:pt x="63" y="51"/>
                    <a:pt x="63" y="51"/>
                  </a:cubicBezTo>
                  <a:cubicBezTo>
                    <a:pt x="63" y="51"/>
                    <a:pt x="66" y="50"/>
                    <a:pt x="66" y="50"/>
                  </a:cubicBezTo>
                  <a:cubicBezTo>
                    <a:pt x="66" y="50"/>
                    <a:pt x="67" y="48"/>
                    <a:pt x="67" y="48"/>
                  </a:cubicBezTo>
                  <a:cubicBezTo>
                    <a:pt x="68" y="48"/>
                    <a:pt x="68" y="48"/>
                    <a:pt x="68" y="48"/>
                  </a:cubicBezTo>
                  <a:cubicBezTo>
                    <a:pt x="68" y="48"/>
                    <a:pt x="68" y="48"/>
                    <a:pt x="68" y="48"/>
                  </a:cubicBezTo>
                  <a:cubicBezTo>
                    <a:pt x="67" y="46"/>
                    <a:pt x="69" y="44"/>
                    <a:pt x="68" y="42"/>
                  </a:cubicBezTo>
                  <a:cubicBezTo>
                    <a:pt x="68" y="42"/>
                    <a:pt x="67" y="41"/>
                    <a:pt x="67" y="41"/>
                  </a:cubicBezTo>
                  <a:cubicBezTo>
                    <a:pt x="67" y="41"/>
                    <a:pt x="67" y="41"/>
                    <a:pt x="67" y="41"/>
                  </a:cubicBezTo>
                  <a:cubicBezTo>
                    <a:pt x="67" y="41"/>
                    <a:pt x="67" y="41"/>
                    <a:pt x="67" y="41"/>
                  </a:cubicBezTo>
                  <a:cubicBezTo>
                    <a:pt x="65" y="39"/>
                    <a:pt x="62" y="38"/>
                    <a:pt x="63" y="38"/>
                  </a:cubicBezTo>
                  <a:cubicBezTo>
                    <a:pt x="64" y="36"/>
                    <a:pt x="68" y="37"/>
                    <a:pt x="70" y="36"/>
                  </a:cubicBezTo>
                  <a:cubicBezTo>
                    <a:pt x="71" y="36"/>
                    <a:pt x="71" y="34"/>
                    <a:pt x="72" y="33"/>
                  </a:cubicBezTo>
                  <a:cubicBezTo>
                    <a:pt x="73" y="33"/>
                    <a:pt x="75" y="34"/>
                    <a:pt x="75" y="32"/>
                  </a:cubicBezTo>
                  <a:cubicBezTo>
                    <a:pt x="75" y="30"/>
                    <a:pt x="77" y="30"/>
                    <a:pt x="78" y="31"/>
                  </a:cubicBezTo>
                  <a:cubicBezTo>
                    <a:pt x="78" y="31"/>
                    <a:pt x="78" y="31"/>
                    <a:pt x="78" y="31"/>
                  </a:cubicBezTo>
                  <a:cubicBezTo>
                    <a:pt x="77" y="29"/>
                    <a:pt x="74" y="27"/>
                    <a:pt x="73" y="26"/>
                  </a:cubicBezTo>
                  <a:cubicBezTo>
                    <a:pt x="73" y="26"/>
                    <a:pt x="73" y="25"/>
                    <a:pt x="71" y="25"/>
                  </a:cubicBezTo>
                  <a:cubicBezTo>
                    <a:pt x="70" y="25"/>
                    <a:pt x="68" y="23"/>
                    <a:pt x="68" y="23"/>
                  </a:cubicBezTo>
                  <a:cubicBezTo>
                    <a:pt x="65" y="23"/>
                    <a:pt x="65" y="23"/>
                    <a:pt x="65" y="23"/>
                  </a:cubicBezTo>
                  <a:cubicBezTo>
                    <a:pt x="65" y="23"/>
                    <a:pt x="62" y="20"/>
                    <a:pt x="62" y="20"/>
                  </a:cubicBezTo>
                  <a:cubicBezTo>
                    <a:pt x="61" y="20"/>
                    <a:pt x="58" y="19"/>
                    <a:pt x="58" y="19"/>
                  </a:cubicBezTo>
                  <a:cubicBezTo>
                    <a:pt x="58" y="17"/>
                    <a:pt x="58" y="17"/>
                    <a:pt x="58" y="17"/>
                  </a:cubicBezTo>
                  <a:cubicBezTo>
                    <a:pt x="58" y="17"/>
                    <a:pt x="57" y="17"/>
                    <a:pt x="57" y="17"/>
                  </a:cubicBezTo>
                  <a:cubicBezTo>
                    <a:pt x="56" y="17"/>
                    <a:pt x="55" y="18"/>
                    <a:pt x="55" y="18"/>
                  </a:cubicBezTo>
                  <a:cubicBezTo>
                    <a:pt x="52" y="19"/>
                    <a:pt x="52" y="19"/>
                    <a:pt x="52" y="19"/>
                  </a:cubicBezTo>
                  <a:cubicBezTo>
                    <a:pt x="52" y="19"/>
                    <a:pt x="50" y="19"/>
                    <a:pt x="50" y="19"/>
                  </a:cubicBezTo>
                  <a:cubicBezTo>
                    <a:pt x="49" y="18"/>
                    <a:pt x="48" y="16"/>
                    <a:pt x="48" y="16"/>
                  </a:cubicBezTo>
                  <a:cubicBezTo>
                    <a:pt x="48" y="16"/>
                    <a:pt x="48" y="16"/>
                    <a:pt x="47" y="16"/>
                  </a:cubicBezTo>
                  <a:cubicBezTo>
                    <a:pt x="46" y="17"/>
                    <a:pt x="48" y="18"/>
                    <a:pt x="46" y="17"/>
                  </a:cubicBezTo>
                  <a:cubicBezTo>
                    <a:pt x="43" y="16"/>
                    <a:pt x="43" y="16"/>
                    <a:pt x="43" y="16"/>
                  </a:cubicBezTo>
                  <a:cubicBezTo>
                    <a:pt x="41" y="14"/>
                    <a:pt x="41" y="14"/>
                    <a:pt x="41" y="14"/>
                  </a:cubicBezTo>
                  <a:cubicBezTo>
                    <a:pt x="40" y="14"/>
                    <a:pt x="40" y="14"/>
                    <a:pt x="40" y="14"/>
                  </a:cubicBezTo>
                  <a:cubicBezTo>
                    <a:pt x="39" y="14"/>
                    <a:pt x="39" y="14"/>
                    <a:pt x="39" y="14"/>
                  </a:cubicBezTo>
                  <a:cubicBezTo>
                    <a:pt x="39" y="14"/>
                    <a:pt x="38" y="12"/>
                    <a:pt x="38" y="12"/>
                  </a:cubicBezTo>
                  <a:cubicBezTo>
                    <a:pt x="38" y="12"/>
                    <a:pt x="38" y="10"/>
                    <a:pt x="38" y="10"/>
                  </a:cubicBezTo>
                  <a:cubicBezTo>
                    <a:pt x="37" y="10"/>
                    <a:pt x="34" y="9"/>
                    <a:pt x="34" y="9"/>
                  </a:cubicBezTo>
                  <a:cubicBezTo>
                    <a:pt x="33" y="7"/>
                    <a:pt x="33" y="7"/>
                    <a:pt x="33" y="7"/>
                  </a:cubicBezTo>
                  <a:cubicBezTo>
                    <a:pt x="33" y="7"/>
                    <a:pt x="33" y="7"/>
                    <a:pt x="33" y="7"/>
                  </a:cubicBezTo>
                  <a:cubicBezTo>
                    <a:pt x="32" y="7"/>
                    <a:pt x="30" y="6"/>
                    <a:pt x="30" y="6"/>
                  </a:cubicBezTo>
                  <a:cubicBezTo>
                    <a:pt x="29" y="5"/>
                    <a:pt x="29" y="5"/>
                    <a:pt x="29" y="5"/>
                  </a:cubicBezTo>
                  <a:cubicBezTo>
                    <a:pt x="26" y="5"/>
                    <a:pt x="26" y="5"/>
                    <a:pt x="26" y="5"/>
                  </a:cubicBezTo>
                  <a:cubicBezTo>
                    <a:pt x="25" y="3"/>
                    <a:pt x="25" y="3"/>
                    <a:pt x="25" y="3"/>
                  </a:cubicBezTo>
                  <a:cubicBezTo>
                    <a:pt x="25" y="3"/>
                    <a:pt x="24" y="2"/>
                    <a:pt x="24" y="2"/>
                  </a:cubicBezTo>
                  <a:cubicBezTo>
                    <a:pt x="25" y="2"/>
                    <a:pt x="25" y="0"/>
                    <a:pt x="25" y="0"/>
                  </a:cubicBezTo>
                  <a:cubicBezTo>
                    <a:pt x="23" y="0"/>
                    <a:pt x="23" y="0"/>
                    <a:pt x="23" y="0"/>
                  </a:cubicBezTo>
                  <a:cubicBezTo>
                    <a:pt x="23" y="0"/>
                    <a:pt x="21" y="1"/>
                    <a:pt x="21" y="1"/>
                  </a:cubicBezTo>
                  <a:cubicBezTo>
                    <a:pt x="21" y="1"/>
                    <a:pt x="20" y="2"/>
                    <a:pt x="20" y="2"/>
                  </a:cubicBezTo>
                  <a:cubicBezTo>
                    <a:pt x="19" y="2"/>
                    <a:pt x="19" y="2"/>
                    <a:pt x="19" y="2"/>
                  </a:cubicBezTo>
                  <a:cubicBezTo>
                    <a:pt x="18" y="1"/>
                    <a:pt x="18" y="1"/>
                    <a:pt x="18" y="1"/>
                  </a:cubicBezTo>
                  <a:cubicBezTo>
                    <a:pt x="17" y="0"/>
                    <a:pt x="17" y="0"/>
                    <a:pt x="17" y="0"/>
                  </a:cubicBezTo>
                  <a:cubicBezTo>
                    <a:pt x="15" y="2"/>
                    <a:pt x="15" y="2"/>
                    <a:pt x="15" y="2"/>
                  </a:cubicBezTo>
                  <a:cubicBezTo>
                    <a:pt x="14" y="3"/>
                    <a:pt x="14" y="3"/>
                    <a:pt x="14" y="3"/>
                  </a:cubicBezTo>
                  <a:cubicBezTo>
                    <a:pt x="14" y="3"/>
                    <a:pt x="14" y="4"/>
                    <a:pt x="14" y="4"/>
                  </a:cubicBezTo>
                  <a:cubicBezTo>
                    <a:pt x="14" y="4"/>
                    <a:pt x="16" y="4"/>
                    <a:pt x="16" y="4"/>
                  </a:cubicBezTo>
                  <a:cubicBezTo>
                    <a:pt x="16" y="6"/>
                    <a:pt x="16" y="6"/>
                    <a:pt x="16" y="6"/>
                  </a:cubicBezTo>
                  <a:cubicBezTo>
                    <a:pt x="16" y="6"/>
                    <a:pt x="16" y="6"/>
                    <a:pt x="17" y="6"/>
                  </a:cubicBezTo>
                  <a:cubicBezTo>
                    <a:pt x="17" y="6"/>
                    <a:pt x="18" y="7"/>
                    <a:pt x="18" y="7"/>
                  </a:cubicBezTo>
                  <a:cubicBezTo>
                    <a:pt x="19" y="8"/>
                    <a:pt x="19" y="8"/>
                    <a:pt x="19" y="8"/>
                  </a:cubicBezTo>
                  <a:cubicBezTo>
                    <a:pt x="19" y="10"/>
                    <a:pt x="19" y="10"/>
                    <a:pt x="19" y="10"/>
                  </a:cubicBezTo>
                  <a:cubicBezTo>
                    <a:pt x="21" y="11"/>
                    <a:pt x="21" y="11"/>
                    <a:pt x="21" y="11"/>
                  </a:cubicBezTo>
                  <a:cubicBezTo>
                    <a:pt x="21" y="13"/>
                    <a:pt x="21" y="13"/>
                    <a:pt x="21" y="13"/>
                  </a:cubicBezTo>
                  <a:cubicBezTo>
                    <a:pt x="20" y="14"/>
                    <a:pt x="20" y="14"/>
                    <a:pt x="20" y="14"/>
                  </a:cubicBezTo>
                  <a:cubicBezTo>
                    <a:pt x="19" y="15"/>
                    <a:pt x="19" y="15"/>
                    <a:pt x="19" y="15"/>
                  </a:cubicBezTo>
                  <a:cubicBezTo>
                    <a:pt x="17" y="15"/>
                    <a:pt x="17" y="15"/>
                    <a:pt x="17" y="15"/>
                  </a:cubicBezTo>
                  <a:cubicBezTo>
                    <a:pt x="17" y="14"/>
                    <a:pt x="17" y="14"/>
                    <a:pt x="17" y="14"/>
                  </a:cubicBezTo>
                  <a:cubicBezTo>
                    <a:pt x="16" y="12"/>
                    <a:pt x="16" y="12"/>
                    <a:pt x="16" y="12"/>
                  </a:cubicBezTo>
                  <a:cubicBezTo>
                    <a:pt x="15" y="11"/>
                    <a:pt x="15" y="11"/>
                    <a:pt x="15" y="11"/>
                  </a:cubicBezTo>
                  <a:cubicBezTo>
                    <a:pt x="12" y="12"/>
                    <a:pt x="12" y="12"/>
                    <a:pt x="12" y="12"/>
                  </a:cubicBezTo>
                  <a:cubicBezTo>
                    <a:pt x="12" y="14"/>
                    <a:pt x="12" y="14"/>
                    <a:pt x="12" y="14"/>
                  </a:cubicBezTo>
                  <a:cubicBezTo>
                    <a:pt x="7" y="18"/>
                    <a:pt x="7" y="18"/>
                    <a:pt x="7" y="18"/>
                  </a:cubicBezTo>
                  <a:cubicBezTo>
                    <a:pt x="8" y="20"/>
                    <a:pt x="8" y="20"/>
                    <a:pt x="8" y="20"/>
                  </a:cubicBezTo>
                  <a:cubicBezTo>
                    <a:pt x="6" y="22"/>
                    <a:pt x="6" y="22"/>
                    <a:pt x="6" y="22"/>
                  </a:cubicBezTo>
                  <a:cubicBezTo>
                    <a:pt x="6" y="25"/>
                    <a:pt x="6" y="25"/>
                    <a:pt x="6" y="25"/>
                  </a:cubicBezTo>
                  <a:cubicBezTo>
                    <a:pt x="7" y="28"/>
                    <a:pt x="7" y="28"/>
                    <a:pt x="7" y="28"/>
                  </a:cubicBezTo>
                  <a:cubicBezTo>
                    <a:pt x="7" y="30"/>
                    <a:pt x="7" y="30"/>
                    <a:pt x="7" y="30"/>
                  </a:cubicBezTo>
                  <a:cubicBezTo>
                    <a:pt x="3" y="31"/>
                    <a:pt x="3" y="31"/>
                    <a:pt x="3" y="31"/>
                  </a:cubicBezTo>
                  <a:cubicBezTo>
                    <a:pt x="0" y="32"/>
                    <a:pt x="0" y="32"/>
                    <a:pt x="0" y="32"/>
                  </a:cubicBezTo>
                  <a:cubicBezTo>
                    <a:pt x="0" y="35"/>
                    <a:pt x="0" y="35"/>
                    <a:pt x="0" y="35"/>
                  </a:cubicBezTo>
                  <a:cubicBezTo>
                    <a:pt x="0" y="36"/>
                    <a:pt x="0" y="36"/>
                    <a:pt x="0" y="36"/>
                  </a:cubicBezTo>
                  <a:cubicBezTo>
                    <a:pt x="3" y="40"/>
                    <a:pt x="3" y="40"/>
                    <a:pt x="3" y="40"/>
                  </a:cubicBezTo>
                  <a:cubicBezTo>
                    <a:pt x="2" y="41"/>
                    <a:pt x="2" y="41"/>
                    <a:pt x="2" y="41"/>
                  </a:cubicBezTo>
                  <a:cubicBezTo>
                    <a:pt x="1" y="42"/>
                    <a:pt x="1" y="42"/>
                    <a:pt x="1" y="42"/>
                  </a:cubicBezTo>
                  <a:cubicBezTo>
                    <a:pt x="4" y="46"/>
                    <a:pt x="4" y="46"/>
                    <a:pt x="4" y="46"/>
                  </a:cubicBezTo>
                  <a:cubicBezTo>
                    <a:pt x="5" y="47"/>
                    <a:pt x="5" y="47"/>
                    <a:pt x="5" y="47"/>
                  </a:cubicBezTo>
                  <a:cubicBezTo>
                    <a:pt x="7" y="47"/>
                    <a:pt x="7" y="47"/>
                    <a:pt x="7" y="47"/>
                  </a:cubicBezTo>
                  <a:cubicBezTo>
                    <a:pt x="7" y="49"/>
                    <a:pt x="7" y="49"/>
                    <a:pt x="7" y="49"/>
                  </a:cubicBezTo>
                  <a:cubicBezTo>
                    <a:pt x="7" y="50"/>
                    <a:pt x="7" y="50"/>
                    <a:pt x="7" y="50"/>
                  </a:cubicBezTo>
                  <a:cubicBezTo>
                    <a:pt x="7" y="52"/>
                    <a:pt x="7" y="52"/>
                    <a:pt x="7" y="52"/>
                  </a:cubicBezTo>
                  <a:cubicBezTo>
                    <a:pt x="5" y="54"/>
                    <a:pt x="5" y="54"/>
                    <a:pt x="5" y="54"/>
                  </a:cubicBezTo>
                  <a:cubicBezTo>
                    <a:pt x="6" y="56"/>
                    <a:pt x="6" y="56"/>
                    <a:pt x="6" y="56"/>
                  </a:cubicBezTo>
                  <a:cubicBezTo>
                    <a:pt x="4" y="55"/>
                    <a:pt x="4" y="55"/>
                    <a:pt x="4" y="55"/>
                  </a:cubicBezTo>
                  <a:cubicBezTo>
                    <a:pt x="3" y="57"/>
                    <a:pt x="3" y="57"/>
                    <a:pt x="3" y="57"/>
                  </a:cubicBezTo>
                  <a:cubicBezTo>
                    <a:pt x="4" y="58"/>
                    <a:pt x="4" y="58"/>
                    <a:pt x="4" y="58"/>
                  </a:cubicBezTo>
                  <a:cubicBezTo>
                    <a:pt x="3" y="59"/>
                    <a:pt x="3" y="59"/>
                    <a:pt x="3" y="59"/>
                  </a:cubicBezTo>
                  <a:cubicBezTo>
                    <a:pt x="5" y="61"/>
                    <a:pt x="5" y="61"/>
                    <a:pt x="5" y="61"/>
                  </a:cubicBezTo>
                  <a:cubicBezTo>
                    <a:pt x="9" y="62"/>
                    <a:pt x="9" y="62"/>
                    <a:pt x="9" y="62"/>
                  </a:cubicBezTo>
                  <a:cubicBezTo>
                    <a:pt x="11" y="61"/>
                    <a:pt x="11" y="61"/>
                    <a:pt x="11" y="61"/>
                  </a:cubicBezTo>
                  <a:cubicBezTo>
                    <a:pt x="12" y="60"/>
                    <a:pt x="12" y="60"/>
                    <a:pt x="12" y="60"/>
                  </a:cubicBezTo>
                  <a:cubicBezTo>
                    <a:pt x="11" y="59"/>
                    <a:pt x="11" y="59"/>
                    <a:pt x="11" y="59"/>
                  </a:cubicBezTo>
                  <a:cubicBezTo>
                    <a:pt x="11" y="59"/>
                    <a:pt x="11" y="58"/>
                    <a:pt x="12" y="58"/>
                  </a:cubicBezTo>
                  <a:cubicBezTo>
                    <a:pt x="12" y="57"/>
                    <a:pt x="13" y="57"/>
                    <a:pt x="13" y="57"/>
                  </a:cubicBezTo>
                  <a:cubicBezTo>
                    <a:pt x="13" y="58"/>
                    <a:pt x="13" y="58"/>
                    <a:pt x="13" y="58"/>
                  </a:cubicBezTo>
                  <a:cubicBezTo>
                    <a:pt x="16" y="58"/>
                    <a:pt x="16" y="58"/>
                    <a:pt x="16" y="58"/>
                  </a:cubicBezTo>
                  <a:cubicBezTo>
                    <a:pt x="16" y="60"/>
                    <a:pt x="16" y="60"/>
                    <a:pt x="16" y="60"/>
                  </a:cubicBezTo>
                  <a:cubicBezTo>
                    <a:pt x="15" y="61"/>
                    <a:pt x="15" y="61"/>
                    <a:pt x="15" y="61"/>
                  </a:cubicBezTo>
                  <a:cubicBezTo>
                    <a:pt x="14" y="60"/>
                    <a:pt x="14" y="60"/>
                    <a:pt x="14" y="60"/>
                  </a:cubicBezTo>
                  <a:cubicBezTo>
                    <a:pt x="14" y="60"/>
                    <a:pt x="14" y="61"/>
                    <a:pt x="14" y="61"/>
                  </a:cubicBezTo>
                  <a:cubicBezTo>
                    <a:pt x="14" y="61"/>
                    <a:pt x="14" y="64"/>
                    <a:pt x="14" y="64"/>
                  </a:cubicBezTo>
                  <a:cubicBezTo>
                    <a:pt x="14" y="64"/>
                    <a:pt x="14" y="65"/>
                    <a:pt x="13" y="64"/>
                  </a:cubicBezTo>
                  <a:cubicBezTo>
                    <a:pt x="13" y="64"/>
                    <a:pt x="12" y="63"/>
                    <a:pt x="12" y="63"/>
                  </a:cubicBezTo>
                  <a:cubicBezTo>
                    <a:pt x="9" y="62"/>
                    <a:pt x="9" y="62"/>
                    <a:pt x="9" y="62"/>
                  </a:cubicBezTo>
                  <a:cubicBezTo>
                    <a:pt x="8" y="63"/>
                    <a:pt x="8" y="63"/>
                    <a:pt x="8" y="63"/>
                  </a:cubicBezTo>
                  <a:cubicBezTo>
                    <a:pt x="8" y="63"/>
                    <a:pt x="8" y="64"/>
                    <a:pt x="8" y="65"/>
                  </a:cubicBezTo>
                  <a:cubicBezTo>
                    <a:pt x="9" y="65"/>
                    <a:pt x="10" y="65"/>
                    <a:pt x="10" y="65"/>
                  </a:cubicBezTo>
                  <a:cubicBezTo>
                    <a:pt x="10" y="65"/>
                    <a:pt x="12" y="65"/>
                    <a:pt x="12" y="65"/>
                  </a:cubicBezTo>
                  <a:cubicBezTo>
                    <a:pt x="12" y="65"/>
                    <a:pt x="12" y="65"/>
                    <a:pt x="13" y="65"/>
                  </a:cubicBezTo>
                  <a:cubicBezTo>
                    <a:pt x="13" y="65"/>
                    <a:pt x="15" y="65"/>
                    <a:pt x="15" y="65"/>
                  </a:cubicBezTo>
                  <a:cubicBezTo>
                    <a:pt x="15" y="67"/>
                    <a:pt x="15" y="67"/>
                    <a:pt x="15" y="67"/>
                  </a:cubicBezTo>
                  <a:cubicBezTo>
                    <a:pt x="17" y="69"/>
                    <a:pt x="17" y="69"/>
                    <a:pt x="17" y="69"/>
                  </a:cubicBezTo>
                  <a:cubicBezTo>
                    <a:pt x="21" y="69"/>
                    <a:pt x="21" y="69"/>
                    <a:pt x="21" y="69"/>
                  </a:cubicBezTo>
                  <a:cubicBezTo>
                    <a:pt x="22" y="69"/>
                    <a:pt x="22" y="69"/>
                    <a:pt x="22" y="69"/>
                  </a:cubicBezTo>
                  <a:cubicBezTo>
                    <a:pt x="25" y="71"/>
                    <a:pt x="25" y="71"/>
                    <a:pt x="25" y="71"/>
                  </a:cubicBezTo>
                  <a:cubicBezTo>
                    <a:pt x="25" y="71"/>
                    <a:pt x="26" y="73"/>
                    <a:pt x="27" y="73"/>
                  </a:cubicBezTo>
                  <a:cubicBezTo>
                    <a:pt x="27" y="73"/>
                    <a:pt x="28" y="75"/>
                    <a:pt x="28" y="75"/>
                  </a:cubicBezTo>
                  <a:cubicBezTo>
                    <a:pt x="30" y="75"/>
                    <a:pt x="30" y="75"/>
                    <a:pt x="30" y="75"/>
                  </a:cubicBezTo>
                  <a:cubicBezTo>
                    <a:pt x="31" y="75"/>
                    <a:pt x="31" y="75"/>
                    <a:pt x="31" y="75"/>
                  </a:cubicBezTo>
                  <a:cubicBezTo>
                    <a:pt x="31" y="75"/>
                    <a:pt x="32" y="76"/>
                    <a:pt x="32" y="76"/>
                  </a:cubicBezTo>
                  <a:cubicBezTo>
                    <a:pt x="31" y="77"/>
                    <a:pt x="31" y="77"/>
                    <a:pt x="31" y="77"/>
                  </a:cubicBezTo>
                  <a:cubicBezTo>
                    <a:pt x="32" y="79"/>
                    <a:pt x="32" y="79"/>
                    <a:pt x="32" y="79"/>
                  </a:cubicBezTo>
                  <a:cubicBezTo>
                    <a:pt x="34" y="79"/>
                    <a:pt x="34" y="79"/>
                    <a:pt x="34" y="79"/>
                  </a:cubicBezTo>
                  <a:cubicBezTo>
                    <a:pt x="34" y="79"/>
                    <a:pt x="34" y="79"/>
                    <a:pt x="34" y="80"/>
                  </a:cubicBezTo>
                  <a:cubicBezTo>
                    <a:pt x="34" y="80"/>
                    <a:pt x="35" y="82"/>
                    <a:pt x="35" y="82"/>
                  </a:cubicBezTo>
                  <a:cubicBezTo>
                    <a:pt x="35" y="83"/>
                    <a:pt x="35" y="83"/>
                    <a:pt x="35" y="83"/>
                  </a:cubicBezTo>
                  <a:cubicBezTo>
                    <a:pt x="35" y="83"/>
                    <a:pt x="36" y="83"/>
                    <a:pt x="36" y="84"/>
                  </a:cubicBezTo>
                  <a:cubicBezTo>
                    <a:pt x="36" y="84"/>
                    <a:pt x="36" y="84"/>
                    <a:pt x="36" y="85"/>
                  </a:cubicBezTo>
                  <a:cubicBezTo>
                    <a:pt x="37" y="85"/>
                    <a:pt x="39" y="85"/>
                    <a:pt x="39" y="85"/>
                  </a:cubicBezTo>
                  <a:cubicBezTo>
                    <a:pt x="40" y="86"/>
                    <a:pt x="40" y="86"/>
                    <a:pt x="40" y="86"/>
                  </a:cubicBezTo>
                  <a:cubicBezTo>
                    <a:pt x="41" y="87"/>
                    <a:pt x="41" y="87"/>
                    <a:pt x="41" y="87"/>
                  </a:cubicBezTo>
                  <a:lnTo>
                    <a:pt x="42" y="87"/>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12" name="Freeform 193">
              <a:extLst>
                <a:ext uri="{FF2B5EF4-FFF2-40B4-BE49-F238E27FC236}">
                  <a16:creationId xmlns:a16="http://schemas.microsoft.com/office/drawing/2014/main" id="{9E87890B-3961-3C4D-B612-289C4CBEC05E}"/>
                </a:ext>
              </a:extLst>
            </p:cNvPr>
            <p:cNvSpPr>
              <a:spLocks/>
            </p:cNvSpPr>
            <p:nvPr/>
          </p:nvSpPr>
          <p:spPr bwMode="auto">
            <a:xfrm>
              <a:off x="6017654" y="3676184"/>
              <a:ext cx="241875" cy="205626"/>
            </a:xfrm>
            <a:custGeom>
              <a:avLst/>
              <a:gdLst>
                <a:gd name="T0" fmla="*/ 19 w 106"/>
                <a:gd name="T1" fmla="*/ 90 h 93"/>
                <a:gd name="T2" fmla="*/ 16 w 106"/>
                <a:gd name="T3" fmla="*/ 91 h 93"/>
                <a:gd name="T4" fmla="*/ 14 w 106"/>
                <a:gd name="T5" fmla="*/ 85 h 93"/>
                <a:gd name="T6" fmla="*/ 10 w 106"/>
                <a:gd name="T7" fmla="*/ 83 h 93"/>
                <a:gd name="T8" fmla="*/ 9 w 106"/>
                <a:gd name="T9" fmla="*/ 81 h 93"/>
                <a:gd name="T10" fmla="*/ 5 w 106"/>
                <a:gd name="T11" fmla="*/ 75 h 93"/>
                <a:gd name="T12" fmla="*/ 4 w 106"/>
                <a:gd name="T13" fmla="*/ 72 h 93"/>
                <a:gd name="T14" fmla="*/ 5 w 106"/>
                <a:gd name="T15" fmla="*/ 68 h 93"/>
                <a:gd name="T16" fmla="*/ 3 w 106"/>
                <a:gd name="T17" fmla="*/ 64 h 93"/>
                <a:gd name="T18" fmla="*/ 0 w 106"/>
                <a:gd name="T19" fmla="*/ 59 h 93"/>
                <a:gd name="T20" fmla="*/ 3 w 106"/>
                <a:gd name="T21" fmla="*/ 56 h 93"/>
                <a:gd name="T22" fmla="*/ 2 w 106"/>
                <a:gd name="T23" fmla="*/ 53 h 93"/>
                <a:gd name="T24" fmla="*/ 2 w 106"/>
                <a:gd name="T25" fmla="*/ 49 h 93"/>
                <a:gd name="T26" fmla="*/ 2 w 106"/>
                <a:gd name="T27" fmla="*/ 44 h 93"/>
                <a:gd name="T28" fmla="*/ 3 w 106"/>
                <a:gd name="T29" fmla="*/ 39 h 93"/>
                <a:gd name="T30" fmla="*/ 9 w 106"/>
                <a:gd name="T31" fmla="*/ 39 h 93"/>
                <a:gd name="T32" fmla="*/ 11 w 106"/>
                <a:gd name="T33" fmla="*/ 27 h 93"/>
                <a:gd name="T34" fmla="*/ 23 w 106"/>
                <a:gd name="T35" fmla="*/ 18 h 93"/>
                <a:gd name="T36" fmla="*/ 26 w 106"/>
                <a:gd name="T37" fmla="*/ 21 h 93"/>
                <a:gd name="T38" fmla="*/ 31 w 106"/>
                <a:gd name="T39" fmla="*/ 18 h 93"/>
                <a:gd name="T40" fmla="*/ 42 w 106"/>
                <a:gd name="T41" fmla="*/ 10 h 93"/>
                <a:gd name="T42" fmla="*/ 46 w 106"/>
                <a:gd name="T43" fmla="*/ 11 h 93"/>
                <a:gd name="T44" fmla="*/ 52 w 106"/>
                <a:gd name="T45" fmla="*/ 6 h 93"/>
                <a:gd name="T46" fmla="*/ 57 w 106"/>
                <a:gd name="T47" fmla="*/ 4 h 93"/>
                <a:gd name="T48" fmla="*/ 62 w 106"/>
                <a:gd name="T49" fmla="*/ 3 h 93"/>
                <a:gd name="T50" fmla="*/ 68 w 106"/>
                <a:gd name="T51" fmla="*/ 1 h 93"/>
                <a:gd name="T52" fmla="*/ 73 w 106"/>
                <a:gd name="T53" fmla="*/ 0 h 93"/>
                <a:gd name="T54" fmla="*/ 94 w 106"/>
                <a:gd name="T55" fmla="*/ 15 h 93"/>
                <a:gd name="T56" fmla="*/ 105 w 106"/>
                <a:gd name="T57" fmla="*/ 30 h 93"/>
                <a:gd name="T58" fmla="*/ 106 w 106"/>
                <a:gd name="T59" fmla="*/ 48 h 93"/>
                <a:gd name="T60" fmla="*/ 97 w 106"/>
                <a:gd name="T61" fmla="*/ 51 h 93"/>
                <a:gd name="T62" fmla="*/ 93 w 106"/>
                <a:gd name="T63" fmla="*/ 64 h 93"/>
                <a:gd name="T64" fmla="*/ 72 w 106"/>
                <a:gd name="T65" fmla="*/ 68 h 93"/>
                <a:gd name="T66" fmla="*/ 63 w 106"/>
                <a:gd name="T67" fmla="*/ 76 h 93"/>
                <a:gd name="T68" fmla="*/ 53 w 106"/>
                <a:gd name="T69" fmla="*/ 85 h 93"/>
                <a:gd name="T70" fmla="*/ 41 w 106"/>
                <a:gd name="T71" fmla="*/ 87 h 93"/>
                <a:gd name="T72" fmla="*/ 29 w 106"/>
                <a:gd name="T73" fmla="*/ 90 h 93"/>
                <a:gd name="T74" fmla="*/ 28 w 106"/>
                <a:gd name="T75" fmla="*/ 93 h 93"/>
                <a:gd name="T76" fmla="*/ 27 w 106"/>
                <a:gd name="T77" fmla="*/ 92 h 93"/>
                <a:gd name="T78" fmla="*/ 23 w 106"/>
                <a:gd name="T79"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 h="93">
                  <a:moveTo>
                    <a:pt x="21" y="90"/>
                  </a:moveTo>
                  <a:cubicBezTo>
                    <a:pt x="21" y="90"/>
                    <a:pt x="20" y="90"/>
                    <a:pt x="19" y="90"/>
                  </a:cubicBezTo>
                  <a:cubicBezTo>
                    <a:pt x="18" y="90"/>
                    <a:pt x="17" y="92"/>
                    <a:pt x="16" y="92"/>
                  </a:cubicBezTo>
                  <a:cubicBezTo>
                    <a:pt x="16" y="92"/>
                    <a:pt x="16" y="92"/>
                    <a:pt x="16" y="91"/>
                  </a:cubicBezTo>
                  <a:cubicBezTo>
                    <a:pt x="16" y="90"/>
                    <a:pt x="16" y="90"/>
                    <a:pt x="15" y="89"/>
                  </a:cubicBezTo>
                  <a:cubicBezTo>
                    <a:pt x="15" y="88"/>
                    <a:pt x="15" y="86"/>
                    <a:pt x="14" y="85"/>
                  </a:cubicBezTo>
                  <a:cubicBezTo>
                    <a:pt x="13" y="84"/>
                    <a:pt x="13" y="83"/>
                    <a:pt x="13" y="83"/>
                  </a:cubicBezTo>
                  <a:cubicBezTo>
                    <a:pt x="13" y="83"/>
                    <a:pt x="11" y="83"/>
                    <a:pt x="10" y="83"/>
                  </a:cubicBezTo>
                  <a:cubicBezTo>
                    <a:pt x="10" y="83"/>
                    <a:pt x="9" y="83"/>
                    <a:pt x="9" y="83"/>
                  </a:cubicBezTo>
                  <a:cubicBezTo>
                    <a:pt x="9" y="83"/>
                    <a:pt x="8" y="81"/>
                    <a:pt x="9" y="81"/>
                  </a:cubicBezTo>
                  <a:cubicBezTo>
                    <a:pt x="9" y="80"/>
                    <a:pt x="8" y="79"/>
                    <a:pt x="7" y="78"/>
                  </a:cubicBezTo>
                  <a:cubicBezTo>
                    <a:pt x="7" y="78"/>
                    <a:pt x="5" y="75"/>
                    <a:pt x="5" y="75"/>
                  </a:cubicBezTo>
                  <a:cubicBezTo>
                    <a:pt x="5" y="75"/>
                    <a:pt x="4" y="75"/>
                    <a:pt x="4" y="74"/>
                  </a:cubicBezTo>
                  <a:cubicBezTo>
                    <a:pt x="4" y="73"/>
                    <a:pt x="4" y="72"/>
                    <a:pt x="4" y="72"/>
                  </a:cubicBezTo>
                  <a:cubicBezTo>
                    <a:pt x="3" y="70"/>
                    <a:pt x="3" y="70"/>
                    <a:pt x="3" y="70"/>
                  </a:cubicBezTo>
                  <a:cubicBezTo>
                    <a:pt x="3" y="70"/>
                    <a:pt x="5" y="69"/>
                    <a:pt x="5" y="68"/>
                  </a:cubicBezTo>
                  <a:cubicBezTo>
                    <a:pt x="5" y="68"/>
                    <a:pt x="6" y="67"/>
                    <a:pt x="5" y="66"/>
                  </a:cubicBezTo>
                  <a:cubicBezTo>
                    <a:pt x="5" y="65"/>
                    <a:pt x="3" y="64"/>
                    <a:pt x="3" y="64"/>
                  </a:cubicBezTo>
                  <a:cubicBezTo>
                    <a:pt x="2" y="63"/>
                    <a:pt x="1" y="62"/>
                    <a:pt x="0" y="61"/>
                  </a:cubicBezTo>
                  <a:cubicBezTo>
                    <a:pt x="0" y="60"/>
                    <a:pt x="0" y="59"/>
                    <a:pt x="0" y="59"/>
                  </a:cubicBezTo>
                  <a:cubicBezTo>
                    <a:pt x="0" y="59"/>
                    <a:pt x="0" y="58"/>
                    <a:pt x="1" y="58"/>
                  </a:cubicBezTo>
                  <a:cubicBezTo>
                    <a:pt x="2" y="57"/>
                    <a:pt x="3" y="57"/>
                    <a:pt x="3" y="56"/>
                  </a:cubicBezTo>
                  <a:cubicBezTo>
                    <a:pt x="3" y="56"/>
                    <a:pt x="4" y="56"/>
                    <a:pt x="4" y="55"/>
                  </a:cubicBezTo>
                  <a:cubicBezTo>
                    <a:pt x="3" y="54"/>
                    <a:pt x="2" y="53"/>
                    <a:pt x="2" y="53"/>
                  </a:cubicBezTo>
                  <a:cubicBezTo>
                    <a:pt x="3" y="50"/>
                    <a:pt x="3" y="50"/>
                    <a:pt x="3" y="50"/>
                  </a:cubicBezTo>
                  <a:cubicBezTo>
                    <a:pt x="2" y="49"/>
                    <a:pt x="2" y="49"/>
                    <a:pt x="2" y="49"/>
                  </a:cubicBezTo>
                  <a:cubicBezTo>
                    <a:pt x="2" y="45"/>
                    <a:pt x="2" y="45"/>
                    <a:pt x="2" y="45"/>
                  </a:cubicBezTo>
                  <a:cubicBezTo>
                    <a:pt x="2" y="44"/>
                    <a:pt x="2" y="44"/>
                    <a:pt x="2" y="44"/>
                  </a:cubicBezTo>
                  <a:cubicBezTo>
                    <a:pt x="2" y="44"/>
                    <a:pt x="3" y="42"/>
                    <a:pt x="3" y="42"/>
                  </a:cubicBezTo>
                  <a:cubicBezTo>
                    <a:pt x="3" y="41"/>
                    <a:pt x="3" y="39"/>
                    <a:pt x="3" y="39"/>
                  </a:cubicBezTo>
                  <a:cubicBezTo>
                    <a:pt x="3" y="39"/>
                    <a:pt x="3" y="39"/>
                    <a:pt x="3" y="39"/>
                  </a:cubicBezTo>
                  <a:cubicBezTo>
                    <a:pt x="5" y="40"/>
                    <a:pt x="8" y="39"/>
                    <a:pt x="9" y="39"/>
                  </a:cubicBezTo>
                  <a:cubicBezTo>
                    <a:pt x="11" y="39"/>
                    <a:pt x="11" y="36"/>
                    <a:pt x="10" y="33"/>
                  </a:cubicBezTo>
                  <a:cubicBezTo>
                    <a:pt x="10" y="31"/>
                    <a:pt x="11" y="29"/>
                    <a:pt x="11" y="27"/>
                  </a:cubicBezTo>
                  <a:cubicBezTo>
                    <a:pt x="12" y="25"/>
                    <a:pt x="15" y="24"/>
                    <a:pt x="18" y="22"/>
                  </a:cubicBezTo>
                  <a:cubicBezTo>
                    <a:pt x="20" y="20"/>
                    <a:pt x="20" y="18"/>
                    <a:pt x="23" y="18"/>
                  </a:cubicBezTo>
                  <a:cubicBezTo>
                    <a:pt x="23" y="18"/>
                    <a:pt x="24" y="18"/>
                    <a:pt x="25" y="19"/>
                  </a:cubicBezTo>
                  <a:cubicBezTo>
                    <a:pt x="25" y="19"/>
                    <a:pt x="25" y="20"/>
                    <a:pt x="26" y="21"/>
                  </a:cubicBezTo>
                  <a:cubicBezTo>
                    <a:pt x="26" y="21"/>
                    <a:pt x="26" y="21"/>
                    <a:pt x="27" y="21"/>
                  </a:cubicBezTo>
                  <a:cubicBezTo>
                    <a:pt x="29" y="24"/>
                    <a:pt x="31" y="26"/>
                    <a:pt x="31" y="18"/>
                  </a:cubicBezTo>
                  <a:cubicBezTo>
                    <a:pt x="32" y="11"/>
                    <a:pt x="37" y="13"/>
                    <a:pt x="41" y="11"/>
                  </a:cubicBezTo>
                  <a:cubicBezTo>
                    <a:pt x="41" y="11"/>
                    <a:pt x="41" y="11"/>
                    <a:pt x="42" y="10"/>
                  </a:cubicBezTo>
                  <a:cubicBezTo>
                    <a:pt x="43" y="11"/>
                    <a:pt x="44" y="11"/>
                    <a:pt x="45" y="11"/>
                  </a:cubicBezTo>
                  <a:cubicBezTo>
                    <a:pt x="46" y="11"/>
                    <a:pt x="46" y="11"/>
                    <a:pt x="46" y="11"/>
                  </a:cubicBezTo>
                  <a:cubicBezTo>
                    <a:pt x="46" y="11"/>
                    <a:pt x="49" y="7"/>
                    <a:pt x="49" y="7"/>
                  </a:cubicBezTo>
                  <a:cubicBezTo>
                    <a:pt x="50" y="7"/>
                    <a:pt x="52" y="6"/>
                    <a:pt x="52" y="6"/>
                  </a:cubicBezTo>
                  <a:cubicBezTo>
                    <a:pt x="54" y="3"/>
                    <a:pt x="54" y="3"/>
                    <a:pt x="54" y="3"/>
                  </a:cubicBezTo>
                  <a:cubicBezTo>
                    <a:pt x="54" y="3"/>
                    <a:pt x="56" y="4"/>
                    <a:pt x="57" y="4"/>
                  </a:cubicBezTo>
                  <a:cubicBezTo>
                    <a:pt x="58" y="4"/>
                    <a:pt x="59" y="4"/>
                    <a:pt x="61" y="4"/>
                  </a:cubicBezTo>
                  <a:cubicBezTo>
                    <a:pt x="62" y="3"/>
                    <a:pt x="62" y="3"/>
                    <a:pt x="62" y="3"/>
                  </a:cubicBezTo>
                  <a:cubicBezTo>
                    <a:pt x="62" y="3"/>
                    <a:pt x="64" y="1"/>
                    <a:pt x="66" y="1"/>
                  </a:cubicBezTo>
                  <a:cubicBezTo>
                    <a:pt x="68" y="0"/>
                    <a:pt x="68" y="1"/>
                    <a:pt x="68" y="1"/>
                  </a:cubicBezTo>
                  <a:cubicBezTo>
                    <a:pt x="68" y="1"/>
                    <a:pt x="71" y="1"/>
                    <a:pt x="73" y="1"/>
                  </a:cubicBezTo>
                  <a:cubicBezTo>
                    <a:pt x="73" y="1"/>
                    <a:pt x="73" y="0"/>
                    <a:pt x="73" y="0"/>
                  </a:cubicBezTo>
                  <a:cubicBezTo>
                    <a:pt x="76" y="2"/>
                    <a:pt x="76" y="5"/>
                    <a:pt x="79" y="8"/>
                  </a:cubicBezTo>
                  <a:cubicBezTo>
                    <a:pt x="83" y="12"/>
                    <a:pt x="87" y="11"/>
                    <a:pt x="94" y="15"/>
                  </a:cubicBezTo>
                  <a:cubicBezTo>
                    <a:pt x="94" y="16"/>
                    <a:pt x="98" y="19"/>
                    <a:pt x="99" y="22"/>
                  </a:cubicBezTo>
                  <a:cubicBezTo>
                    <a:pt x="100" y="26"/>
                    <a:pt x="104" y="26"/>
                    <a:pt x="105" y="30"/>
                  </a:cubicBezTo>
                  <a:cubicBezTo>
                    <a:pt x="105" y="33"/>
                    <a:pt x="103" y="34"/>
                    <a:pt x="103" y="37"/>
                  </a:cubicBezTo>
                  <a:cubicBezTo>
                    <a:pt x="103" y="40"/>
                    <a:pt x="105" y="47"/>
                    <a:pt x="106" y="48"/>
                  </a:cubicBezTo>
                  <a:cubicBezTo>
                    <a:pt x="106" y="48"/>
                    <a:pt x="106" y="49"/>
                    <a:pt x="106" y="49"/>
                  </a:cubicBezTo>
                  <a:cubicBezTo>
                    <a:pt x="97" y="51"/>
                    <a:pt x="97" y="51"/>
                    <a:pt x="97" y="51"/>
                  </a:cubicBezTo>
                  <a:cubicBezTo>
                    <a:pt x="98" y="60"/>
                    <a:pt x="98" y="60"/>
                    <a:pt x="98" y="60"/>
                  </a:cubicBezTo>
                  <a:cubicBezTo>
                    <a:pt x="93" y="64"/>
                    <a:pt x="93" y="64"/>
                    <a:pt x="93" y="64"/>
                  </a:cubicBezTo>
                  <a:cubicBezTo>
                    <a:pt x="93" y="64"/>
                    <a:pt x="81" y="66"/>
                    <a:pt x="80" y="66"/>
                  </a:cubicBezTo>
                  <a:cubicBezTo>
                    <a:pt x="79" y="66"/>
                    <a:pt x="74" y="67"/>
                    <a:pt x="72" y="68"/>
                  </a:cubicBezTo>
                  <a:cubicBezTo>
                    <a:pt x="70" y="68"/>
                    <a:pt x="67" y="70"/>
                    <a:pt x="66" y="70"/>
                  </a:cubicBezTo>
                  <a:cubicBezTo>
                    <a:pt x="64" y="71"/>
                    <a:pt x="63" y="76"/>
                    <a:pt x="63" y="76"/>
                  </a:cubicBezTo>
                  <a:cubicBezTo>
                    <a:pt x="63" y="76"/>
                    <a:pt x="60" y="80"/>
                    <a:pt x="59" y="81"/>
                  </a:cubicBezTo>
                  <a:cubicBezTo>
                    <a:pt x="58" y="82"/>
                    <a:pt x="53" y="85"/>
                    <a:pt x="53" y="85"/>
                  </a:cubicBezTo>
                  <a:cubicBezTo>
                    <a:pt x="53" y="85"/>
                    <a:pt x="48" y="85"/>
                    <a:pt x="47" y="85"/>
                  </a:cubicBezTo>
                  <a:cubicBezTo>
                    <a:pt x="45" y="85"/>
                    <a:pt x="43" y="87"/>
                    <a:pt x="41" y="87"/>
                  </a:cubicBezTo>
                  <a:cubicBezTo>
                    <a:pt x="38" y="88"/>
                    <a:pt x="36" y="89"/>
                    <a:pt x="35" y="89"/>
                  </a:cubicBezTo>
                  <a:cubicBezTo>
                    <a:pt x="34" y="89"/>
                    <a:pt x="29" y="90"/>
                    <a:pt x="29" y="90"/>
                  </a:cubicBezTo>
                  <a:cubicBezTo>
                    <a:pt x="29" y="93"/>
                    <a:pt x="29" y="93"/>
                    <a:pt x="29" y="93"/>
                  </a:cubicBezTo>
                  <a:cubicBezTo>
                    <a:pt x="29" y="93"/>
                    <a:pt x="28" y="93"/>
                    <a:pt x="28" y="93"/>
                  </a:cubicBezTo>
                  <a:cubicBezTo>
                    <a:pt x="28" y="93"/>
                    <a:pt x="28" y="93"/>
                    <a:pt x="27" y="93"/>
                  </a:cubicBezTo>
                  <a:cubicBezTo>
                    <a:pt x="27" y="92"/>
                    <a:pt x="27" y="92"/>
                    <a:pt x="27" y="92"/>
                  </a:cubicBezTo>
                  <a:cubicBezTo>
                    <a:pt x="25" y="90"/>
                    <a:pt x="25" y="90"/>
                    <a:pt x="25" y="90"/>
                  </a:cubicBezTo>
                  <a:cubicBezTo>
                    <a:pt x="25" y="90"/>
                    <a:pt x="24" y="91"/>
                    <a:pt x="23" y="91"/>
                  </a:cubicBezTo>
                  <a:cubicBezTo>
                    <a:pt x="22" y="91"/>
                    <a:pt x="22" y="90"/>
                    <a:pt x="21" y="90"/>
                  </a:cubicBez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13" name="Freeform 47">
              <a:extLst>
                <a:ext uri="{FF2B5EF4-FFF2-40B4-BE49-F238E27FC236}">
                  <a16:creationId xmlns:a16="http://schemas.microsoft.com/office/drawing/2014/main" id="{68E9E227-EC48-494B-85D4-DFA4B885CDAE}"/>
                </a:ext>
              </a:extLst>
            </p:cNvPr>
            <p:cNvSpPr>
              <a:spLocks/>
            </p:cNvSpPr>
            <p:nvPr/>
          </p:nvSpPr>
          <p:spPr bwMode="auto">
            <a:xfrm>
              <a:off x="5588876" y="2851551"/>
              <a:ext cx="445269" cy="240785"/>
            </a:xfrm>
            <a:custGeom>
              <a:avLst/>
              <a:gdLst>
                <a:gd name="T0" fmla="*/ 32 w 195"/>
                <a:gd name="T1" fmla="*/ 49 h 109"/>
                <a:gd name="T2" fmla="*/ 40 w 195"/>
                <a:gd name="T3" fmla="*/ 37 h 109"/>
                <a:gd name="T4" fmla="*/ 47 w 195"/>
                <a:gd name="T5" fmla="*/ 25 h 109"/>
                <a:gd name="T6" fmla="*/ 53 w 195"/>
                <a:gd name="T7" fmla="*/ 15 h 109"/>
                <a:gd name="T8" fmla="*/ 64 w 195"/>
                <a:gd name="T9" fmla="*/ 13 h 109"/>
                <a:gd name="T10" fmla="*/ 71 w 195"/>
                <a:gd name="T11" fmla="*/ 17 h 109"/>
                <a:gd name="T12" fmla="*/ 78 w 195"/>
                <a:gd name="T13" fmla="*/ 8 h 109"/>
                <a:gd name="T14" fmla="*/ 87 w 195"/>
                <a:gd name="T15" fmla="*/ 10 h 109"/>
                <a:gd name="T16" fmla="*/ 96 w 195"/>
                <a:gd name="T17" fmla="*/ 14 h 109"/>
                <a:gd name="T18" fmla="*/ 97 w 195"/>
                <a:gd name="T19" fmla="*/ 22 h 109"/>
                <a:gd name="T20" fmla="*/ 102 w 195"/>
                <a:gd name="T21" fmla="*/ 23 h 109"/>
                <a:gd name="T22" fmla="*/ 106 w 195"/>
                <a:gd name="T23" fmla="*/ 23 h 109"/>
                <a:gd name="T24" fmla="*/ 108 w 195"/>
                <a:gd name="T25" fmla="*/ 20 h 109"/>
                <a:gd name="T26" fmla="*/ 111 w 195"/>
                <a:gd name="T27" fmla="*/ 15 h 109"/>
                <a:gd name="T28" fmla="*/ 114 w 195"/>
                <a:gd name="T29" fmla="*/ 12 h 109"/>
                <a:gd name="T30" fmla="*/ 118 w 195"/>
                <a:gd name="T31" fmla="*/ 9 h 109"/>
                <a:gd name="T32" fmla="*/ 123 w 195"/>
                <a:gd name="T33" fmla="*/ 9 h 109"/>
                <a:gd name="T34" fmla="*/ 126 w 195"/>
                <a:gd name="T35" fmla="*/ 8 h 109"/>
                <a:gd name="T36" fmla="*/ 131 w 195"/>
                <a:gd name="T37" fmla="*/ 9 h 109"/>
                <a:gd name="T38" fmla="*/ 135 w 195"/>
                <a:gd name="T39" fmla="*/ 11 h 109"/>
                <a:gd name="T40" fmla="*/ 142 w 195"/>
                <a:gd name="T41" fmla="*/ 7 h 109"/>
                <a:gd name="T42" fmla="*/ 145 w 195"/>
                <a:gd name="T43" fmla="*/ 4 h 109"/>
                <a:gd name="T44" fmla="*/ 148 w 195"/>
                <a:gd name="T45" fmla="*/ 1 h 109"/>
                <a:gd name="T46" fmla="*/ 154 w 195"/>
                <a:gd name="T47" fmla="*/ 2 h 109"/>
                <a:gd name="T48" fmla="*/ 162 w 195"/>
                <a:gd name="T49" fmla="*/ 1 h 109"/>
                <a:gd name="T50" fmla="*/ 168 w 195"/>
                <a:gd name="T51" fmla="*/ 1 h 109"/>
                <a:gd name="T52" fmla="*/ 173 w 195"/>
                <a:gd name="T53" fmla="*/ 4 h 109"/>
                <a:gd name="T54" fmla="*/ 175 w 195"/>
                <a:gd name="T55" fmla="*/ 9 h 109"/>
                <a:gd name="T56" fmla="*/ 183 w 195"/>
                <a:gd name="T57" fmla="*/ 10 h 109"/>
                <a:gd name="T58" fmla="*/ 187 w 195"/>
                <a:gd name="T59" fmla="*/ 11 h 109"/>
                <a:gd name="T60" fmla="*/ 195 w 195"/>
                <a:gd name="T61" fmla="*/ 12 h 109"/>
                <a:gd name="T62" fmla="*/ 193 w 195"/>
                <a:gd name="T63" fmla="*/ 20 h 109"/>
                <a:gd name="T64" fmla="*/ 192 w 195"/>
                <a:gd name="T65" fmla="*/ 27 h 109"/>
                <a:gd name="T66" fmla="*/ 191 w 195"/>
                <a:gd name="T67" fmla="*/ 33 h 109"/>
                <a:gd name="T68" fmla="*/ 188 w 195"/>
                <a:gd name="T69" fmla="*/ 39 h 109"/>
                <a:gd name="T70" fmla="*/ 188 w 195"/>
                <a:gd name="T71" fmla="*/ 47 h 109"/>
                <a:gd name="T72" fmla="*/ 186 w 195"/>
                <a:gd name="T73" fmla="*/ 52 h 109"/>
                <a:gd name="T74" fmla="*/ 169 w 195"/>
                <a:gd name="T75" fmla="*/ 49 h 109"/>
                <a:gd name="T76" fmla="*/ 146 w 195"/>
                <a:gd name="T77" fmla="*/ 50 h 109"/>
                <a:gd name="T78" fmla="*/ 126 w 195"/>
                <a:gd name="T79" fmla="*/ 70 h 109"/>
                <a:gd name="T80" fmla="*/ 110 w 195"/>
                <a:gd name="T81" fmla="*/ 78 h 109"/>
                <a:gd name="T82" fmla="*/ 94 w 195"/>
                <a:gd name="T83" fmla="*/ 85 h 109"/>
                <a:gd name="T84" fmla="*/ 73 w 195"/>
                <a:gd name="T85" fmla="*/ 96 h 109"/>
                <a:gd name="T86" fmla="*/ 47 w 195"/>
                <a:gd name="T87" fmla="*/ 107 h 109"/>
                <a:gd name="T88" fmla="*/ 22 w 195"/>
                <a:gd name="T89" fmla="*/ 98 h 109"/>
                <a:gd name="T90" fmla="*/ 14 w 195"/>
                <a:gd name="T91" fmla="*/ 102 h 109"/>
                <a:gd name="T92" fmla="*/ 4 w 195"/>
                <a:gd name="T93" fmla="*/ 88 h 109"/>
                <a:gd name="T94" fmla="*/ 0 w 195"/>
                <a:gd name="T95" fmla="*/ 84 h 109"/>
                <a:gd name="T96" fmla="*/ 2 w 195"/>
                <a:gd name="T97" fmla="*/ 75 h 109"/>
                <a:gd name="T98" fmla="*/ 3 w 195"/>
                <a:gd name="T99" fmla="*/ 68 h 109"/>
                <a:gd name="T100" fmla="*/ 5 w 195"/>
                <a:gd name="T101" fmla="*/ 60 h 109"/>
                <a:gd name="T102" fmla="*/ 9 w 195"/>
                <a:gd name="T103" fmla="*/ 55 h 109"/>
                <a:gd name="T104" fmla="*/ 16 w 195"/>
                <a:gd name="T105" fmla="*/ 57 h 109"/>
                <a:gd name="T106" fmla="*/ 22 w 195"/>
                <a:gd name="T10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109">
                  <a:moveTo>
                    <a:pt x="26" y="54"/>
                  </a:moveTo>
                  <a:cubicBezTo>
                    <a:pt x="29" y="52"/>
                    <a:pt x="29" y="52"/>
                    <a:pt x="29" y="52"/>
                  </a:cubicBezTo>
                  <a:cubicBezTo>
                    <a:pt x="29" y="52"/>
                    <a:pt x="29" y="49"/>
                    <a:pt x="30" y="50"/>
                  </a:cubicBezTo>
                  <a:cubicBezTo>
                    <a:pt x="30" y="50"/>
                    <a:pt x="32" y="49"/>
                    <a:pt x="32" y="49"/>
                  </a:cubicBezTo>
                  <a:cubicBezTo>
                    <a:pt x="33" y="47"/>
                    <a:pt x="33" y="47"/>
                    <a:pt x="33" y="47"/>
                  </a:cubicBezTo>
                  <a:cubicBezTo>
                    <a:pt x="34" y="44"/>
                    <a:pt x="34" y="44"/>
                    <a:pt x="34" y="44"/>
                  </a:cubicBezTo>
                  <a:cubicBezTo>
                    <a:pt x="39" y="42"/>
                    <a:pt x="39" y="42"/>
                    <a:pt x="39" y="42"/>
                  </a:cubicBezTo>
                  <a:cubicBezTo>
                    <a:pt x="40" y="37"/>
                    <a:pt x="40" y="37"/>
                    <a:pt x="40" y="37"/>
                  </a:cubicBezTo>
                  <a:cubicBezTo>
                    <a:pt x="39" y="34"/>
                    <a:pt x="39" y="34"/>
                    <a:pt x="39" y="34"/>
                  </a:cubicBezTo>
                  <a:cubicBezTo>
                    <a:pt x="39" y="34"/>
                    <a:pt x="39" y="30"/>
                    <a:pt x="40" y="30"/>
                  </a:cubicBezTo>
                  <a:cubicBezTo>
                    <a:pt x="41" y="30"/>
                    <a:pt x="44" y="28"/>
                    <a:pt x="44" y="28"/>
                  </a:cubicBezTo>
                  <a:cubicBezTo>
                    <a:pt x="47" y="25"/>
                    <a:pt x="47" y="25"/>
                    <a:pt x="47" y="25"/>
                  </a:cubicBezTo>
                  <a:cubicBezTo>
                    <a:pt x="47" y="23"/>
                    <a:pt x="47" y="23"/>
                    <a:pt x="47" y="23"/>
                  </a:cubicBezTo>
                  <a:cubicBezTo>
                    <a:pt x="49" y="19"/>
                    <a:pt x="49" y="19"/>
                    <a:pt x="49" y="19"/>
                  </a:cubicBezTo>
                  <a:cubicBezTo>
                    <a:pt x="51" y="17"/>
                    <a:pt x="51" y="17"/>
                    <a:pt x="51" y="17"/>
                  </a:cubicBezTo>
                  <a:cubicBezTo>
                    <a:pt x="53" y="15"/>
                    <a:pt x="53" y="15"/>
                    <a:pt x="53" y="15"/>
                  </a:cubicBezTo>
                  <a:cubicBezTo>
                    <a:pt x="56" y="14"/>
                    <a:pt x="56" y="14"/>
                    <a:pt x="56" y="14"/>
                  </a:cubicBezTo>
                  <a:cubicBezTo>
                    <a:pt x="56" y="14"/>
                    <a:pt x="57" y="14"/>
                    <a:pt x="58" y="14"/>
                  </a:cubicBezTo>
                  <a:cubicBezTo>
                    <a:pt x="59" y="14"/>
                    <a:pt x="60" y="13"/>
                    <a:pt x="60" y="13"/>
                  </a:cubicBezTo>
                  <a:cubicBezTo>
                    <a:pt x="61" y="13"/>
                    <a:pt x="64" y="13"/>
                    <a:pt x="64" y="13"/>
                  </a:cubicBezTo>
                  <a:cubicBezTo>
                    <a:pt x="64" y="13"/>
                    <a:pt x="66" y="11"/>
                    <a:pt x="66" y="12"/>
                  </a:cubicBezTo>
                  <a:cubicBezTo>
                    <a:pt x="66" y="14"/>
                    <a:pt x="66" y="15"/>
                    <a:pt x="66" y="15"/>
                  </a:cubicBezTo>
                  <a:cubicBezTo>
                    <a:pt x="67" y="16"/>
                    <a:pt x="68" y="18"/>
                    <a:pt x="68" y="18"/>
                  </a:cubicBezTo>
                  <a:cubicBezTo>
                    <a:pt x="68" y="18"/>
                    <a:pt x="70" y="18"/>
                    <a:pt x="71" y="17"/>
                  </a:cubicBezTo>
                  <a:cubicBezTo>
                    <a:pt x="72" y="16"/>
                    <a:pt x="74" y="15"/>
                    <a:pt x="74" y="15"/>
                  </a:cubicBezTo>
                  <a:cubicBezTo>
                    <a:pt x="74" y="15"/>
                    <a:pt x="76" y="17"/>
                    <a:pt x="76" y="16"/>
                  </a:cubicBezTo>
                  <a:cubicBezTo>
                    <a:pt x="76" y="15"/>
                    <a:pt x="76" y="11"/>
                    <a:pt x="76" y="11"/>
                  </a:cubicBezTo>
                  <a:cubicBezTo>
                    <a:pt x="78" y="8"/>
                    <a:pt x="78" y="8"/>
                    <a:pt x="78" y="8"/>
                  </a:cubicBezTo>
                  <a:cubicBezTo>
                    <a:pt x="78" y="8"/>
                    <a:pt x="80" y="8"/>
                    <a:pt x="80" y="7"/>
                  </a:cubicBezTo>
                  <a:cubicBezTo>
                    <a:pt x="80" y="6"/>
                    <a:pt x="82" y="4"/>
                    <a:pt x="82" y="4"/>
                  </a:cubicBezTo>
                  <a:cubicBezTo>
                    <a:pt x="85" y="4"/>
                    <a:pt x="85" y="4"/>
                    <a:pt x="85" y="4"/>
                  </a:cubicBezTo>
                  <a:cubicBezTo>
                    <a:pt x="87" y="10"/>
                    <a:pt x="87" y="10"/>
                    <a:pt x="87" y="10"/>
                  </a:cubicBezTo>
                  <a:cubicBezTo>
                    <a:pt x="90" y="12"/>
                    <a:pt x="90" y="12"/>
                    <a:pt x="90" y="12"/>
                  </a:cubicBezTo>
                  <a:cubicBezTo>
                    <a:pt x="91" y="13"/>
                    <a:pt x="91" y="13"/>
                    <a:pt x="91" y="13"/>
                  </a:cubicBezTo>
                  <a:cubicBezTo>
                    <a:pt x="93" y="14"/>
                    <a:pt x="93" y="14"/>
                    <a:pt x="93" y="14"/>
                  </a:cubicBezTo>
                  <a:cubicBezTo>
                    <a:pt x="96" y="14"/>
                    <a:pt x="96" y="14"/>
                    <a:pt x="96" y="14"/>
                  </a:cubicBezTo>
                  <a:cubicBezTo>
                    <a:pt x="96" y="15"/>
                    <a:pt x="96" y="15"/>
                    <a:pt x="96" y="15"/>
                  </a:cubicBezTo>
                  <a:cubicBezTo>
                    <a:pt x="98" y="17"/>
                    <a:pt x="98" y="17"/>
                    <a:pt x="98" y="17"/>
                  </a:cubicBezTo>
                  <a:cubicBezTo>
                    <a:pt x="99" y="20"/>
                    <a:pt x="99" y="20"/>
                    <a:pt x="99" y="20"/>
                  </a:cubicBezTo>
                  <a:cubicBezTo>
                    <a:pt x="97" y="22"/>
                    <a:pt x="97" y="22"/>
                    <a:pt x="97" y="22"/>
                  </a:cubicBezTo>
                  <a:cubicBezTo>
                    <a:pt x="97" y="23"/>
                    <a:pt x="97" y="23"/>
                    <a:pt x="97" y="23"/>
                  </a:cubicBezTo>
                  <a:cubicBezTo>
                    <a:pt x="98" y="24"/>
                    <a:pt x="98" y="24"/>
                    <a:pt x="98" y="24"/>
                  </a:cubicBezTo>
                  <a:cubicBezTo>
                    <a:pt x="98" y="24"/>
                    <a:pt x="99" y="24"/>
                    <a:pt x="99" y="24"/>
                  </a:cubicBezTo>
                  <a:cubicBezTo>
                    <a:pt x="99" y="24"/>
                    <a:pt x="101" y="23"/>
                    <a:pt x="102" y="23"/>
                  </a:cubicBezTo>
                  <a:cubicBezTo>
                    <a:pt x="102" y="23"/>
                    <a:pt x="102" y="22"/>
                    <a:pt x="102" y="22"/>
                  </a:cubicBezTo>
                  <a:cubicBezTo>
                    <a:pt x="102" y="22"/>
                    <a:pt x="104" y="21"/>
                    <a:pt x="104" y="21"/>
                  </a:cubicBezTo>
                  <a:cubicBezTo>
                    <a:pt x="104" y="21"/>
                    <a:pt x="105" y="21"/>
                    <a:pt x="105" y="21"/>
                  </a:cubicBezTo>
                  <a:cubicBezTo>
                    <a:pt x="105" y="22"/>
                    <a:pt x="106" y="23"/>
                    <a:pt x="106" y="23"/>
                  </a:cubicBezTo>
                  <a:cubicBezTo>
                    <a:pt x="106" y="23"/>
                    <a:pt x="107" y="22"/>
                    <a:pt x="107" y="23"/>
                  </a:cubicBezTo>
                  <a:cubicBezTo>
                    <a:pt x="107" y="23"/>
                    <a:pt x="108" y="23"/>
                    <a:pt x="108" y="23"/>
                  </a:cubicBezTo>
                  <a:cubicBezTo>
                    <a:pt x="108" y="23"/>
                    <a:pt x="108" y="23"/>
                    <a:pt x="108" y="22"/>
                  </a:cubicBezTo>
                  <a:cubicBezTo>
                    <a:pt x="108" y="20"/>
                    <a:pt x="108" y="20"/>
                    <a:pt x="108" y="20"/>
                  </a:cubicBezTo>
                  <a:cubicBezTo>
                    <a:pt x="108" y="19"/>
                    <a:pt x="108" y="18"/>
                    <a:pt x="108" y="18"/>
                  </a:cubicBezTo>
                  <a:cubicBezTo>
                    <a:pt x="109" y="17"/>
                    <a:pt x="109" y="17"/>
                    <a:pt x="109" y="16"/>
                  </a:cubicBezTo>
                  <a:cubicBezTo>
                    <a:pt x="109" y="16"/>
                    <a:pt x="108" y="15"/>
                    <a:pt x="109" y="15"/>
                  </a:cubicBezTo>
                  <a:cubicBezTo>
                    <a:pt x="110" y="15"/>
                    <a:pt x="111" y="15"/>
                    <a:pt x="111" y="15"/>
                  </a:cubicBezTo>
                  <a:cubicBezTo>
                    <a:pt x="111" y="15"/>
                    <a:pt x="111" y="14"/>
                    <a:pt x="111" y="14"/>
                  </a:cubicBezTo>
                  <a:cubicBezTo>
                    <a:pt x="111" y="14"/>
                    <a:pt x="112" y="13"/>
                    <a:pt x="113" y="13"/>
                  </a:cubicBezTo>
                  <a:cubicBezTo>
                    <a:pt x="113" y="13"/>
                    <a:pt x="113" y="14"/>
                    <a:pt x="114" y="13"/>
                  </a:cubicBezTo>
                  <a:cubicBezTo>
                    <a:pt x="115" y="12"/>
                    <a:pt x="114" y="12"/>
                    <a:pt x="114" y="12"/>
                  </a:cubicBezTo>
                  <a:cubicBezTo>
                    <a:pt x="114" y="11"/>
                    <a:pt x="114" y="11"/>
                    <a:pt x="114" y="11"/>
                  </a:cubicBezTo>
                  <a:cubicBezTo>
                    <a:pt x="115" y="10"/>
                    <a:pt x="114" y="11"/>
                    <a:pt x="116" y="11"/>
                  </a:cubicBezTo>
                  <a:cubicBezTo>
                    <a:pt x="117" y="10"/>
                    <a:pt x="118" y="10"/>
                    <a:pt x="118" y="10"/>
                  </a:cubicBezTo>
                  <a:cubicBezTo>
                    <a:pt x="118" y="10"/>
                    <a:pt x="118" y="9"/>
                    <a:pt x="118" y="9"/>
                  </a:cubicBezTo>
                  <a:cubicBezTo>
                    <a:pt x="120" y="8"/>
                    <a:pt x="120" y="8"/>
                    <a:pt x="120" y="8"/>
                  </a:cubicBezTo>
                  <a:cubicBezTo>
                    <a:pt x="120" y="8"/>
                    <a:pt x="120" y="9"/>
                    <a:pt x="120" y="9"/>
                  </a:cubicBezTo>
                  <a:cubicBezTo>
                    <a:pt x="120" y="9"/>
                    <a:pt x="121" y="9"/>
                    <a:pt x="122" y="9"/>
                  </a:cubicBezTo>
                  <a:cubicBezTo>
                    <a:pt x="122" y="9"/>
                    <a:pt x="123" y="10"/>
                    <a:pt x="123" y="9"/>
                  </a:cubicBezTo>
                  <a:cubicBezTo>
                    <a:pt x="123" y="9"/>
                    <a:pt x="124" y="9"/>
                    <a:pt x="124" y="8"/>
                  </a:cubicBezTo>
                  <a:cubicBezTo>
                    <a:pt x="124" y="8"/>
                    <a:pt x="124" y="8"/>
                    <a:pt x="124" y="8"/>
                  </a:cubicBezTo>
                  <a:cubicBezTo>
                    <a:pt x="124" y="8"/>
                    <a:pt x="124" y="7"/>
                    <a:pt x="125" y="7"/>
                  </a:cubicBezTo>
                  <a:cubicBezTo>
                    <a:pt x="126" y="8"/>
                    <a:pt x="125" y="8"/>
                    <a:pt x="126" y="8"/>
                  </a:cubicBezTo>
                  <a:cubicBezTo>
                    <a:pt x="126" y="7"/>
                    <a:pt x="128" y="6"/>
                    <a:pt x="128" y="6"/>
                  </a:cubicBezTo>
                  <a:cubicBezTo>
                    <a:pt x="128" y="6"/>
                    <a:pt x="128" y="6"/>
                    <a:pt x="129" y="8"/>
                  </a:cubicBezTo>
                  <a:cubicBezTo>
                    <a:pt x="129" y="9"/>
                    <a:pt x="130" y="9"/>
                    <a:pt x="131" y="9"/>
                  </a:cubicBezTo>
                  <a:cubicBezTo>
                    <a:pt x="131" y="9"/>
                    <a:pt x="131" y="9"/>
                    <a:pt x="131" y="9"/>
                  </a:cubicBezTo>
                  <a:cubicBezTo>
                    <a:pt x="131" y="10"/>
                    <a:pt x="132" y="11"/>
                    <a:pt x="132" y="11"/>
                  </a:cubicBezTo>
                  <a:cubicBezTo>
                    <a:pt x="133" y="11"/>
                    <a:pt x="133" y="11"/>
                    <a:pt x="133" y="11"/>
                  </a:cubicBezTo>
                  <a:cubicBezTo>
                    <a:pt x="134" y="10"/>
                    <a:pt x="134" y="10"/>
                    <a:pt x="134" y="10"/>
                  </a:cubicBezTo>
                  <a:cubicBezTo>
                    <a:pt x="134" y="10"/>
                    <a:pt x="134" y="11"/>
                    <a:pt x="135" y="11"/>
                  </a:cubicBezTo>
                  <a:cubicBezTo>
                    <a:pt x="136" y="11"/>
                    <a:pt x="137" y="12"/>
                    <a:pt x="137" y="12"/>
                  </a:cubicBezTo>
                  <a:cubicBezTo>
                    <a:pt x="137" y="11"/>
                    <a:pt x="138" y="10"/>
                    <a:pt x="138" y="10"/>
                  </a:cubicBezTo>
                  <a:cubicBezTo>
                    <a:pt x="138" y="9"/>
                    <a:pt x="138" y="9"/>
                    <a:pt x="139" y="8"/>
                  </a:cubicBezTo>
                  <a:cubicBezTo>
                    <a:pt x="139" y="8"/>
                    <a:pt x="142" y="7"/>
                    <a:pt x="142" y="7"/>
                  </a:cubicBezTo>
                  <a:cubicBezTo>
                    <a:pt x="142" y="7"/>
                    <a:pt x="141" y="5"/>
                    <a:pt x="140" y="5"/>
                  </a:cubicBezTo>
                  <a:cubicBezTo>
                    <a:pt x="140" y="5"/>
                    <a:pt x="139" y="4"/>
                    <a:pt x="141" y="3"/>
                  </a:cubicBezTo>
                  <a:cubicBezTo>
                    <a:pt x="142" y="3"/>
                    <a:pt x="143" y="3"/>
                    <a:pt x="143" y="3"/>
                  </a:cubicBezTo>
                  <a:cubicBezTo>
                    <a:pt x="145" y="4"/>
                    <a:pt x="145" y="4"/>
                    <a:pt x="145" y="4"/>
                  </a:cubicBezTo>
                  <a:cubicBezTo>
                    <a:pt x="145" y="3"/>
                    <a:pt x="145" y="3"/>
                    <a:pt x="145" y="3"/>
                  </a:cubicBezTo>
                  <a:cubicBezTo>
                    <a:pt x="146" y="2"/>
                    <a:pt x="146" y="2"/>
                    <a:pt x="146" y="2"/>
                  </a:cubicBezTo>
                  <a:cubicBezTo>
                    <a:pt x="146" y="2"/>
                    <a:pt x="147" y="1"/>
                    <a:pt x="147" y="1"/>
                  </a:cubicBezTo>
                  <a:cubicBezTo>
                    <a:pt x="147" y="1"/>
                    <a:pt x="148" y="1"/>
                    <a:pt x="148" y="1"/>
                  </a:cubicBezTo>
                  <a:cubicBezTo>
                    <a:pt x="149" y="1"/>
                    <a:pt x="150" y="1"/>
                    <a:pt x="150" y="1"/>
                  </a:cubicBezTo>
                  <a:cubicBezTo>
                    <a:pt x="150" y="1"/>
                    <a:pt x="151" y="2"/>
                    <a:pt x="151" y="2"/>
                  </a:cubicBezTo>
                  <a:cubicBezTo>
                    <a:pt x="152" y="2"/>
                    <a:pt x="153" y="2"/>
                    <a:pt x="153" y="2"/>
                  </a:cubicBezTo>
                  <a:cubicBezTo>
                    <a:pt x="153" y="2"/>
                    <a:pt x="154" y="3"/>
                    <a:pt x="154" y="2"/>
                  </a:cubicBezTo>
                  <a:cubicBezTo>
                    <a:pt x="155" y="2"/>
                    <a:pt x="155" y="1"/>
                    <a:pt x="155" y="1"/>
                  </a:cubicBezTo>
                  <a:cubicBezTo>
                    <a:pt x="155" y="1"/>
                    <a:pt x="159" y="0"/>
                    <a:pt x="159" y="0"/>
                  </a:cubicBezTo>
                  <a:cubicBezTo>
                    <a:pt x="159" y="0"/>
                    <a:pt x="160" y="0"/>
                    <a:pt x="160" y="0"/>
                  </a:cubicBezTo>
                  <a:cubicBezTo>
                    <a:pt x="161" y="1"/>
                    <a:pt x="162" y="1"/>
                    <a:pt x="162" y="1"/>
                  </a:cubicBezTo>
                  <a:cubicBezTo>
                    <a:pt x="163" y="1"/>
                    <a:pt x="164" y="2"/>
                    <a:pt x="164" y="2"/>
                  </a:cubicBezTo>
                  <a:cubicBezTo>
                    <a:pt x="165" y="3"/>
                    <a:pt x="166" y="3"/>
                    <a:pt x="166" y="3"/>
                  </a:cubicBezTo>
                  <a:cubicBezTo>
                    <a:pt x="166" y="3"/>
                    <a:pt x="166" y="1"/>
                    <a:pt x="166" y="1"/>
                  </a:cubicBezTo>
                  <a:cubicBezTo>
                    <a:pt x="167" y="1"/>
                    <a:pt x="168" y="1"/>
                    <a:pt x="168" y="1"/>
                  </a:cubicBezTo>
                  <a:cubicBezTo>
                    <a:pt x="169" y="2"/>
                    <a:pt x="169" y="2"/>
                    <a:pt x="169" y="2"/>
                  </a:cubicBezTo>
                  <a:cubicBezTo>
                    <a:pt x="169" y="2"/>
                    <a:pt x="170" y="3"/>
                    <a:pt x="171" y="3"/>
                  </a:cubicBezTo>
                  <a:cubicBezTo>
                    <a:pt x="171" y="3"/>
                    <a:pt x="172" y="2"/>
                    <a:pt x="172" y="2"/>
                  </a:cubicBezTo>
                  <a:cubicBezTo>
                    <a:pt x="172" y="3"/>
                    <a:pt x="173" y="3"/>
                    <a:pt x="173" y="4"/>
                  </a:cubicBezTo>
                  <a:cubicBezTo>
                    <a:pt x="173" y="4"/>
                    <a:pt x="174" y="5"/>
                    <a:pt x="174" y="5"/>
                  </a:cubicBezTo>
                  <a:cubicBezTo>
                    <a:pt x="174" y="6"/>
                    <a:pt x="175" y="6"/>
                    <a:pt x="175" y="6"/>
                  </a:cubicBezTo>
                  <a:cubicBezTo>
                    <a:pt x="175" y="7"/>
                    <a:pt x="175" y="8"/>
                    <a:pt x="175" y="8"/>
                  </a:cubicBezTo>
                  <a:cubicBezTo>
                    <a:pt x="175" y="8"/>
                    <a:pt x="175" y="8"/>
                    <a:pt x="175" y="9"/>
                  </a:cubicBezTo>
                  <a:cubicBezTo>
                    <a:pt x="176" y="9"/>
                    <a:pt x="179" y="9"/>
                    <a:pt x="179" y="9"/>
                  </a:cubicBezTo>
                  <a:cubicBezTo>
                    <a:pt x="179" y="9"/>
                    <a:pt x="180" y="9"/>
                    <a:pt x="180" y="10"/>
                  </a:cubicBezTo>
                  <a:cubicBezTo>
                    <a:pt x="180" y="10"/>
                    <a:pt x="182" y="10"/>
                    <a:pt x="182" y="10"/>
                  </a:cubicBezTo>
                  <a:cubicBezTo>
                    <a:pt x="182" y="10"/>
                    <a:pt x="183" y="9"/>
                    <a:pt x="183" y="10"/>
                  </a:cubicBezTo>
                  <a:cubicBezTo>
                    <a:pt x="183" y="10"/>
                    <a:pt x="183" y="11"/>
                    <a:pt x="183" y="11"/>
                  </a:cubicBezTo>
                  <a:cubicBezTo>
                    <a:pt x="185" y="11"/>
                    <a:pt x="185" y="11"/>
                    <a:pt x="185" y="11"/>
                  </a:cubicBezTo>
                  <a:cubicBezTo>
                    <a:pt x="186" y="11"/>
                    <a:pt x="186" y="11"/>
                    <a:pt x="186" y="11"/>
                  </a:cubicBezTo>
                  <a:cubicBezTo>
                    <a:pt x="186" y="11"/>
                    <a:pt x="187" y="10"/>
                    <a:pt x="187" y="11"/>
                  </a:cubicBezTo>
                  <a:cubicBezTo>
                    <a:pt x="187" y="11"/>
                    <a:pt x="188" y="11"/>
                    <a:pt x="188" y="11"/>
                  </a:cubicBezTo>
                  <a:cubicBezTo>
                    <a:pt x="188" y="11"/>
                    <a:pt x="190" y="12"/>
                    <a:pt x="190" y="12"/>
                  </a:cubicBezTo>
                  <a:cubicBezTo>
                    <a:pt x="190" y="12"/>
                    <a:pt x="191" y="12"/>
                    <a:pt x="192" y="12"/>
                  </a:cubicBezTo>
                  <a:cubicBezTo>
                    <a:pt x="192" y="12"/>
                    <a:pt x="195" y="12"/>
                    <a:pt x="195" y="12"/>
                  </a:cubicBezTo>
                  <a:cubicBezTo>
                    <a:pt x="195" y="12"/>
                    <a:pt x="195" y="13"/>
                    <a:pt x="195" y="14"/>
                  </a:cubicBezTo>
                  <a:cubicBezTo>
                    <a:pt x="195" y="14"/>
                    <a:pt x="195" y="16"/>
                    <a:pt x="195" y="16"/>
                  </a:cubicBezTo>
                  <a:cubicBezTo>
                    <a:pt x="195" y="16"/>
                    <a:pt x="194" y="17"/>
                    <a:pt x="194" y="18"/>
                  </a:cubicBezTo>
                  <a:cubicBezTo>
                    <a:pt x="193" y="18"/>
                    <a:pt x="193" y="20"/>
                    <a:pt x="193" y="20"/>
                  </a:cubicBezTo>
                  <a:cubicBezTo>
                    <a:pt x="193" y="20"/>
                    <a:pt x="193" y="21"/>
                    <a:pt x="193" y="21"/>
                  </a:cubicBezTo>
                  <a:cubicBezTo>
                    <a:pt x="193" y="21"/>
                    <a:pt x="193" y="23"/>
                    <a:pt x="193" y="23"/>
                  </a:cubicBezTo>
                  <a:cubicBezTo>
                    <a:pt x="192" y="25"/>
                    <a:pt x="192" y="25"/>
                    <a:pt x="192" y="25"/>
                  </a:cubicBezTo>
                  <a:cubicBezTo>
                    <a:pt x="192" y="25"/>
                    <a:pt x="191" y="26"/>
                    <a:pt x="192" y="27"/>
                  </a:cubicBezTo>
                  <a:cubicBezTo>
                    <a:pt x="192" y="27"/>
                    <a:pt x="192" y="28"/>
                    <a:pt x="192" y="28"/>
                  </a:cubicBezTo>
                  <a:cubicBezTo>
                    <a:pt x="193" y="29"/>
                    <a:pt x="193" y="29"/>
                    <a:pt x="193" y="29"/>
                  </a:cubicBezTo>
                  <a:cubicBezTo>
                    <a:pt x="191" y="31"/>
                    <a:pt x="191" y="31"/>
                    <a:pt x="191" y="31"/>
                  </a:cubicBezTo>
                  <a:cubicBezTo>
                    <a:pt x="191" y="33"/>
                    <a:pt x="191" y="33"/>
                    <a:pt x="191" y="33"/>
                  </a:cubicBezTo>
                  <a:cubicBezTo>
                    <a:pt x="191" y="33"/>
                    <a:pt x="192" y="34"/>
                    <a:pt x="191" y="35"/>
                  </a:cubicBezTo>
                  <a:cubicBezTo>
                    <a:pt x="191" y="35"/>
                    <a:pt x="190" y="36"/>
                    <a:pt x="190" y="36"/>
                  </a:cubicBezTo>
                  <a:cubicBezTo>
                    <a:pt x="190" y="36"/>
                    <a:pt x="188" y="38"/>
                    <a:pt x="188" y="38"/>
                  </a:cubicBezTo>
                  <a:cubicBezTo>
                    <a:pt x="188" y="38"/>
                    <a:pt x="188" y="39"/>
                    <a:pt x="188" y="39"/>
                  </a:cubicBezTo>
                  <a:cubicBezTo>
                    <a:pt x="188" y="39"/>
                    <a:pt x="187" y="41"/>
                    <a:pt x="187" y="41"/>
                  </a:cubicBezTo>
                  <a:cubicBezTo>
                    <a:pt x="187" y="41"/>
                    <a:pt x="187" y="44"/>
                    <a:pt x="187" y="44"/>
                  </a:cubicBezTo>
                  <a:cubicBezTo>
                    <a:pt x="187" y="44"/>
                    <a:pt x="188" y="45"/>
                    <a:pt x="188" y="45"/>
                  </a:cubicBezTo>
                  <a:cubicBezTo>
                    <a:pt x="188" y="45"/>
                    <a:pt x="188" y="46"/>
                    <a:pt x="188" y="47"/>
                  </a:cubicBezTo>
                  <a:cubicBezTo>
                    <a:pt x="187" y="47"/>
                    <a:pt x="188" y="48"/>
                    <a:pt x="188" y="49"/>
                  </a:cubicBezTo>
                  <a:cubicBezTo>
                    <a:pt x="188" y="49"/>
                    <a:pt x="188" y="50"/>
                    <a:pt x="188" y="50"/>
                  </a:cubicBezTo>
                  <a:cubicBezTo>
                    <a:pt x="187" y="52"/>
                    <a:pt x="187" y="52"/>
                    <a:pt x="187" y="52"/>
                  </a:cubicBezTo>
                  <a:cubicBezTo>
                    <a:pt x="186" y="52"/>
                    <a:pt x="186" y="52"/>
                    <a:pt x="186" y="52"/>
                  </a:cubicBezTo>
                  <a:cubicBezTo>
                    <a:pt x="187" y="55"/>
                    <a:pt x="187" y="55"/>
                    <a:pt x="187" y="55"/>
                  </a:cubicBezTo>
                  <a:cubicBezTo>
                    <a:pt x="185" y="57"/>
                    <a:pt x="185" y="57"/>
                    <a:pt x="185" y="57"/>
                  </a:cubicBezTo>
                  <a:cubicBezTo>
                    <a:pt x="177" y="57"/>
                    <a:pt x="177" y="57"/>
                    <a:pt x="177" y="57"/>
                  </a:cubicBezTo>
                  <a:cubicBezTo>
                    <a:pt x="169" y="49"/>
                    <a:pt x="169" y="49"/>
                    <a:pt x="169" y="49"/>
                  </a:cubicBezTo>
                  <a:cubicBezTo>
                    <a:pt x="163" y="48"/>
                    <a:pt x="163" y="48"/>
                    <a:pt x="163" y="48"/>
                  </a:cubicBezTo>
                  <a:cubicBezTo>
                    <a:pt x="158" y="52"/>
                    <a:pt x="158" y="52"/>
                    <a:pt x="158" y="52"/>
                  </a:cubicBezTo>
                  <a:cubicBezTo>
                    <a:pt x="151" y="53"/>
                    <a:pt x="151" y="53"/>
                    <a:pt x="151" y="53"/>
                  </a:cubicBezTo>
                  <a:cubicBezTo>
                    <a:pt x="146" y="50"/>
                    <a:pt x="146" y="50"/>
                    <a:pt x="146" y="50"/>
                  </a:cubicBezTo>
                  <a:cubicBezTo>
                    <a:pt x="132" y="54"/>
                    <a:pt x="132" y="54"/>
                    <a:pt x="132" y="54"/>
                  </a:cubicBezTo>
                  <a:cubicBezTo>
                    <a:pt x="131" y="57"/>
                    <a:pt x="131" y="57"/>
                    <a:pt x="131" y="57"/>
                  </a:cubicBezTo>
                  <a:cubicBezTo>
                    <a:pt x="129" y="64"/>
                    <a:pt x="129" y="64"/>
                    <a:pt x="129" y="64"/>
                  </a:cubicBezTo>
                  <a:cubicBezTo>
                    <a:pt x="126" y="70"/>
                    <a:pt x="126" y="70"/>
                    <a:pt x="126" y="70"/>
                  </a:cubicBezTo>
                  <a:cubicBezTo>
                    <a:pt x="122" y="72"/>
                    <a:pt x="122" y="72"/>
                    <a:pt x="122" y="72"/>
                  </a:cubicBezTo>
                  <a:cubicBezTo>
                    <a:pt x="119" y="74"/>
                    <a:pt x="119" y="74"/>
                    <a:pt x="119" y="74"/>
                  </a:cubicBezTo>
                  <a:cubicBezTo>
                    <a:pt x="116" y="78"/>
                    <a:pt x="116" y="78"/>
                    <a:pt x="116" y="78"/>
                  </a:cubicBezTo>
                  <a:cubicBezTo>
                    <a:pt x="110" y="78"/>
                    <a:pt x="110" y="78"/>
                    <a:pt x="110" y="78"/>
                  </a:cubicBezTo>
                  <a:cubicBezTo>
                    <a:pt x="106" y="77"/>
                    <a:pt x="106" y="77"/>
                    <a:pt x="106" y="77"/>
                  </a:cubicBezTo>
                  <a:cubicBezTo>
                    <a:pt x="100" y="78"/>
                    <a:pt x="100" y="78"/>
                    <a:pt x="100" y="78"/>
                  </a:cubicBezTo>
                  <a:cubicBezTo>
                    <a:pt x="98" y="84"/>
                    <a:pt x="98" y="84"/>
                    <a:pt x="98" y="84"/>
                  </a:cubicBezTo>
                  <a:cubicBezTo>
                    <a:pt x="94" y="85"/>
                    <a:pt x="94" y="85"/>
                    <a:pt x="94" y="85"/>
                  </a:cubicBezTo>
                  <a:cubicBezTo>
                    <a:pt x="87" y="86"/>
                    <a:pt x="87" y="86"/>
                    <a:pt x="87" y="86"/>
                  </a:cubicBezTo>
                  <a:cubicBezTo>
                    <a:pt x="78" y="89"/>
                    <a:pt x="78" y="89"/>
                    <a:pt x="78" y="89"/>
                  </a:cubicBezTo>
                  <a:cubicBezTo>
                    <a:pt x="73" y="94"/>
                    <a:pt x="73" y="94"/>
                    <a:pt x="73" y="94"/>
                  </a:cubicBezTo>
                  <a:cubicBezTo>
                    <a:pt x="73" y="96"/>
                    <a:pt x="73" y="96"/>
                    <a:pt x="73" y="96"/>
                  </a:cubicBezTo>
                  <a:cubicBezTo>
                    <a:pt x="73" y="96"/>
                    <a:pt x="77" y="99"/>
                    <a:pt x="79" y="100"/>
                  </a:cubicBezTo>
                  <a:cubicBezTo>
                    <a:pt x="81" y="102"/>
                    <a:pt x="75" y="103"/>
                    <a:pt x="74" y="104"/>
                  </a:cubicBezTo>
                  <a:cubicBezTo>
                    <a:pt x="73" y="105"/>
                    <a:pt x="64" y="106"/>
                    <a:pt x="64" y="106"/>
                  </a:cubicBezTo>
                  <a:cubicBezTo>
                    <a:pt x="47" y="107"/>
                    <a:pt x="47" y="107"/>
                    <a:pt x="47" y="107"/>
                  </a:cubicBezTo>
                  <a:cubicBezTo>
                    <a:pt x="38" y="109"/>
                    <a:pt x="38" y="109"/>
                    <a:pt x="38" y="109"/>
                  </a:cubicBezTo>
                  <a:cubicBezTo>
                    <a:pt x="34" y="107"/>
                    <a:pt x="34" y="107"/>
                    <a:pt x="34" y="107"/>
                  </a:cubicBezTo>
                  <a:cubicBezTo>
                    <a:pt x="27" y="103"/>
                    <a:pt x="27" y="103"/>
                    <a:pt x="27" y="103"/>
                  </a:cubicBezTo>
                  <a:cubicBezTo>
                    <a:pt x="22" y="98"/>
                    <a:pt x="22" y="98"/>
                    <a:pt x="22" y="98"/>
                  </a:cubicBezTo>
                  <a:cubicBezTo>
                    <a:pt x="22" y="98"/>
                    <a:pt x="22" y="98"/>
                    <a:pt x="22" y="98"/>
                  </a:cubicBezTo>
                  <a:cubicBezTo>
                    <a:pt x="14" y="97"/>
                    <a:pt x="14" y="97"/>
                    <a:pt x="14" y="97"/>
                  </a:cubicBezTo>
                  <a:cubicBezTo>
                    <a:pt x="14" y="98"/>
                    <a:pt x="14" y="98"/>
                    <a:pt x="14" y="98"/>
                  </a:cubicBezTo>
                  <a:cubicBezTo>
                    <a:pt x="14" y="102"/>
                    <a:pt x="14" y="102"/>
                    <a:pt x="14" y="102"/>
                  </a:cubicBezTo>
                  <a:cubicBezTo>
                    <a:pt x="11" y="106"/>
                    <a:pt x="11" y="106"/>
                    <a:pt x="11" y="106"/>
                  </a:cubicBezTo>
                  <a:cubicBezTo>
                    <a:pt x="9" y="103"/>
                    <a:pt x="8" y="98"/>
                    <a:pt x="6" y="93"/>
                  </a:cubicBezTo>
                  <a:cubicBezTo>
                    <a:pt x="6" y="93"/>
                    <a:pt x="6" y="92"/>
                    <a:pt x="5" y="91"/>
                  </a:cubicBezTo>
                  <a:cubicBezTo>
                    <a:pt x="5" y="90"/>
                    <a:pt x="4" y="88"/>
                    <a:pt x="4" y="88"/>
                  </a:cubicBezTo>
                  <a:cubicBezTo>
                    <a:pt x="4" y="88"/>
                    <a:pt x="4" y="88"/>
                    <a:pt x="4" y="88"/>
                  </a:cubicBezTo>
                  <a:cubicBezTo>
                    <a:pt x="3" y="87"/>
                    <a:pt x="2" y="86"/>
                    <a:pt x="2" y="86"/>
                  </a:cubicBezTo>
                  <a:cubicBezTo>
                    <a:pt x="2" y="86"/>
                    <a:pt x="2" y="85"/>
                    <a:pt x="2" y="85"/>
                  </a:cubicBezTo>
                  <a:cubicBezTo>
                    <a:pt x="1" y="85"/>
                    <a:pt x="0" y="84"/>
                    <a:pt x="0" y="84"/>
                  </a:cubicBezTo>
                  <a:cubicBezTo>
                    <a:pt x="0" y="84"/>
                    <a:pt x="0" y="81"/>
                    <a:pt x="0" y="81"/>
                  </a:cubicBezTo>
                  <a:cubicBezTo>
                    <a:pt x="0" y="79"/>
                    <a:pt x="0" y="79"/>
                    <a:pt x="0" y="79"/>
                  </a:cubicBezTo>
                  <a:cubicBezTo>
                    <a:pt x="2" y="77"/>
                    <a:pt x="2" y="77"/>
                    <a:pt x="2" y="77"/>
                  </a:cubicBezTo>
                  <a:cubicBezTo>
                    <a:pt x="2" y="77"/>
                    <a:pt x="2" y="75"/>
                    <a:pt x="2" y="75"/>
                  </a:cubicBezTo>
                  <a:cubicBezTo>
                    <a:pt x="2" y="75"/>
                    <a:pt x="3" y="73"/>
                    <a:pt x="3" y="73"/>
                  </a:cubicBezTo>
                  <a:cubicBezTo>
                    <a:pt x="2" y="72"/>
                    <a:pt x="2" y="72"/>
                    <a:pt x="2" y="72"/>
                  </a:cubicBezTo>
                  <a:cubicBezTo>
                    <a:pt x="2" y="69"/>
                    <a:pt x="2" y="69"/>
                    <a:pt x="2" y="69"/>
                  </a:cubicBezTo>
                  <a:cubicBezTo>
                    <a:pt x="3" y="68"/>
                    <a:pt x="3" y="68"/>
                    <a:pt x="3" y="68"/>
                  </a:cubicBezTo>
                  <a:cubicBezTo>
                    <a:pt x="3" y="66"/>
                    <a:pt x="3" y="66"/>
                    <a:pt x="3" y="66"/>
                  </a:cubicBezTo>
                  <a:cubicBezTo>
                    <a:pt x="3" y="66"/>
                    <a:pt x="3" y="65"/>
                    <a:pt x="3" y="65"/>
                  </a:cubicBezTo>
                  <a:cubicBezTo>
                    <a:pt x="4" y="65"/>
                    <a:pt x="4" y="62"/>
                    <a:pt x="4" y="62"/>
                  </a:cubicBezTo>
                  <a:cubicBezTo>
                    <a:pt x="4" y="62"/>
                    <a:pt x="5" y="60"/>
                    <a:pt x="5" y="60"/>
                  </a:cubicBezTo>
                  <a:cubicBezTo>
                    <a:pt x="6" y="60"/>
                    <a:pt x="6" y="59"/>
                    <a:pt x="6" y="59"/>
                  </a:cubicBezTo>
                  <a:cubicBezTo>
                    <a:pt x="6" y="58"/>
                    <a:pt x="6" y="57"/>
                    <a:pt x="6" y="57"/>
                  </a:cubicBezTo>
                  <a:cubicBezTo>
                    <a:pt x="8" y="56"/>
                    <a:pt x="8" y="56"/>
                    <a:pt x="8" y="56"/>
                  </a:cubicBezTo>
                  <a:cubicBezTo>
                    <a:pt x="8" y="56"/>
                    <a:pt x="9" y="55"/>
                    <a:pt x="9" y="55"/>
                  </a:cubicBezTo>
                  <a:cubicBezTo>
                    <a:pt x="9" y="55"/>
                    <a:pt x="10" y="55"/>
                    <a:pt x="11" y="55"/>
                  </a:cubicBezTo>
                  <a:cubicBezTo>
                    <a:pt x="11" y="55"/>
                    <a:pt x="12" y="55"/>
                    <a:pt x="13" y="55"/>
                  </a:cubicBezTo>
                  <a:cubicBezTo>
                    <a:pt x="13" y="55"/>
                    <a:pt x="13" y="56"/>
                    <a:pt x="14" y="56"/>
                  </a:cubicBezTo>
                  <a:cubicBezTo>
                    <a:pt x="15" y="56"/>
                    <a:pt x="16" y="57"/>
                    <a:pt x="16" y="57"/>
                  </a:cubicBezTo>
                  <a:cubicBezTo>
                    <a:pt x="17" y="56"/>
                    <a:pt x="17" y="56"/>
                    <a:pt x="17" y="56"/>
                  </a:cubicBezTo>
                  <a:cubicBezTo>
                    <a:pt x="18" y="56"/>
                    <a:pt x="18" y="55"/>
                    <a:pt x="18" y="55"/>
                  </a:cubicBezTo>
                  <a:cubicBezTo>
                    <a:pt x="19" y="55"/>
                    <a:pt x="21" y="56"/>
                    <a:pt x="21" y="56"/>
                  </a:cubicBezTo>
                  <a:cubicBezTo>
                    <a:pt x="21" y="56"/>
                    <a:pt x="22" y="57"/>
                    <a:pt x="22" y="56"/>
                  </a:cubicBezTo>
                  <a:cubicBezTo>
                    <a:pt x="23" y="56"/>
                    <a:pt x="24" y="55"/>
                    <a:pt x="24" y="55"/>
                  </a:cubicBezTo>
                  <a:cubicBezTo>
                    <a:pt x="26" y="54"/>
                    <a:pt x="26" y="54"/>
                    <a:pt x="26" y="54"/>
                  </a:cubicBez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14" name="Freeform 88">
              <a:extLst>
                <a:ext uri="{FF2B5EF4-FFF2-40B4-BE49-F238E27FC236}">
                  <a16:creationId xmlns:a16="http://schemas.microsoft.com/office/drawing/2014/main" id="{AA8EB437-4222-384B-9197-1E62A1E56791}"/>
                </a:ext>
              </a:extLst>
            </p:cNvPr>
            <p:cNvSpPr>
              <a:spLocks/>
            </p:cNvSpPr>
            <p:nvPr/>
          </p:nvSpPr>
          <p:spPr bwMode="auto">
            <a:xfrm>
              <a:off x="5320614" y="3211662"/>
              <a:ext cx="266062" cy="194972"/>
            </a:xfrm>
            <a:custGeom>
              <a:avLst/>
              <a:gdLst>
                <a:gd name="T0" fmla="*/ 5 w 117"/>
                <a:gd name="T1" fmla="*/ 46 h 88"/>
                <a:gd name="T2" fmla="*/ 1 w 117"/>
                <a:gd name="T3" fmla="*/ 42 h 88"/>
                <a:gd name="T4" fmla="*/ 6 w 117"/>
                <a:gd name="T5" fmla="*/ 36 h 88"/>
                <a:gd name="T6" fmla="*/ 10 w 117"/>
                <a:gd name="T7" fmla="*/ 33 h 88"/>
                <a:gd name="T8" fmla="*/ 13 w 117"/>
                <a:gd name="T9" fmla="*/ 27 h 88"/>
                <a:gd name="T10" fmla="*/ 41 w 117"/>
                <a:gd name="T11" fmla="*/ 31 h 88"/>
                <a:gd name="T12" fmla="*/ 48 w 117"/>
                <a:gd name="T13" fmla="*/ 26 h 88"/>
                <a:gd name="T14" fmla="*/ 55 w 117"/>
                <a:gd name="T15" fmla="*/ 19 h 88"/>
                <a:gd name="T16" fmla="*/ 71 w 117"/>
                <a:gd name="T17" fmla="*/ 15 h 88"/>
                <a:gd name="T18" fmla="*/ 85 w 117"/>
                <a:gd name="T19" fmla="*/ 12 h 88"/>
                <a:gd name="T20" fmla="*/ 95 w 117"/>
                <a:gd name="T21" fmla="*/ 8 h 88"/>
                <a:gd name="T22" fmla="*/ 101 w 117"/>
                <a:gd name="T23" fmla="*/ 2 h 88"/>
                <a:gd name="T24" fmla="*/ 107 w 117"/>
                <a:gd name="T25" fmla="*/ 2 h 88"/>
                <a:gd name="T26" fmla="*/ 108 w 117"/>
                <a:gd name="T27" fmla="*/ 5 h 88"/>
                <a:gd name="T28" fmla="*/ 109 w 117"/>
                <a:gd name="T29" fmla="*/ 7 h 88"/>
                <a:gd name="T30" fmla="*/ 111 w 117"/>
                <a:gd name="T31" fmla="*/ 10 h 88"/>
                <a:gd name="T32" fmla="*/ 115 w 117"/>
                <a:gd name="T33" fmla="*/ 19 h 88"/>
                <a:gd name="T34" fmla="*/ 109 w 117"/>
                <a:gd name="T35" fmla="*/ 22 h 88"/>
                <a:gd name="T36" fmla="*/ 107 w 117"/>
                <a:gd name="T37" fmla="*/ 27 h 88"/>
                <a:gd name="T38" fmla="*/ 102 w 117"/>
                <a:gd name="T39" fmla="*/ 28 h 88"/>
                <a:gd name="T40" fmla="*/ 101 w 117"/>
                <a:gd name="T41" fmla="*/ 32 h 88"/>
                <a:gd name="T42" fmla="*/ 96 w 117"/>
                <a:gd name="T43" fmla="*/ 35 h 88"/>
                <a:gd name="T44" fmla="*/ 91 w 117"/>
                <a:gd name="T45" fmla="*/ 38 h 88"/>
                <a:gd name="T46" fmla="*/ 86 w 117"/>
                <a:gd name="T47" fmla="*/ 41 h 88"/>
                <a:gd name="T48" fmla="*/ 87 w 117"/>
                <a:gd name="T49" fmla="*/ 46 h 88"/>
                <a:gd name="T50" fmla="*/ 90 w 117"/>
                <a:gd name="T51" fmla="*/ 49 h 88"/>
                <a:gd name="T52" fmla="*/ 89 w 117"/>
                <a:gd name="T53" fmla="*/ 56 h 88"/>
                <a:gd name="T54" fmla="*/ 88 w 117"/>
                <a:gd name="T55" fmla="*/ 60 h 88"/>
                <a:gd name="T56" fmla="*/ 83 w 117"/>
                <a:gd name="T57" fmla="*/ 62 h 88"/>
                <a:gd name="T58" fmla="*/ 78 w 117"/>
                <a:gd name="T59" fmla="*/ 64 h 88"/>
                <a:gd name="T60" fmla="*/ 76 w 117"/>
                <a:gd name="T61" fmla="*/ 68 h 88"/>
                <a:gd name="T62" fmla="*/ 79 w 117"/>
                <a:gd name="T63" fmla="*/ 69 h 88"/>
                <a:gd name="T64" fmla="*/ 77 w 117"/>
                <a:gd name="T65" fmla="*/ 72 h 88"/>
                <a:gd name="T66" fmla="*/ 76 w 117"/>
                <a:gd name="T67" fmla="*/ 76 h 88"/>
                <a:gd name="T68" fmla="*/ 79 w 117"/>
                <a:gd name="T69" fmla="*/ 80 h 88"/>
                <a:gd name="T70" fmla="*/ 74 w 117"/>
                <a:gd name="T71" fmla="*/ 83 h 88"/>
                <a:gd name="T72" fmla="*/ 69 w 117"/>
                <a:gd name="T73" fmla="*/ 81 h 88"/>
                <a:gd name="T74" fmla="*/ 64 w 117"/>
                <a:gd name="T75" fmla="*/ 80 h 88"/>
                <a:gd name="T76" fmla="*/ 61 w 117"/>
                <a:gd name="T77" fmla="*/ 82 h 88"/>
                <a:gd name="T78" fmla="*/ 55 w 117"/>
                <a:gd name="T79" fmla="*/ 80 h 88"/>
                <a:gd name="T80" fmla="*/ 53 w 117"/>
                <a:gd name="T81" fmla="*/ 77 h 88"/>
                <a:gd name="T82" fmla="*/ 49 w 117"/>
                <a:gd name="T83" fmla="*/ 72 h 88"/>
                <a:gd name="T84" fmla="*/ 46 w 117"/>
                <a:gd name="T85" fmla="*/ 76 h 88"/>
                <a:gd name="T86" fmla="*/ 45 w 117"/>
                <a:gd name="T87" fmla="*/ 80 h 88"/>
                <a:gd name="T88" fmla="*/ 39 w 117"/>
                <a:gd name="T89" fmla="*/ 83 h 88"/>
                <a:gd name="T90" fmla="*/ 33 w 117"/>
                <a:gd name="T91" fmla="*/ 84 h 88"/>
                <a:gd name="T92" fmla="*/ 28 w 117"/>
                <a:gd name="T93" fmla="*/ 83 h 88"/>
                <a:gd name="T94" fmla="*/ 27 w 117"/>
                <a:gd name="T95" fmla="*/ 84 h 88"/>
                <a:gd name="T96" fmla="*/ 24 w 117"/>
                <a:gd name="T97" fmla="*/ 87 h 88"/>
                <a:gd name="T98" fmla="*/ 21 w 117"/>
                <a:gd name="T99" fmla="*/ 88 h 88"/>
                <a:gd name="T100" fmla="*/ 15 w 117"/>
                <a:gd name="T101" fmla="*/ 87 h 88"/>
                <a:gd name="T102" fmla="*/ 11 w 117"/>
                <a:gd name="T103" fmla="*/ 84 h 88"/>
                <a:gd name="T104" fmla="*/ 15 w 117"/>
                <a:gd name="T105" fmla="*/ 82 h 88"/>
                <a:gd name="T106" fmla="*/ 17 w 117"/>
                <a:gd name="T107" fmla="*/ 81 h 88"/>
                <a:gd name="T108" fmla="*/ 19 w 117"/>
                <a:gd name="T109" fmla="*/ 79 h 88"/>
                <a:gd name="T110" fmla="*/ 17 w 117"/>
                <a:gd name="T111" fmla="*/ 77 h 88"/>
                <a:gd name="T112" fmla="*/ 9 w 117"/>
                <a:gd name="T113" fmla="*/ 67 h 88"/>
                <a:gd name="T114" fmla="*/ 11 w 117"/>
                <a:gd name="T115" fmla="*/ 61 h 88"/>
                <a:gd name="T116" fmla="*/ 9 w 117"/>
                <a:gd name="T117" fmla="*/ 58 h 88"/>
                <a:gd name="T118" fmla="*/ 6 w 117"/>
                <a:gd name="T119" fmla="*/ 58 h 88"/>
                <a:gd name="T120" fmla="*/ 5 w 117"/>
                <a:gd name="T121" fmla="*/ 55 h 88"/>
                <a:gd name="T122" fmla="*/ 11 w 117"/>
                <a:gd name="T12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 h="88">
                  <a:moveTo>
                    <a:pt x="9" y="48"/>
                  </a:moveTo>
                  <a:cubicBezTo>
                    <a:pt x="7" y="47"/>
                    <a:pt x="7" y="47"/>
                    <a:pt x="7" y="47"/>
                  </a:cubicBezTo>
                  <a:cubicBezTo>
                    <a:pt x="5" y="46"/>
                    <a:pt x="5" y="46"/>
                    <a:pt x="5" y="46"/>
                  </a:cubicBezTo>
                  <a:cubicBezTo>
                    <a:pt x="2" y="46"/>
                    <a:pt x="2" y="46"/>
                    <a:pt x="2" y="46"/>
                  </a:cubicBezTo>
                  <a:cubicBezTo>
                    <a:pt x="0" y="44"/>
                    <a:pt x="0" y="44"/>
                    <a:pt x="0" y="44"/>
                  </a:cubicBezTo>
                  <a:cubicBezTo>
                    <a:pt x="1" y="42"/>
                    <a:pt x="1" y="42"/>
                    <a:pt x="1" y="42"/>
                  </a:cubicBezTo>
                  <a:cubicBezTo>
                    <a:pt x="1" y="40"/>
                    <a:pt x="1" y="40"/>
                    <a:pt x="1" y="40"/>
                  </a:cubicBezTo>
                  <a:cubicBezTo>
                    <a:pt x="1" y="40"/>
                    <a:pt x="3" y="38"/>
                    <a:pt x="3" y="38"/>
                  </a:cubicBezTo>
                  <a:cubicBezTo>
                    <a:pt x="4" y="37"/>
                    <a:pt x="6" y="36"/>
                    <a:pt x="6" y="36"/>
                  </a:cubicBezTo>
                  <a:cubicBezTo>
                    <a:pt x="7" y="34"/>
                    <a:pt x="7" y="34"/>
                    <a:pt x="7" y="34"/>
                  </a:cubicBezTo>
                  <a:cubicBezTo>
                    <a:pt x="7" y="34"/>
                    <a:pt x="8" y="33"/>
                    <a:pt x="9" y="33"/>
                  </a:cubicBezTo>
                  <a:cubicBezTo>
                    <a:pt x="10" y="33"/>
                    <a:pt x="10" y="34"/>
                    <a:pt x="10" y="33"/>
                  </a:cubicBezTo>
                  <a:cubicBezTo>
                    <a:pt x="11" y="33"/>
                    <a:pt x="11" y="29"/>
                    <a:pt x="11" y="29"/>
                  </a:cubicBezTo>
                  <a:cubicBezTo>
                    <a:pt x="11" y="27"/>
                    <a:pt x="11" y="27"/>
                    <a:pt x="11" y="27"/>
                  </a:cubicBezTo>
                  <a:cubicBezTo>
                    <a:pt x="13" y="27"/>
                    <a:pt x="13" y="27"/>
                    <a:pt x="13" y="27"/>
                  </a:cubicBezTo>
                  <a:cubicBezTo>
                    <a:pt x="22" y="30"/>
                    <a:pt x="22" y="30"/>
                    <a:pt x="22" y="30"/>
                  </a:cubicBezTo>
                  <a:cubicBezTo>
                    <a:pt x="32" y="31"/>
                    <a:pt x="32" y="31"/>
                    <a:pt x="32" y="31"/>
                  </a:cubicBezTo>
                  <a:cubicBezTo>
                    <a:pt x="41" y="31"/>
                    <a:pt x="41" y="31"/>
                    <a:pt x="41" y="31"/>
                  </a:cubicBezTo>
                  <a:cubicBezTo>
                    <a:pt x="43" y="31"/>
                    <a:pt x="43" y="31"/>
                    <a:pt x="43" y="31"/>
                  </a:cubicBezTo>
                  <a:cubicBezTo>
                    <a:pt x="46" y="29"/>
                    <a:pt x="46" y="29"/>
                    <a:pt x="46" y="29"/>
                  </a:cubicBezTo>
                  <a:cubicBezTo>
                    <a:pt x="48" y="26"/>
                    <a:pt x="48" y="26"/>
                    <a:pt x="48" y="26"/>
                  </a:cubicBezTo>
                  <a:cubicBezTo>
                    <a:pt x="52" y="25"/>
                    <a:pt x="52" y="25"/>
                    <a:pt x="52" y="25"/>
                  </a:cubicBezTo>
                  <a:cubicBezTo>
                    <a:pt x="53" y="23"/>
                    <a:pt x="53" y="23"/>
                    <a:pt x="53" y="23"/>
                  </a:cubicBezTo>
                  <a:cubicBezTo>
                    <a:pt x="55" y="19"/>
                    <a:pt x="55" y="19"/>
                    <a:pt x="55" y="19"/>
                  </a:cubicBezTo>
                  <a:cubicBezTo>
                    <a:pt x="58" y="17"/>
                    <a:pt x="58" y="17"/>
                    <a:pt x="58" y="17"/>
                  </a:cubicBezTo>
                  <a:cubicBezTo>
                    <a:pt x="64" y="17"/>
                    <a:pt x="64" y="17"/>
                    <a:pt x="64" y="17"/>
                  </a:cubicBezTo>
                  <a:cubicBezTo>
                    <a:pt x="71" y="15"/>
                    <a:pt x="71" y="15"/>
                    <a:pt x="71" y="15"/>
                  </a:cubicBezTo>
                  <a:cubicBezTo>
                    <a:pt x="76" y="17"/>
                    <a:pt x="76" y="17"/>
                    <a:pt x="76" y="17"/>
                  </a:cubicBezTo>
                  <a:cubicBezTo>
                    <a:pt x="82" y="13"/>
                    <a:pt x="82" y="13"/>
                    <a:pt x="82" y="13"/>
                  </a:cubicBezTo>
                  <a:cubicBezTo>
                    <a:pt x="85" y="12"/>
                    <a:pt x="85" y="12"/>
                    <a:pt x="85" y="12"/>
                  </a:cubicBezTo>
                  <a:cubicBezTo>
                    <a:pt x="90" y="10"/>
                    <a:pt x="90" y="10"/>
                    <a:pt x="90" y="10"/>
                  </a:cubicBezTo>
                  <a:cubicBezTo>
                    <a:pt x="96" y="14"/>
                    <a:pt x="96" y="14"/>
                    <a:pt x="96" y="14"/>
                  </a:cubicBezTo>
                  <a:cubicBezTo>
                    <a:pt x="95" y="8"/>
                    <a:pt x="95" y="8"/>
                    <a:pt x="95" y="8"/>
                  </a:cubicBezTo>
                  <a:cubicBezTo>
                    <a:pt x="96" y="4"/>
                    <a:pt x="96" y="4"/>
                    <a:pt x="96" y="4"/>
                  </a:cubicBezTo>
                  <a:cubicBezTo>
                    <a:pt x="100" y="2"/>
                    <a:pt x="100" y="2"/>
                    <a:pt x="100" y="2"/>
                  </a:cubicBezTo>
                  <a:cubicBezTo>
                    <a:pt x="101" y="2"/>
                    <a:pt x="101" y="2"/>
                    <a:pt x="101" y="2"/>
                  </a:cubicBezTo>
                  <a:cubicBezTo>
                    <a:pt x="101" y="2"/>
                    <a:pt x="101" y="2"/>
                    <a:pt x="101" y="2"/>
                  </a:cubicBezTo>
                  <a:cubicBezTo>
                    <a:pt x="105" y="0"/>
                    <a:pt x="105" y="0"/>
                    <a:pt x="105" y="0"/>
                  </a:cubicBezTo>
                  <a:cubicBezTo>
                    <a:pt x="107" y="2"/>
                    <a:pt x="107" y="2"/>
                    <a:pt x="107" y="2"/>
                  </a:cubicBezTo>
                  <a:cubicBezTo>
                    <a:pt x="108" y="4"/>
                    <a:pt x="108" y="4"/>
                    <a:pt x="108" y="4"/>
                  </a:cubicBezTo>
                  <a:cubicBezTo>
                    <a:pt x="108" y="4"/>
                    <a:pt x="108" y="4"/>
                    <a:pt x="108" y="4"/>
                  </a:cubicBezTo>
                  <a:cubicBezTo>
                    <a:pt x="108" y="4"/>
                    <a:pt x="108" y="4"/>
                    <a:pt x="108" y="5"/>
                  </a:cubicBezTo>
                  <a:cubicBezTo>
                    <a:pt x="108" y="5"/>
                    <a:pt x="108" y="5"/>
                    <a:pt x="108" y="5"/>
                  </a:cubicBezTo>
                  <a:cubicBezTo>
                    <a:pt x="108" y="6"/>
                    <a:pt x="108" y="6"/>
                    <a:pt x="108" y="6"/>
                  </a:cubicBezTo>
                  <a:cubicBezTo>
                    <a:pt x="109" y="7"/>
                    <a:pt x="109" y="7"/>
                    <a:pt x="109" y="7"/>
                  </a:cubicBezTo>
                  <a:cubicBezTo>
                    <a:pt x="110" y="8"/>
                    <a:pt x="110" y="8"/>
                    <a:pt x="110" y="8"/>
                  </a:cubicBezTo>
                  <a:cubicBezTo>
                    <a:pt x="110" y="8"/>
                    <a:pt x="110" y="8"/>
                    <a:pt x="110" y="8"/>
                  </a:cubicBezTo>
                  <a:cubicBezTo>
                    <a:pt x="111" y="10"/>
                    <a:pt x="111" y="10"/>
                    <a:pt x="111" y="10"/>
                  </a:cubicBezTo>
                  <a:cubicBezTo>
                    <a:pt x="111" y="12"/>
                    <a:pt x="111" y="12"/>
                    <a:pt x="111" y="12"/>
                  </a:cubicBezTo>
                  <a:cubicBezTo>
                    <a:pt x="117" y="19"/>
                    <a:pt x="117" y="19"/>
                    <a:pt x="117" y="19"/>
                  </a:cubicBezTo>
                  <a:cubicBezTo>
                    <a:pt x="117" y="19"/>
                    <a:pt x="115" y="19"/>
                    <a:pt x="115" y="19"/>
                  </a:cubicBezTo>
                  <a:cubicBezTo>
                    <a:pt x="114" y="19"/>
                    <a:pt x="112" y="19"/>
                    <a:pt x="112" y="19"/>
                  </a:cubicBezTo>
                  <a:cubicBezTo>
                    <a:pt x="112" y="19"/>
                    <a:pt x="111" y="20"/>
                    <a:pt x="110" y="20"/>
                  </a:cubicBezTo>
                  <a:cubicBezTo>
                    <a:pt x="110" y="20"/>
                    <a:pt x="109" y="22"/>
                    <a:pt x="109" y="22"/>
                  </a:cubicBezTo>
                  <a:cubicBezTo>
                    <a:pt x="108" y="23"/>
                    <a:pt x="108" y="23"/>
                    <a:pt x="108" y="23"/>
                  </a:cubicBezTo>
                  <a:cubicBezTo>
                    <a:pt x="109" y="24"/>
                    <a:pt x="109" y="24"/>
                    <a:pt x="109" y="24"/>
                  </a:cubicBezTo>
                  <a:cubicBezTo>
                    <a:pt x="111" y="28"/>
                    <a:pt x="112" y="28"/>
                    <a:pt x="107" y="27"/>
                  </a:cubicBezTo>
                  <a:cubicBezTo>
                    <a:pt x="105" y="26"/>
                    <a:pt x="105" y="26"/>
                    <a:pt x="105" y="26"/>
                  </a:cubicBezTo>
                  <a:cubicBezTo>
                    <a:pt x="104" y="27"/>
                    <a:pt x="104" y="27"/>
                    <a:pt x="104" y="27"/>
                  </a:cubicBezTo>
                  <a:cubicBezTo>
                    <a:pt x="102" y="28"/>
                    <a:pt x="102" y="28"/>
                    <a:pt x="102" y="28"/>
                  </a:cubicBezTo>
                  <a:cubicBezTo>
                    <a:pt x="102" y="28"/>
                    <a:pt x="102" y="28"/>
                    <a:pt x="102" y="28"/>
                  </a:cubicBezTo>
                  <a:cubicBezTo>
                    <a:pt x="102" y="28"/>
                    <a:pt x="102" y="30"/>
                    <a:pt x="102" y="30"/>
                  </a:cubicBezTo>
                  <a:cubicBezTo>
                    <a:pt x="101" y="32"/>
                    <a:pt x="101" y="32"/>
                    <a:pt x="101" y="32"/>
                  </a:cubicBezTo>
                  <a:cubicBezTo>
                    <a:pt x="99" y="33"/>
                    <a:pt x="99" y="33"/>
                    <a:pt x="99" y="33"/>
                  </a:cubicBezTo>
                  <a:cubicBezTo>
                    <a:pt x="97" y="34"/>
                    <a:pt x="97" y="34"/>
                    <a:pt x="97" y="34"/>
                  </a:cubicBezTo>
                  <a:cubicBezTo>
                    <a:pt x="96" y="35"/>
                    <a:pt x="96" y="35"/>
                    <a:pt x="96" y="35"/>
                  </a:cubicBezTo>
                  <a:cubicBezTo>
                    <a:pt x="94" y="35"/>
                    <a:pt x="94" y="35"/>
                    <a:pt x="94" y="35"/>
                  </a:cubicBezTo>
                  <a:cubicBezTo>
                    <a:pt x="92" y="36"/>
                    <a:pt x="92" y="36"/>
                    <a:pt x="92" y="36"/>
                  </a:cubicBezTo>
                  <a:cubicBezTo>
                    <a:pt x="91" y="38"/>
                    <a:pt x="91" y="38"/>
                    <a:pt x="91" y="38"/>
                  </a:cubicBezTo>
                  <a:cubicBezTo>
                    <a:pt x="91" y="38"/>
                    <a:pt x="89" y="38"/>
                    <a:pt x="89" y="38"/>
                  </a:cubicBezTo>
                  <a:cubicBezTo>
                    <a:pt x="89" y="38"/>
                    <a:pt x="86" y="39"/>
                    <a:pt x="86" y="39"/>
                  </a:cubicBezTo>
                  <a:cubicBezTo>
                    <a:pt x="86" y="41"/>
                    <a:pt x="86" y="41"/>
                    <a:pt x="86" y="41"/>
                  </a:cubicBezTo>
                  <a:cubicBezTo>
                    <a:pt x="86" y="41"/>
                    <a:pt x="85" y="42"/>
                    <a:pt x="85" y="42"/>
                  </a:cubicBezTo>
                  <a:cubicBezTo>
                    <a:pt x="85" y="42"/>
                    <a:pt x="85" y="45"/>
                    <a:pt x="85" y="45"/>
                  </a:cubicBezTo>
                  <a:cubicBezTo>
                    <a:pt x="85" y="45"/>
                    <a:pt x="87" y="46"/>
                    <a:pt x="87" y="46"/>
                  </a:cubicBezTo>
                  <a:cubicBezTo>
                    <a:pt x="88" y="47"/>
                    <a:pt x="88" y="47"/>
                    <a:pt x="88" y="47"/>
                  </a:cubicBezTo>
                  <a:cubicBezTo>
                    <a:pt x="89" y="48"/>
                    <a:pt x="89" y="48"/>
                    <a:pt x="89" y="48"/>
                  </a:cubicBezTo>
                  <a:cubicBezTo>
                    <a:pt x="89" y="48"/>
                    <a:pt x="90" y="49"/>
                    <a:pt x="90" y="49"/>
                  </a:cubicBezTo>
                  <a:cubicBezTo>
                    <a:pt x="89" y="49"/>
                    <a:pt x="89" y="52"/>
                    <a:pt x="89" y="52"/>
                  </a:cubicBezTo>
                  <a:cubicBezTo>
                    <a:pt x="90" y="55"/>
                    <a:pt x="90" y="55"/>
                    <a:pt x="90" y="55"/>
                  </a:cubicBezTo>
                  <a:cubicBezTo>
                    <a:pt x="89" y="56"/>
                    <a:pt x="89" y="56"/>
                    <a:pt x="89" y="56"/>
                  </a:cubicBezTo>
                  <a:cubicBezTo>
                    <a:pt x="90" y="58"/>
                    <a:pt x="90" y="58"/>
                    <a:pt x="90" y="58"/>
                  </a:cubicBezTo>
                  <a:cubicBezTo>
                    <a:pt x="90" y="58"/>
                    <a:pt x="91" y="58"/>
                    <a:pt x="90" y="59"/>
                  </a:cubicBezTo>
                  <a:cubicBezTo>
                    <a:pt x="89" y="59"/>
                    <a:pt x="88" y="60"/>
                    <a:pt x="88" y="60"/>
                  </a:cubicBezTo>
                  <a:cubicBezTo>
                    <a:pt x="88" y="60"/>
                    <a:pt x="86" y="60"/>
                    <a:pt x="86" y="60"/>
                  </a:cubicBezTo>
                  <a:cubicBezTo>
                    <a:pt x="86" y="60"/>
                    <a:pt x="84" y="60"/>
                    <a:pt x="84" y="60"/>
                  </a:cubicBezTo>
                  <a:cubicBezTo>
                    <a:pt x="83" y="62"/>
                    <a:pt x="83" y="62"/>
                    <a:pt x="83" y="62"/>
                  </a:cubicBezTo>
                  <a:cubicBezTo>
                    <a:pt x="81" y="61"/>
                    <a:pt x="81" y="61"/>
                    <a:pt x="81" y="61"/>
                  </a:cubicBezTo>
                  <a:cubicBezTo>
                    <a:pt x="81" y="63"/>
                    <a:pt x="81" y="63"/>
                    <a:pt x="81" y="63"/>
                  </a:cubicBezTo>
                  <a:cubicBezTo>
                    <a:pt x="78" y="64"/>
                    <a:pt x="78" y="64"/>
                    <a:pt x="78" y="64"/>
                  </a:cubicBezTo>
                  <a:cubicBezTo>
                    <a:pt x="76" y="65"/>
                    <a:pt x="76" y="65"/>
                    <a:pt x="76" y="65"/>
                  </a:cubicBezTo>
                  <a:cubicBezTo>
                    <a:pt x="75" y="67"/>
                    <a:pt x="75" y="67"/>
                    <a:pt x="75" y="67"/>
                  </a:cubicBezTo>
                  <a:cubicBezTo>
                    <a:pt x="76" y="68"/>
                    <a:pt x="76" y="68"/>
                    <a:pt x="76" y="68"/>
                  </a:cubicBezTo>
                  <a:cubicBezTo>
                    <a:pt x="76" y="68"/>
                    <a:pt x="77" y="69"/>
                    <a:pt x="77" y="68"/>
                  </a:cubicBezTo>
                  <a:cubicBezTo>
                    <a:pt x="77" y="68"/>
                    <a:pt x="77" y="67"/>
                    <a:pt x="77" y="67"/>
                  </a:cubicBezTo>
                  <a:cubicBezTo>
                    <a:pt x="78" y="68"/>
                    <a:pt x="79" y="69"/>
                    <a:pt x="79" y="69"/>
                  </a:cubicBezTo>
                  <a:cubicBezTo>
                    <a:pt x="80" y="71"/>
                    <a:pt x="80" y="71"/>
                    <a:pt x="80" y="71"/>
                  </a:cubicBezTo>
                  <a:cubicBezTo>
                    <a:pt x="80" y="71"/>
                    <a:pt x="78" y="71"/>
                    <a:pt x="78" y="71"/>
                  </a:cubicBezTo>
                  <a:cubicBezTo>
                    <a:pt x="78" y="71"/>
                    <a:pt x="77" y="72"/>
                    <a:pt x="77" y="72"/>
                  </a:cubicBezTo>
                  <a:cubicBezTo>
                    <a:pt x="76" y="73"/>
                    <a:pt x="76" y="73"/>
                    <a:pt x="76" y="73"/>
                  </a:cubicBezTo>
                  <a:cubicBezTo>
                    <a:pt x="76" y="74"/>
                    <a:pt x="76" y="74"/>
                    <a:pt x="76" y="75"/>
                  </a:cubicBezTo>
                  <a:cubicBezTo>
                    <a:pt x="76" y="75"/>
                    <a:pt x="76" y="76"/>
                    <a:pt x="76" y="76"/>
                  </a:cubicBezTo>
                  <a:cubicBezTo>
                    <a:pt x="77" y="76"/>
                    <a:pt x="78" y="78"/>
                    <a:pt x="78" y="78"/>
                  </a:cubicBezTo>
                  <a:cubicBezTo>
                    <a:pt x="78" y="78"/>
                    <a:pt x="79" y="79"/>
                    <a:pt x="79" y="79"/>
                  </a:cubicBezTo>
                  <a:cubicBezTo>
                    <a:pt x="79" y="79"/>
                    <a:pt x="79" y="80"/>
                    <a:pt x="79" y="80"/>
                  </a:cubicBezTo>
                  <a:cubicBezTo>
                    <a:pt x="79" y="80"/>
                    <a:pt x="78" y="81"/>
                    <a:pt x="77" y="81"/>
                  </a:cubicBezTo>
                  <a:cubicBezTo>
                    <a:pt x="77" y="81"/>
                    <a:pt x="75" y="81"/>
                    <a:pt x="75" y="81"/>
                  </a:cubicBezTo>
                  <a:cubicBezTo>
                    <a:pt x="75" y="81"/>
                    <a:pt x="74" y="83"/>
                    <a:pt x="74" y="83"/>
                  </a:cubicBezTo>
                  <a:cubicBezTo>
                    <a:pt x="74" y="83"/>
                    <a:pt x="73" y="83"/>
                    <a:pt x="72" y="83"/>
                  </a:cubicBezTo>
                  <a:cubicBezTo>
                    <a:pt x="72" y="83"/>
                    <a:pt x="74" y="84"/>
                    <a:pt x="72" y="83"/>
                  </a:cubicBezTo>
                  <a:cubicBezTo>
                    <a:pt x="69" y="82"/>
                    <a:pt x="69" y="81"/>
                    <a:pt x="69" y="81"/>
                  </a:cubicBezTo>
                  <a:cubicBezTo>
                    <a:pt x="69" y="81"/>
                    <a:pt x="68" y="80"/>
                    <a:pt x="68" y="80"/>
                  </a:cubicBezTo>
                  <a:cubicBezTo>
                    <a:pt x="67" y="80"/>
                    <a:pt x="66" y="80"/>
                    <a:pt x="66" y="80"/>
                  </a:cubicBezTo>
                  <a:cubicBezTo>
                    <a:pt x="64" y="80"/>
                    <a:pt x="64" y="80"/>
                    <a:pt x="64" y="80"/>
                  </a:cubicBezTo>
                  <a:cubicBezTo>
                    <a:pt x="63" y="79"/>
                    <a:pt x="63" y="79"/>
                    <a:pt x="63" y="79"/>
                  </a:cubicBezTo>
                  <a:cubicBezTo>
                    <a:pt x="62" y="81"/>
                    <a:pt x="62" y="81"/>
                    <a:pt x="62" y="81"/>
                  </a:cubicBezTo>
                  <a:cubicBezTo>
                    <a:pt x="62" y="81"/>
                    <a:pt x="62" y="82"/>
                    <a:pt x="61" y="82"/>
                  </a:cubicBezTo>
                  <a:cubicBezTo>
                    <a:pt x="60" y="83"/>
                    <a:pt x="61" y="83"/>
                    <a:pt x="60" y="83"/>
                  </a:cubicBezTo>
                  <a:cubicBezTo>
                    <a:pt x="58" y="83"/>
                    <a:pt x="57" y="81"/>
                    <a:pt x="57" y="81"/>
                  </a:cubicBezTo>
                  <a:cubicBezTo>
                    <a:pt x="57" y="81"/>
                    <a:pt x="55" y="80"/>
                    <a:pt x="55" y="80"/>
                  </a:cubicBezTo>
                  <a:cubicBezTo>
                    <a:pt x="54" y="79"/>
                    <a:pt x="54" y="79"/>
                    <a:pt x="54" y="79"/>
                  </a:cubicBezTo>
                  <a:cubicBezTo>
                    <a:pt x="53" y="79"/>
                    <a:pt x="53" y="80"/>
                    <a:pt x="53" y="78"/>
                  </a:cubicBezTo>
                  <a:cubicBezTo>
                    <a:pt x="53" y="77"/>
                    <a:pt x="53" y="77"/>
                    <a:pt x="53" y="77"/>
                  </a:cubicBezTo>
                  <a:cubicBezTo>
                    <a:pt x="52" y="76"/>
                    <a:pt x="52" y="77"/>
                    <a:pt x="51" y="76"/>
                  </a:cubicBezTo>
                  <a:cubicBezTo>
                    <a:pt x="51" y="75"/>
                    <a:pt x="50" y="74"/>
                    <a:pt x="50" y="74"/>
                  </a:cubicBezTo>
                  <a:cubicBezTo>
                    <a:pt x="49" y="72"/>
                    <a:pt x="49" y="72"/>
                    <a:pt x="49" y="72"/>
                  </a:cubicBezTo>
                  <a:cubicBezTo>
                    <a:pt x="49" y="72"/>
                    <a:pt x="49" y="72"/>
                    <a:pt x="49" y="73"/>
                  </a:cubicBezTo>
                  <a:cubicBezTo>
                    <a:pt x="48" y="74"/>
                    <a:pt x="47" y="74"/>
                    <a:pt x="47" y="74"/>
                  </a:cubicBezTo>
                  <a:cubicBezTo>
                    <a:pt x="47" y="75"/>
                    <a:pt x="46" y="76"/>
                    <a:pt x="46" y="76"/>
                  </a:cubicBezTo>
                  <a:cubicBezTo>
                    <a:pt x="46" y="76"/>
                    <a:pt x="45" y="77"/>
                    <a:pt x="45" y="78"/>
                  </a:cubicBezTo>
                  <a:cubicBezTo>
                    <a:pt x="46" y="78"/>
                    <a:pt x="46" y="78"/>
                    <a:pt x="46" y="79"/>
                  </a:cubicBezTo>
                  <a:cubicBezTo>
                    <a:pt x="46" y="79"/>
                    <a:pt x="45" y="80"/>
                    <a:pt x="45" y="80"/>
                  </a:cubicBezTo>
                  <a:cubicBezTo>
                    <a:pt x="44" y="81"/>
                    <a:pt x="44" y="81"/>
                    <a:pt x="43" y="81"/>
                  </a:cubicBezTo>
                  <a:cubicBezTo>
                    <a:pt x="43" y="82"/>
                    <a:pt x="41" y="83"/>
                    <a:pt x="41" y="83"/>
                  </a:cubicBezTo>
                  <a:cubicBezTo>
                    <a:pt x="39" y="83"/>
                    <a:pt x="39" y="83"/>
                    <a:pt x="39" y="83"/>
                  </a:cubicBezTo>
                  <a:cubicBezTo>
                    <a:pt x="36" y="82"/>
                    <a:pt x="36" y="82"/>
                    <a:pt x="36" y="82"/>
                  </a:cubicBezTo>
                  <a:cubicBezTo>
                    <a:pt x="34" y="84"/>
                    <a:pt x="34" y="84"/>
                    <a:pt x="34" y="84"/>
                  </a:cubicBezTo>
                  <a:cubicBezTo>
                    <a:pt x="34" y="84"/>
                    <a:pt x="33" y="84"/>
                    <a:pt x="33" y="84"/>
                  </a:cubicBezTo>
                  <a:cubicBezTo>
                    <a:pt x="32" y="84"/>
                    <a:pt x="31" y="84"/>
                    <a:pt x="31" y="84"/>
                  </a:cubicBezTo>
                  <a:cubicBezTo>
                    <a:pt x="31" y="84"/>
                    <a:pt x="30" y="83"/>
                    <a:pt x="29" y="83"/>
                  </a:cubicBezTo>
                  <a:cubicBezTo>
                    <a:pt x="29" y="83"/>
                    <a:pt x="28" y="83"/>
                    <a:pt x="28" y="83"/>
                  </a:cubicBezTo>
                  <a:cubicBezTo>
                    <a:pt x="27" y="83"/>
                    <a:pt x="26" y="83"/>
                    <a:pt x="26" y="83"/>
                  </a:cubicBezTo>
                  <a:cubicBezTo>
                    <a:pt x="26" y="84"/>
                    <a:pt x="26" y="84"/>
                    <a:pt x="26" y="84"/>
                  </a:cubicBezTo>
                  <a:cubicBezTo>
                    <a:pt x="26" y="84"/>
                    <a:pt x="27" y="84"/>
                    <a:pt x="27" y="84"/>
                  </a:cubicBezTo>
                  <a:cubicBezTo>
                    <a:pt x="27" y="85"/>
                    <a:pt x="27" y="86"/>
                    <a:pt x="27" y="86"/>
                  </a:cubicBezTo>
                  <a:cubicBezTo>
                    <a:pt x="27" y="86"/>
                    <a:pt x="26" y="86"/>
                    <a:pt x="26" y="86"/>
                  </a:cubicBezTo>
                  <a:cubicBezTo>
                    <a:pt x="26" y="87"/>
                    <a:pt x="24" y="87"/>
                    <a:pt x="24" y="87"/>
                  </a:cubicBezTo>
                  <a:cubicBezTo>
                    <a:pt x="24" y="87"/>
                    <a:pt x="24" y="88"/>
                    <a:pt x="24" y="88"/>
                  </a:cubicBezTo>
                  <a:cubicBezTo>
                    <a:pt x="24" y="88"/>
                    <a:pt x="24" y="88"/>
                    <a:pt x="23" y="88"/>
                  </a:cubicBezTo>
                  <a:cubicBezTo>
                    <a:pt x="22" y="88"/>
                    <a:pt x="22" y="88"/>
                    <a:pt x="21" y="88"/>
                  </a:cubicBezTo>
                  <a:cubicBezTo>
                    <a:pt x="21" y="87"/>
                    <a:pt x="20" y="87"/>
                    <a:pt x="19" y="87"/>
                  </a:cubicBezTo>
                  <a:cubicBezTo>
                    <a:pt x="19" y="87"/>
                    <a:pt x="16" y="86"/>
                    <a:pt x="16" y="86"/>
                  </a:cubicBezTo>
                  <a:cubicBezTo>
                    <a:pt x="16" y="86"/>
                    <a:pt x="15" y="87"/>
                    <a:pt x="15" y="87"/>
                  </a:cubicBezTo>
                  <a:cubicBezTo>
                    <a:pt x="14" y="87"/>
                    <a:pt x="13" y="87"/>
                    <a:pt x="12" y="86"/>
                  </a:cubicBezTo>
                  <a:cubicBezTo>
                    <a:pt x="12" y="86"/>
                    <a:pt x="11" y="86"/>
                    <a:pt x="11" y="86"/>
                  </a:cubicBezTo>
                  <a:cubicBezTo>
                    <a:pt x="11" y="85"/>
                    <a:pt x="11" y="84"/>
                    <a:pt x="11" y="84"/>
                  </a:cubicBezTo>
                  <a:cubicBezTo>
                    <a:pt x="11" y="84"/>
                    <a:pt x="10" y="83"/>
                    <a:pt x="11" y="83"/>
                  </a:cubicBezTo>
                  <a:cubicBezTo>
                    <a:pt x="11" y="83"/>
                    <a:pt x="12" y="83"/>
                    <a:pt x="13" y="83"/>
                  </a:cubicBezTo>
                  <a:cubicBezTo>
                    <a:pt x="14" y="83"/>
                    <a:pt x="15" y="83"/>
                    <a:pt x="15" y="82"/>
                  </a:cubicBezTo>
                  <a:cubicBezTo>
                    <a:pt x="15" y="82"/>
                    <a:pt x="15" y="82"/>
                    <a:pt x="16" y="82"/>
                  </a:cubicBezTo>
                  <a:cubicBezTo>
                    <a:pt x="16" y="82"/>
                    <a:pt x="17" y="83"/>
                    <a:pt x="17" y="82"/>
                  </a:cubicBezTo>
                  <a:cubicBezTo>
                    <a:pt x="17" y="81"/>
                    <a:pt x="17" y="81"/>
                    <a:pt x="17" y="81"/>
                  </a:cubicBezTo>
                  <a:cubicBezTo>
                    <a:pt x="16" y="80"/>
                    <a:pt x="16" y="80"/>
                    <a:pt x="16" y="80"/>
                  </a:cubicBezTo>
                  <a:cubicBezTo>
                    <a:pt x="16" y="80"/>
                    <a:pt x="17" y="79"/>
                    <a:pt x="17" y="79"/>
                  </a:cubicBezTo>
                  <a:cubicBezTo>
                    <a:pt x="18" y="79"/>
                    <a:pt x="19" y="79"/>
                    <a:pt x="19" y="79"/>
                  </a:cubicBezTo>
                  <a:cubicBezTo>
                    <a:pt x="20" y="79"/>
                    <a:pt x="21" y="79"/>
                    <a:pt x="21" y="79"/>
                  </a:cubicBezTo>
                  <a:cubicBezTo>
                    <a:pt x="21" y="79"/>
                    <a:pt x="21" y="79"/>
                    <a:pt x="22" y="78"/>
                  </a:cubicBezTo>
                  <a:cubicBezTo>
                    <a:pt x="22" y="78"/>
                    <a:pt x="18" y="78"/>
                    <a:pt x="17" y="77"/>
                  </a:cubicBezTo>
                  <a:cubicBezTo>
                    <a:pt x="15" y="75"/>
                    <a:pt x="13" y="74"/>
                    <a:pt x="13" y="70"/>
                  </a:cubicBezTo>
                  <a:cubicBezTo>
                    <a:pt x="12" y="70"/>
                    <a:pt x="12" y="68"/>
                    <a:pt x="11" y="68"/>
                  </a:cubicBezTo>
                  <a:cubicBezTo>
                    <a:pt x="11" y="68"/>
                    <a:pt x="9" y="67"/>
                    <a:pt x="9" y="67"/>
                  </a:cubicBezTo>
                  <a:cubicBezTo>
                    <a:pt x="9" y="66"/>
                    <a:pt x="9" y="66"/>
                    <a:pt x="10" y="65"/>
                  </a:cubicBezTo>
                  <a:cubicBezTo>
                    <a:pt x="10" y="64"/>
                    <a:pt x="10" y="64"/>
                    <a:pt x="11" y="63"/>
                  </a:cubicBezTo>
                  <a:cubicBezTo>
                    <a:pt x="11" y="63"/>
                    <a:pt x="11" y="61"/>
                    <a:pt x="11" y="61"/>
                  </a:cubicBezTo>
                  <a:cubicBezTo>
                    <a:pt x="11" y="61"/>
                    <a:pt x="12" y="60"/>
                    <a:pt x="11" y="60"/>
                  </a:cubicBezTo>
                  <a:cubicBezTo>
                    <a:pt x="11" y="59"/>
                    <a:pt x="10" y="58"/>
                    <a:pt x="10" y="58"/>
                  </a:cubicBezTo>
                  <a:cubicBezTo>
                    <a:pt x="10" y="58"/>
                    <a:pt x="10" y="58"/>
                    <a:pt x="9" y="58"/>
                  </a:cubicBezTo>
                  <a:cubicBezTo>
                    <a:pt x="9" y="59"/>
                    <a:pt x="9" y="59"/>
                    <a:pt x="9" y="59"/>
                  </a:cubicBezTo>
                  <a:cubicBezTo>
                    <a:pt x="7" y="60"/>
                    <a:pt x="7" y="60"/>
                    <a:pt x="7" y="60"/>
                  </a:cubicBezTo>
                  <a:cubicBezTo>
                    <a:pt x="7" y="60"/>
                    <a:pt x="6" y="58"/>
                    <a:pt x="6" y="58"/>
                  </a:cubicBezTo>
                  <a:cubicBezTo>
                    <a:pt x="5" y="58"/>
                    <a:pt x="5" y="58"/>
                    <a:pt x="5" y="57"/>
                  </a:cubicBezTo>
                  <a:cubicBezTo>
                    <a:pt x="5" y="57"/>
                    <a:pt x="6" y="56"/>
                    <a:pt x="6" y="56"/>
                  </a:cubicBezTo>
                  <a:cubicBezTo>
                    <a:pt x="6" y="56"/>
                    <a:pt x="5" y="55"/>
                    <a:pt x="5" y="55"/>
                  </a:cubicBezTo>
                  <a:cubicBezTo>
                    <a:pt x="5" y="55"/>
                    <a:pt x="6" y="53"/>
                    <a:pt x="7" y="53"/>
                  </a:cubicBezTo>
                  <a:cubicBezTo>
                    <a:pt x="8" y="52"/>
                    <a:pt x="10" y="50"/>
                    <a:pt x="10" y="50"/>
                  </a:cubicBezTo>
                  <a:cubicBezTo>
                    <a:pt x="11" y="48"/>
                    <a:pt x="11" y="48"/>
                    <a:pt x="11" y="48"/>
                  </a:cubicBezTo>
                  <a:cubicBezTo>
                    <a:pt x="10" y="47"/>
                    <a:pt x="10" y="47"/>
                    <a:pt x="10" y="47"/>
                  </a:cubicBezTo>
                  <a:cubicBezTo>
                    <a:pt x="10" y="47"/>
                    <a:pt x="9" y="48"/>
                    <a:pt x="9" y="48"/>
                  </a:cubicBez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15" name="Freeform 197">
              <a:extLst>
                <a:ext uri="{FF2B5EF4-FFF2-40B4-BE49-F238E27FC236}">
                  <a16:creationId xmlns:a16="http://schemas.microsoft.com/office/drawing/2014/main" id="{1068BB87-F2C3-1048-AA0C-719907C52C35}"/>
                </a:ext>
              </a:extLst>
            </p:cNvPr>
            <p:cNvSpPr>
              <a:spLocks noEditPoints="1"/>
            </p:cNvSpPr>
            <p:nvPr/>
          </p:nvSpPr>
          <p:spPr bwMode="auto">
            <a:xfrm>
              <a:off x="5338206" y="3253213"/>
              <a:ext cx="517832" cy="466653"/>
            </a:xfrm>
            <a:custGeom>
              <a:avLst/>
              <a:gdLst>
                <a:gd name="T0" fmla="*/ 216 w 227"/>
                <a:gd name="T1" fmla="*/ 62 h 211"/>
                <a:gd name="T2" fmla="*/ 209 w 227"/>
                <a:gd name="T3" fmla="*/ 47 h 211"/>
                <a:gd name="T4" fmla="*/ 183 w 227"/>
                <a:gd name="T5" fmla="*/ 33 h 211"/>
                <a:gd name="T6" fmla="*/ 141 w 227"/>
                <a:gd name="T7" fmla="*/ 25 h 211"/>
                <a:gd name="T8" fmla="*/ 102 w 227"/>
                <a:gd name="T9" fmla="*/ 1 h 211"/>
                <a:gd name="T10" fmla="*/ 84 w 227"/>
                <a:gd name="T11" fmla="*/ 17 h 211"/>
                <a:gd name="T12" fmla="*/ 82 w 227"/>
                <a:gd name="T13" fmla="*/ 40 h 211"/>
                <a:gd name="T14" fmla="*/ 70 w 227"/>
                <a:gd name="T15" fmla="*/ 52 h 211"/>
                <a:gd name="T16" fmla="*/ 58 w 227"/>
                <a:gd name="T17" fmla="*/ 61 h 211"/>
                <a:gd name="T18" fmla="*/ 39 w 227"/>
                <a:gd name="T19" fmla="*/ 55 h 211"/>
                <a:gd name="T20" fmla="*/ 18 w 227"/>
                <a:gd name="T21" fmla="*/ 65 h 211"/>
                <a:gd name="T22" fmla="*/ 3 w 227"/>
                <a:gd name="T23" fmla="*/ 67 h 211"/>
                <a:gd name="T24" fmla="*/ 3 w 227"/>
                <a:gd name="T25" fmla="*/ 66 h 211"/>
                <a:gd name="T26" fmla="*/ 3 w 227"/>
                <a:gd name="T27" fmla="*/ 66 h 211"/>
                <a:gd name="T28" fmla="*/ 4 w 227"/>
                <a:gd name="T29" fmla="*/ 77 h 211"/>
                <a:gd name="T30" fmla="*/ 17 w 227"/>
                <a:gd name="T31" fmla="*/ 102 h 211"/>
                <a:gd name="T32" fmla="*/ 30 w 227"/>
                <a:gd name="T33" fmla="*/ 77 h 211"/>
                <a:gd name="T34" fmla="*/ 51 w 227"/>
                <a:gd name="T35" fmla="*/ 92 h 211"/>
                <a:gd name="T36" fmla="*/ 64 w 227"/>
                <a:gd name="T37" fmla="*/ 115 h 211"/>
                <a:gd name="T38" fmla="*/ 53 w 227"/>
                <a:gd name="T39" fmla="*/ 108 h 211"/>
                <a:gd name="T40" fmla="*/ 65 w 227"/>
                <a:gd name="T41" fmla="*/ 124 h 211"/>
                <a:gd name="T42" fmla="*/ 73 w 227"/>
                <a:gd name="T43" fmla="*/ 138 h 211"/>
                <a:gd name="T44" fmla="*/ 72 w 227"/>
                <a:gd name="T45" fmla="*/ 145 h 211"/>
                <a:gd name="T46" fmla="*/ 58 w 227"/>
                <a:gd name="T47" fmla="*/ 130 h 211"/>
                <a:gd name="T48" fmla="*/ 61 w 227"/>
                <a:gd name="T49" fmla="*/ 136 h 211"/>
                <a:gd name="T50" fmla="*/ 76 w 227"/>
                <a:gd name="T51" fmla="*/ 153 h 211"/>
                <a:gd name="T52" fmla="*/ 74 w 227"/>
                <a:gd name="T53" fmla="*/ 146 h 211"/>
                <a:gd name="T54" fmla="*/ 89 w 227"/>
                <a:gd name="T55" fmla="*/ 156 h 211"/>
                <a:gd name="T56" fmla="*/ 99 w 227"/>
                <a:gd name="T57" fmla="*/ 157 h 211"/>
                <a:gd name="T58" fmla="*/ 126 w 227"/>
                <a:gd name="T59" fmla="*/ 164 h 211"/>
                <a:gd name="T60" fmla="*/ 160 w 227"/>
                <a:gd name="T61" fmla="*/ 187 h 211"/>
                <a:gd name="T62" fmla="*/ 140 w 227"/>
                <a:gd name="T63" fmla="*/ 190 h 211"/>
                <a:gd name="T64" fmla="*/ 184 w 227"/>
                <a:gd name="T65" fmla="*/ 200 h 211"/>
                <a:gd name="T66" fmla="*/ 171 w 227"/>
                <a:gd name="T67" fmla="*/ 185 h 211"/>
                <a:gd name="T68" fmla="*/ 153 w 227"/>
                <a:gd name="T69" fmla="*/ 162 h 211"/>
                <a:gd name="T70" fmla="*/ 118 w 227"/>
                <a:gd name="T71" fmla="*/ 135 h 211"/>
                <a:gd name="T72" fmla="*/ 100 w 227"/>
                <a:gd name="T73" fmla="*/ 105 h 211"/>
                <a:gd name="T74" fmla="*/ 88 w 227"/>
                <a:gd name="T75" fmla="*/ 76 h 211"/>
                <a:gd name="T76" fmla="*/ 121 w 227"/>
                <a:gd name="T77" fmla="*/ 70 h 211"/>
                <a:gd name="T78" fmla="*/ 160 w 227"/>
                <a:gd name="T79" fmla="*/ 71 h 211"/>
                <a:gd name="T80" fmla="*/ 189 w 227"/>
                <a:gd name="T81" fmla="*/ 70 h 211"/>
                <a:gd name="T82" fmla="*/ 179 w 227"/>
                <a:gd name="T83" fmla="*/ 190 h 211"/>
                <a:gd name="T84" fmla="*/ 192 w 227"/>
                <a:gd name="T85" fmla="*/ 201 h 211"/>
                <a:gd name="T86" fmla="*/ 159 w 227"/>
                <a:gd name="T87" fmla="*/ 195 h 211"/>
                <a:gd name="T88" fmla="*/ 144 w 227"/>
                <a:gd name="T89" fmla="*/ 199 h 211"/>
                <a:gd name="T90" fmla="*/ 115 w 227"/>
                <a:gd name="T91" fmla="*/ 191 h 211"/>
                <a:gd name="T92" fmla="*/ 136 w 227"/>
                <a:gd name="T93" fmla="*/ 178 h 211"/>
                <a:gd name="T94" fmla="*/ 144 w 227"/>
                <a:gd name="T95" fmla="*/ 180 h 211"/>
                <a:gd name="T96" fmla="*/ 123 w 227"/>
                <a:gd name="T97" fmla="*/ 178 h 211"/>
                <a:gd name="T98" fmla="*/ 129 w 227"/>
                <a:gd name="T99" fmla="*/ 168 h 211"/>
                <a:gd name="T100" fmla="*/ 51 w 227"/>
                <a:gd name="T101" fmla="*/ 93 h 211"/>
                <a:gd name="T102" fmla="*/ 50 w 227"/>
                <a:gd name="T103" fmla="*/ 97 h 211"/>
                <a:gd name="T104" fmla="*/ 60 w 227"/>
                <a:gd name="T105" fmla="*/ 119 h 211"/>
                <a:gd name="T106" fmla="*/ 53 w 227"/>
                <a:gd name="T107" fmla="*/ 121 h 211"/>
                <a:gd name="T108" fmla="*/ 35 w 227"/>
                <a:gd name="T109" fmla="*/ 119 h 211"/>
                <a:gd name="T110" fmla="*/ 36 w 227"/>
                <a:gd name="T111" fmla="*/ 91 h 211"/>
                <a:gd name="T112" fmla="*/ 40 w 227"/>
                <a:gd name="T113" fmla="*/ 103 h 211"/>
                <a:gd name="T114" fmla="*/ 45 w 227"/>
                <a:gd name="T115" fmla="*/ 120 h 211"/>
                <a:gd name="T116" fmla="*/ 37 w 227"/>
                <a:gd name="T117" fmla="*/ 107 h 211"/>
                <a:gd name="T118" fmla="*/ 34 w 227"/>
                <a:gd name="T119"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 h="211">
                  <a:moveTo>
                    <a:pt x="215" y="82"/>
                  </a:moveTo>
                  <a:cubicBezTo>
                    <a:pt x="215" y="80"/>
                    <a:pt x="214" y="79"/>
                    <a:pt x="216" y="78"/>
                  </a:cubicBezTo>
                  <a:cubicBezTo>
                    <a:pt x="217" y="78"/>
                    <a:pt x="218" y="80"/>
                    <a:pt x="218" y="78"/>
                  </a:cubicBezTo>
                  <a:cubicBezTo>
                    <a:pt x="218" y="76"/>
                    <a:pt x="219" y="77"/>
                    <a:pt x="218" y="75"/>
                  </a:cubicBezTo>
                  <a:cubicBezTo>
                    <a:pt x="218" y="75"/>
                    <a:pt x="218" y="75"/>
                    <a:pt x="218" y="75"/>
                  </a:cubicBezTo>
                  <a:cubicBezTo>
                    <a:pt x="218" y="75"/>
                    <a:pt x="218" y="75"/>
                    <a:pt x="218" y="75"/>
                  </a:cubicBezTo>
                  <a:cubicBezTo>
                    <a:pt x="218" y="75"/>
                    <a:pt x="218" y="77"/>
                    <a:pt x="217" y="77"/>
                  </a:cubicBezTo>
                  <a:cubicBezTo>
                    <a:pt x="217" y="77"/>
                    <a:pt x="216" y="78"/>
                    <a:pt x="215" y="78"/>
                  </a:cubicBezTo>
                  <a:cubicBezTo>
                    <a:pt x="214" y="77"/>
                    <a:pt x="214" y="77"/>
                    <a:pt x="214" y="77"/>
                  </a:cubicBezTo>
                  <a:cubicBezTo>
                    <a:pt x="216" y="75"/>
                    <a:pt x="216" y="75"/>
                    <a:pt x="216" y="75"/>
                  </a:cubicBezTo>
                  <a:cubicBezTo>
                    <a:pt x="216" y="71"/>
                    <a:pt x="216" y="71"/>
                    <a:pt x="216" y="71"/>
                  </a:cubicBezTo>
                  <a:cubicBezTo>
                    <a:pt x="216" y="71"/>
                    <a:pt x="215" y="69"/>
                    <a:pt x="214" y="67"/>
                  </a:cubicBezTo>
                  <a:cubicBezTo>
                    <a:pt x="213" y="66"/>
                    <a:pt x="212" y="65"/>
                    <a:pt x="212" y="65"/>
                  </a:cubicBezTo>
                  <a:cubicBezTo>
                    <a:pt x="215" y="63"/>
                    <a:pt x="215" y="63"/>
                    <a:pt x="215" y="63"/>
                  </a:cubicBezTo>
                  <a:cubicBezTo>
                    <a:pt x="216" y="62"/>
                    <a:pt x="216" y="62"/>
                    <a:pt x="216" y="62"/>
                  </a:cubicBezTo>
                  <a:cubicBezTo>
                    <a:pt x="216" y="61"/>
                    <a:pt x="216" y="61"/>
                    <a:pt x="216" y="61"/>
                  </a:cubicBezTo>
                  <a:cubicBezTo>
                    <a:pt x="216" y="61"/>
                    <a:pt x="218" y="63"/>
                    <a:pt x="220" y="63"/>
                  </a:cubicBezTo>
                  <a:cubicBezTo>
                    <a:pt x="221" y="63"/>
                    <a:pt x="220" y="63"/>
                    <a:pt x="222" y="62"/>
                  </a:cubicBezTo>
                  <a:cubicBezTo>
                    <a:pt x="224" y="62"/>
                    <a:pt x="227" y="59"/>
                    <a:pt x="227" y="59"/>
                  </a:cubicBezTo>
                  <a:cubicBezTo>
                    <a:pt x="227" y="59"/>
                    <a:pt x="225" y="57"/>
                    <a:pt x="224" y="57"/>
                  </a:cubicBezTo>
                  <a:cubicBezTo>
                    <a:pt x="223" y="58"/>
                    <a:pt x="224" y="58"/>
                    <a:pt x="221" y="58"/>
                  </a:cubicBezTo>
                  <a:cubicBezTo>
                    <a:pt x="218" y="57"/>
                    <a:pt x="217" y="56"/>
                    <a:pt x="217" y="56"/>
                  </a:cubicBezTo>
                  <a:cubicBezTo>
                    <a:pt x="217" y="56"/>
                    <a:pt x="216" y="56"/>
                    <a:pt x="215" y="56"/>
                  </a:cubicBezTo>
                  <a:cubicBezTo>
                    <a:pt x="214" y="56"/>
                    <a:pt x="214" y="56"/>
                    <a:pt x="213" y="55"/>
                  </a:cubicBezTo>
                  <a:cubicBezTo>
                    <a:pt x="211" y="53"/>
                    <a:pt x="209" y="51"/>
                    <a:pt x="209" y="51"/>
                  </a:cubicBezTo>
                  <a:cubicBezTo>
                    <a:pt x="209" y="51"/>
                    <a:pt x="207" y="52"/>
                    <a:pt x="207" y="51"/>
                  </a:cubicBezTo>
                  <a:cubicBezTo>
                    <a:pt x="207" y="51"/>
                    <a:pt x="208" y="49"/>
                    <a:pt x="208" y="49"/>
                  </a:cubicBezTo>
                  <a:cubicBezTo>
                    <a:pt x="208" y="48"/>
                    <a:pt x="208" y="48"/>
                    <a:pt x="208" y="48"/>
                  </a:cubicBezTo>
                  <a:cubicBezTo>
                    <a:pt x="207" y="47"/>
                    <a:pt x="207" y="47"/>
                    <a:pt x="207" y="47"/>
                  </a:cubicBezTo>
                  <a:cubicBezTo>
                    <a:pt x="207" y="47"/>
                    <a:pt x="209" y="47"/>
                    <a:pt x="209" y="47"/>
                  </a:cubicBezTo>
                  <a:cubicBezTo>
                    <a:pt x="210" y="46"/>
                    <a:pt x="210" y="46"/>
                    <a:pt x="210" y="46"/>
                  </a:cubicBezTo>
                  <a:cubicBezTo>
                    <a:pt x="212" y="44"/>
                    <a:pt x="210" y="42"/>
                    <a:pt x="207" y="43"/>
                  </a:cubicBezTo>
                  <a:cubicBezTo>
                    <a:pt x="206" y="43"/>
                    <a:pt x="205" y="44"/>
                    <a:pt x="205" y="44"/>
                  </a:cubicBezTo>
                  <a:cubicBezTo>
                    <a:pt x="204" y="44"/>
                    <a:pt x="202" y="43"/>
                    <a:pt x="202" y="42"/>
                  </a:cubicBezTo>
                  <a:cubicBezTo>
                    <a:pt x="202" y="41"/>
                    <a:pt x="201" y="41"/>
                    <a:pt x="203" y="40"/>
                  </a:cubicBezTo>
                  <a:cubicBezTo>
                    <a:pt x="204" y="40"/>
                    <a:pt x="205" y="38"/>
                    <a:pt x="205" y="38"/>
                  </a:cubicBezTo>
                  <a:cubicBezTo>
                    <a:pt x="203" y="35"/>
                    <a:pt x="203" y="35"/>
                    <a:pt x="203" y="35"/>
                  </a:cubicBezTo>
                  <a:cubicBezTo>
                    <a:pt x="204" y="29"/>
                    <a:pt x="204" y="29"/>
                    <a:pt x="204" y="29"/>
                  </a:cubicBezTo>
                  <a:cubicBezTo>
                    <a:pt x="200" y="28"/>
                    <a:pt x="200" y="28"/>
                    <a:pt x="200" y="28"/>
                  </a:cubicBezTo>
                  <a:cubicBezTo>
                    <a:pt x="200" y="26"/>
                    <a:pt x="200" y="26"/>
                    <a:pt x="200" y="26"/>
                  </a:cubicBezTo>
                  <a:cubicBezTo>
                    <a:pt x="198" y="25"/>
                    <a:pt x="198" y="25"/>
                    <a:pt x="198" y="25"/>
                  </a:cubicBezTo>
                  <a:cubicBezTo>
                    <a:pt x="196" y="30"/>
                    <a:pt x="196" y="30"/>
                    <a:pt x="196" y="30"/>
                  </a:cubicBezTo>
                  <a:cubicBezTo>
                    <a:pt x="196" y="30"/>
                    <a:pt x="193" y="31"/>
                    <a:pt x="193" y="32"/>
                  </a:cubicBezTo>
                  <a:cubicBezTo>
                    <a:pt x="192" y="33"/>
                    <a:pt x="187" y="33"/>
                    <a:pt x="187" y="33"/>
                  </a:cubicBezTo>
                  <a:cubicBezTo>
                    <a:pt x="183" y="33"/>
                    <a:pt x="183" y="33"/>
                    <a:pt x="183" y="33"/>
                  </a:cubicBezTo>
                  <a:cubicBezTo>
                    <a:pt x="176" y="35"/>
                    <a:pt x="176" y="35"/>
                    <a:pt x="176" y="35"/>
                  </a:cubicBezTo>
                  <a:cubicBezTo>
                    <a:pt x="176" y="35"/>
                    <a:pt x="174" y="36"/>
                    <a:pt x="173" y="36"/>
                  </a:cubicBezTo>
                  <a:cubicBezTo>
                    <a:pt x="172" y="36"/>
                    <a:pt x="167" y="35"/>
                    <a:pt x="167" y="35"/>
                  </a:cubicBezTo>
                  <a:cubicBezTo>
                    <a:pt x="164" y="36"/>
                    <a:pt x="164" y="36"/>
                    <a:pt x="164" y="36"/>
                  </a:cubicBezTo>
                  <a:cubicBezTo>
                    <a:pt x="157" y="34"/>
                    <a:pt x="157" y="34"/>
                    <a:pt x="157" y="34"/>
                  </a:cubicBezTo>
                  <a:cubicBezTo>
                    <a:pt x="155" y="32"/>
                    <a:pt x="155" y="32"/>
                    <a:pt x="155" y="32"/>
                  </a:cubicBezTo>
                  <a:cubicBezTo>
                    <a:pt x="154" y="31"/>
                    <a:pt x="154" y="31"/>
                    <a:pt x="154" y="31"/>
                  </a:cubicBezTo>
                  <a:cubicBezTo>
                    <a:pt x="149" y="30"/>
                    <a:pt x="149" y="30"/>
                    <a:pt x="149" y="30"/>
                  </a:cubicBezTo>
                  <a:cubicBezTo>
                    <a:pt x="148" y="28"/>
                    <a:pt x="148" y="28"/>
                    <a:pt x="148" y="28"/>
                  </a:cubicBezTo>
                  <a:cubicBezTo>
                    <a:pt x="144" y="28"/>
                    <a:pt x="144" y="28"/>
                    <a:pt x="144" y="28"/>
                  </a:cubicBezTo>
                  <a:cubicBezTo>
                    <a:pt x="144" y="28"/>
                    <a:pt x="144" y="28"/>
                    <a:pt x="144" y="28"/>
                  </a:cubicBezTo>
                  <a:cubicBezTo>
                    <a:pt x="144" y="28"/>
                    <a:pt x="144" y="28"/>
                    <a:pt x="144" y="28"/>
                  </a:cubicBezTo>
                  <a:cubicBezTo>
                    <a:pt x="142" y="27"/>
                    <a:pt x="142" y="27"/>
                    <a:pt x="142" y="27"/>
                  </a:cubicBezTo>
                  <a:cubicBezTo>
                    <a:pt x="142" y="26"/>
                    <a:pt x="142" y="26"/>
                    <a:pt x="142" y="26"/>
                  </a:cubicBezTo>
                  <a:cubicBezTo>
                    <a:pt x="141" y="26"/>
                    <a:pt x="141" y="26"/>
                    <a:pt x="141" y="25"/>
                  </a:cubicBezTo>
                  <a:cubicBezTo>
                    <a:pt x="140" y="24"/>
                    <a:pt x="140" y="24"/>
                    <a:pt x="140" y="24"/>
                  </a:cubicBezTo>
                  <a:cubicBezTo>
                    <a:pt x="135" y="18"/>
                    <a:pt x="135" y="18"/>
                    <a:pt x="135" y="18"/>
                  </a:cubicBezTo>
                  <a:cubicBezTo>
                    <a:pt x="134" y="18"/>
                    <a:pt x="134" y="18"/>
                    <a:pt x="134" y="18"/>
                  </a:cubicBezTo>
                  <a:cubicBezTo>
                    <a:pt x="134" y="18"/>
                    <a:pt x="134" y="18"/>
                    <a:pt x="134" y="18"/>
                  </a:cubicBezTo>
                  <a:cubicBezTo>
                    <a:pt x="125" y="15"/>
                    <a:pt x="125" y="15"/>
                    <a:pt x="125" y="15"/>
                  </a:cubicBezTo>
                  <a:cubicBezTo>
                    <a:pt x="122" y="11"/>
                    <a:pt x="122" y="11"/>
                    <a:pt x="122" y="11"/>
                  </a:cubicBezTo>
                  <a:cubicBezTo>
                    <a:pt x="119" y="9"/>
                    <a:pt x="119" y="9"/>
                    <a:pt x="119" y="9"/>
                  </a:cubicBezTo>
                  <a:cubicBezTo>
                    <a:pt x="115" y="6"/>
                    <a:pt x="115" y="6"/>
                    <a:pt x="115" y="6"/>
                  </a:cubicBezTo>
                  <a:cubicBezTo>
                    <a:pt x="111" y="3"/>
                    <a:pt x="111" y="3"/>
                    <a:pt x="111" y="3"/>
                  </a:cubicBezTo>
                  <a:cubicBezTo>
                    <a:pt x="109" y="1"/>
                    <a:pt x="109" y="1"/>
                    <a:pt x="109" y="1"/>
                  </a:cubicBezTo>
                  <a:cubicBezTo>
                    <a:pt x="109" y="1"/>
                    <a:pt x="109" y="1"/>
                    <a:pt x="109" y="1"/>
                  </a:cubicBezTo>
                  <a:cubicBezTo>
                    <a:pt x="109" y="1"/>
                    <a:pt x="108" y="0"/>
                    <a:pt x="108" y="0"/>
                  </a:cubicBezTo>
                  <a:cubicBezTo>
                    <a:pt x="108" y="0"/>
                    <a:pt x="107" y="0"/>
                    <a:pt x="107" y="0"/>
                  </a:cubicBezTo>
                  <a:cubicBezTo>
                    <a:pt x="106" y="0"/>
                    <a:pt x="104" y="0"/>
                    <a:pt x="104" y="0"/>
                  </a:cubicBezTo>
                  <a:cubicBezTo>
                    <a:pt x="104" y="0"/>
                    <a:pt x="103" y="1"/>
                    <a:pt x="102" y="1"/>
                  </a:cubicBezTo>
                  <a:cubicBezTo>
                    <a:pt x="102" y="1"/>
                    <a:pt x="101" y="3"/>
                    <a:pt x="101" y="3"/>
                  </a:cubicBezTo>
                  <a:cubicBezTo>
                    <a:pt x="100" y="4"/>
                    <a:pt x="100" y="4"/>
                    <a:pt x="100" y="4"/>
                  </a:cubicBezTo>
                  <a:cubicBezTo>
                    <a:pt x="101" y="5"/>
                    <a:pt x="101" y="5"/>
                    <a:pt x="101" y="5"/>
                  </a:cubicBezTo>
                  <a:cubicBezTo>
                    <a:pt x="103" y="9"/>
                    <a:pt x="104" y="9"/>
                    <a:pt x="99" y="8"/>
                  </a:cubicBezTo>
                  <a:cubicBezTo>
                    <a:pt x="97" y="7"/>
                    <a:pt x="97" y="7"/>
                    <a:pt x="97" y="7"/>
                  </a:cubicBezTo>
                  <a:cubicBezTo>
                    <a:pt x="96" y="8"/>
                    <a:pt x="96" y="8"/>
                    <a:pt x="96" y="8"/>
                  </a:cubicBezTo>
                  <a:cubicBezTo>
                    <a:pt x="94" y="9"/>
                    <a:pt x="94" y="9"/>
                    <a:pt x="94" y="9"/>
                  </a:cubicBezTo>
                  <a:cubicBezTo>
                    <a:pt x="94" y="9"/>
                    <a:pt x="94" y="9"/>
                    <a:pt x="94" y="9"/>
                  </a:cubicBezTo>
                  <a:cubicBezTo>
                    <a:pt x="94" y="9"/>
                    <a:pt x="94" y="11"/>
                    <a:pt x="94" y="11"/>
                  </a:cubicBezTo>
                  <a:cubicBezTo>
                    <a:pt x="93" y="13"/>
                    <a:pt x="93" y="13"/>
                    <a:pt x="93" y="13"/>
                  </a:cubicBezTo>
                  <a:cubicBezTo>
                    <a:pt x="91" y="14"/>
                    <a:pt x="91" y="14"/>
                    <a:pt x="91" y="14"/>
                  </a:cubicBezTo>
                  <a:cubicBezTo>
                    <a:pt x="89" y="15"/>
                    <a:pt x="89" y="15"/>
                    <a:pt x="89" y="15"/>
                  </a:cubicBezTo>
                  <a:cubicBezTo>
                    <a:pt x="88" y="16"/>
                    <a:pt x="88" y="16"/>
                    <a:pt x="88" y="16"/>
                  </a:cubicBezTo>
                  <a:cubicBezTo>
                    <a:pt x="86" y="16"/>
                    <a:pt x="86" y="16"/>
                    <a:pt x="86" y="16"/>
                  </a:cubicBezTo>
                  <a:cubicBezTo>
                    <a:pt x="84" y="17"/>
                    <a:pt x="84" y="17"/>
                    <a:pt x="84" y="17"/>
                  </a:cubicBezTo>
                  <a:cubicBezTo>
                    <a:pt x="83" y="19"/>
                    <a:pt x="83" y="19"/>
                    <a:pt x="83" y="19"/>
                  </a:cubicBezTo>
                  <a:cubicBezTo>
                    <a:pt x="83" y="19"/>
                    <a:pt x="81" y="19"/>
                    <a:pt x="81" y="19"/>
                  </a:cubicBezTo>
                  <a:cubicBezTo>
                    <a:pt x="81" y="19"/>
                    <a:pt x="78" y="20"/>
                    <a:pt x="78" y="20"/>
                  </a:cubicBezTo>
                  <a:cubicBezTo>
                    <a:pt x="78" y="22"/>
                    <a:pt x="78" y="22"/>
                    <a:pt x="78" y="22"/>
                  </a:cubicBezTo>
                  <a:cubicBezTo>
                    <a:pt x="78" y="22"/>
                    <a:pt x="77" y="23"/>
                    <a:pt x="77" y="23"/>
                  </a:cubicBezTo>
                  <a:cubicBezTo>
                    <a:pt x="77" y="23"/>
                    <a:pt x="77" y="26"/>
                    <a:pt x="77" y="26"/>
                  </a:cubicBezTo>
                  <a:cubicBezTo>
                    <a:pt x="77" y="26"/>
                    <a:pt x="79" y="27"/>
                    <a:pt x="79" y="27"/>
                  </a:cubicBezTo>
                  <a:cubicBezTo>
                    <a:pt x="80" y="28"/>
                    <a:pt x="80" y="28"/>
                    <a:pt x="80" y="28"/>
                  </a:cubicBezTo>
                  <a:cubicBezTo>
                    <a:pt x="81" y="29"/>
                    <a:pt x="81" y="29"/>
                    <a:pt x="81" y="29"/>
                  </a:cubicBezTo>
                  <a:cubicBezTo>
                    <a:pt x="81" y="29"/>
                    <a:pt x="82" y="30"/>
                    <a:pt x="82" y="30"/>
                  </a:cubicBezTo>
                  <a:cubicBezTo>
                    <a:pt x="81" y="30"/>
                    <a:pt x="81" y="33"/>
                    <a:pt x="81" y="33"/>
                  </a:cubicBezTo>
                  <a:cubicBezTo>
                    <a:pt x="82" y="36"/>
                    <a:pt x="82" y="36"/>
                    <a:pt x="82" y="36"/>
                  </a:cubicBezTo>
                  <a:cubicBezTo>
                    <a:pt x="81" y="37"/>
                    <a:pt x="81" y="37"/>
                    <a:pt x="81" y="37"/>
                  </a:cubicBezTo>
                  <a:cubicBezTo>
                    <a:pt x="82" y="39"/>
                    <a:pt x="82" y="39"/>
                    <a:pt x="82" y="39"/>
                  </a:cubicBezTo>
                  <a:cubicBezTo>
                    <a:pt x="82" y="39"/>
                    <a:pt x="83" y="39"/>
                    <a:pt x="82" y="40"/>
                  </a:cubicBezTo>
                  <a:cubicBezTo>
                    <a:pt x="81" y="40"/>
                    <a:pt x="80" y="41"/>
                    <a:pt x="80" y="41"/>
                  </a:cubicBezTo>
                  <a:cubicBezTo>
                    <a:pt x="80" y="41"/>
                    <a:pt x="78" y="41"/>
                    <a:pt x="78" y="41"/>
                  </a:cubicBezTo>
                  <a:cubicBezTo>
                    <a:pt x="78" y="41"/>
                    <a:pt x="76" y="41"/>
                    <a:pt x="76" y="41"/>
                  </a:cubicBezTo>
                  <a:cubicBezTo>
                    <a:pt x="75" y="43"/>
                    <a:pt x="75" y="43"/>
                    <a:pt x="75" y="43"/>
                  </a:cubicBezTo>
                  <a:cubicBezTo>
                    <a:pt x="73" y="42"/>
                    <a:pt x="73" y="42"/>
                    <a:pt x="73" y="42"/>
                  </a:cubicBezTo>
                  <a:cubicBezTo>
                    <a:pt x="73" y="44"/>
                    <a:pt x="73" y="44"/>
                    <a:pt x="73" y="44"/>
                  </a:cubicBezTo>
                  <a:cubicBezTo>
                    <a:pt x="70" y="45"/>
                    <a:pt x="70" y="45"/>
                    <a:pt x="70" y="45"/>
                  </a:cubicBezTo>
                  <a:cubicBezTo>
                    <a:pt x="68" y="46"/>
                    <a:pt x="68" y="46"/>
                    <a:pt x="68" y="46"/>
                  </a:cubicBezTo>
                  <a:cubicBezTo>
                    <a:pt x="67" y="48"/>
                    <a:pt x="67" y="48"/>
                    <a:pt x="67" y="48"/>
                  </a:cubicBezTo>
                  <a:cubicBezTo>
                    <a:pt x="68" y="49"/>
                    <a:pt x="68" y="49"/>
                    <a:pt x="68" y="49"/>
                  </a:cubicBezTo>
                  <a:cubicBezTo>
                    <a:pt x="68" y="49"/>
                    <a:pt x="69" y="50"/>
                    <a:pt x="69" y="49"/>
                  </a:cubicBezTo>
                  <a:cubicBezTo>
                    <a:pt x="69" y="49"/>
                    <a:pt x="69" y="48"/>
                    <a:pt x="69" y="48"/>
                  </a:cubicBezTo>
                  <a:cubicBezTo>
                    <a:pt x="70" y="49"/>
                    <a:pt x="71" y="50"/>
                    <a:pt x="71" y="50"/>
                  </a:cubicBezTo>
                  <a:cubicBezTo>
                    <a:pt x="72" y="52"/>
                    <a:pt x="72" y="52"/>
                    <a:pt x="72" y="52"/>
                  </a:cubicBezTo>
                  <a:cubicBezTo>
                    <a:pt x="72" y="52"/>
                    <a:pt x="70" y="52"/>
                    <a:pt x="70" y="52"/>
                  </a:cubicBezTo>
                  <a:cubicBezTo>
                    <a:pt x="70" y="52"/>
                    <a:pt x="69" y="53"/>
                    <a:pt x="69" y="53"/>
                  </a:cubicBezTo>
                  <a:cubicBezTo>
                    <a:pt x="68" y="54"/>
                    <a:pt x="68" y="54"/>
                    <a:pt x="68" y="54"/>
                  </a:cubicBezTo>
                  <a:cubicBezTo>
                    <a:pt x="68" y="55"/>
                    <a:pt x="68" y="55"/>
                    <a:pt x="68" y="56"/>
                  </a:cubicBezTo>
                  <a:cubicBezTo>
                    <a:pt x="68" y="56"/>
                    <a:pt x="68" y="57"/>
                    <a:pt x="68" y="57"/>
                  </a:cubicBezTo>
                  <a:cubicBezTo>
                    <a:pt x="69" y="57"/>
                    <a:pt x="70" y="59"/>
                    <a:pt x="70" y="59"/>
                  </a:cubicBezTo>
                  <a:cubicBezTo>
                    <a:pt x="70" y="59"/>
                    <a:pt x="71" y="60"/>
                    <a:pt x="71" y="60"/>
                  </a:cubicBezTo>
                  <a:cubicBezTo>
                    <a:pt x="71" y="60"/>
                    <a:pt x="71" y="61"/>
                    <a:pt x="71" y="61"/>
                  </a:cubicBezTo>
                  <a:cubicBezTo>
                    <a:pt x="71" y="61"/>
                    <a:pt x="70" y="62"/>
                    <a:pt x="69" y="62"/>
                  </a:cubicBezTo>
                  <a:cubicBezTo>
                    <a:pt x="69" y="62"/>
                    <a:pt x="67" y="62"/>
                    <a:pt x="67" y="62"/>
                  </a:cubicBezTo>
                  <a:cubicBezTo>
                    <a:pt x="67" y="62"/>
                    <a:pt x="66" y="64"/>
                    <a:pt x="66" y="64"/>
                  </a:cubicBezTo>
                  <a:cubicBezTo>
                    <a:pt x="66" y="64"/>
                    <a:pt x="65" y="64"/>
                    <a:pt x="64" y="64"/>
                  </a:cubicBezTo>
                  <a:cubicBezTo>
                    <a:pt x="64" y="64"/>
                    <a:pt x="66" y="65"/>
                    <a:pt x="64" y="64"/>
                  </a:cubicBezTo>
                  <a:cubicBezTo>
                    <a:pt x="61" y="63"/>
                    <a:pt x="61" y="62"/>
                    <a:pt x="61" y="62"/>
                  </a:cubicBezTo>
                  <a:cubicBezTo>
                    <a:pt x="61" y="62"/>
                    <a:pt x="60" y="61"/>
                    <a:pt x="60" y="61"/>
                  </a:cubicBezTo>
                  <a:cubicBezTo>
                    <a:pt x="59" y="61"/>
                    <a:pt x="58" y="61"/>
                    <a:pt x="58" y="61"/>
                  </a:cubicBezTo>
                  <a:cubicBezTo>
                    <a:pt x="56" y="61"/>
                    <a:pt x="56" y="61"/>
                    <a:pt x="56" y="61"/>
                  </a:cubicBezTo>
                  <a:cubicBezTo>
                    <a:pt x="55" y="60"/>
                    <a:pt x="55" y="60"/>
                    <a:pt x="55" y="60"/>
                  </a:cubicBezTo>
                  <a:cubicBezTo>
                    <a:pt x="54" y="62"/>
                    <a:pt x="54" y="62"/>
                    <a:pt x="54" y="62"/>
                  </a:cubicBezTo>
                  <a:cubicBezTo>
                    <a:pt x="54" y="62"/>
                    <a:pt x="54" y="63"/>
                    <a:pt x="53" y="63"/>
                  </a:cubicBezTo>
                  <a:cubicBezTo>
                    <a:pt x="52" y="64"/>
                    <a:pt x="53" y="64"/>
                    <a:pt x="52" y="64"/>
                  </a:cubicBezTo>
                  <a:cubicBezTo>
                    <a:pt x="50" y="64"/>
                    <a:pt x="49" y="62"/>
                    <a:pt x="49" y="62"/>
                  </a:cubicBezTo>
                  <a:cubicBezTo>
                    <a:pt x="49" y="62"/>
                    <a:pt x="47" y="61"/>
                    <a:pt x="47" y="61"/>
                  </a:cubicBezTo>
                  <a:cubicBezTo>
                    <a:pt x="46" y="60"/>
                    <a:pt x="46" y="60"/>
                    <a:pt x="46" y="60"/>
                  </a:cubicBezTo>
                  <a:cubicBezTo>
                    <a:pt x="45" y="60"/>
                    <a:pt x="45" y="61"/>
                    <a:pt x="45" y="59"/>
                  </a:cubicBezTo>
                  <a:cubicBezTo>
                    <a:pt x="45" y="58"/>
                    <a:pt x="45" y="58"/>
                    <a:pt x="45" y="58"/>
                  </a:cubicBezTo>
                  <a:cubicBezTo>
                    <a:pt x="44" y="57"/>
                    <a:pt x="44" y="58"/>
                    <a:pt x="43" y="57"/>
                  </a:cubicBezTo>
                  <a:cubicBezTo>
                    <a:pt x="43" y="56"/>
                    <a:pt x="42" y="55"/>
                    <a:pt x="42" y="55"/>
                  </a:cubicBezTo>
                  <a:cubicBezTo>
                    <a:pt x="41" y="53"/>
                    <a:pt x="41" y="53"/>
                    <a:pt x="41" y="53"/>
                  </a:cubicBezTo>
                  <a:cubicBezTo>
                    <a:pt x="41" y="53"/>
                    <a:pt x="41" y="53"/>
                    <a:pt x="41" y="54"/>
                  </a:cubicBezTo>
                  <a:cubicBezTo>
                    <a:pt x="40" y="55"/>
                    <a:pt x="39" y="55"/>
                    <a:pt x="39" y="55"/>
                  </a:cubicBezTo>
                  <a:cubicBezTo>
                    <a:pt x="39" y="56"/>
                    <a:pt x="38" y="57"/>
                    <a:pt x="38" y="57"/>
                  </a:cubicBezTo>
                  <a:cubicBezTo>
                    <a:pt x="38" y="57"/>
                    <a:pt x="37" y="58"/>
                    <a:pt x="37" y="59"/>
                  </a:cubicBezTo>
                  <a:cubicBezTo>
                    <a:pt x="38" y="59"/>
                    <a:pt x="38" y="59"/>
                    <a:pt x="38" y="60"/>
                  </a:cubicBezTo>
                  <a:cubicBezTo>
                    <a:pt x="38" y="60"/>
                    <a:pt x="37" y="61"/>
                    <a:pt x="37" y="61"/>
                  </a:cubicBezTo>
                  <a:cubicBezTo>
                    <a:pt x="36" y="62"/>
                    <a:pt x="36" y="62"/>
                    <a:pt x="35" y="62"/>
                  </a:cubicBezTo>
                  <a:cubicBezTo>
                    <a:pt x="35" y="63"/>
                    <a:pt x="33" y="64"/>
                    <a:pt x="33" y="64"/>
                  </a:cubicBezTo>
                  <a:cubicBezTo>
                    <a:pt x="31" y="64"/>
                    <a:pt x="31" y="64"/>
                    <a:pt x="31" y="64"/>
                  </a:cubicBezTo>
                  <a:cubicBezTo>
                    <a:pt x="28" y="63"/>
                    <a:pt x="28" y="63"/>
                    <a:pt x="28" y="63"/>
                  </a:cubicBezTo>
                  <a:cubicBezTo>
                    <a:pt x="26" y="65"/>
                    <a:pt x="26" y="65"/>
                    <a:pt x="26" y="65"/>
                  </a:cubicBezTo>
                  <a:cubicBezTo>
                    <a:pt x="26" y="65"/>
                    <a:pt x="25" y="65"/>
                    <a:pt x="25" y="65"/>
                  </a:cubicBezTo>
                  <a:cubicBezTo>
                    <a:pt x="24" y="65"/>
                    <a:pt x="23" y="65"/>
                    <a:pt x="23" y="65"/>
                  </a:cubicBezTo>
                  <a:cubicBezTo>
                    <a:pt x="23" y="65"/>
                    <a:pt x="22" y="64"/>
                    <a:pt x="21" y="64"/>
                  </a:cubicBezTo>
                  <a:cubicBezTo>
                    <a:pt x="21" y="64"/>
                    <a:pt x="20" y="64"/>
                    <a:pt x="20" y="64"/>
                  </a:cubicBezTo>
                  <a:cubicBezTo>
                    <a:pt x="19" y="64"/>
                    <a:pt x="18" y="64"/>
                    <a:pt x="18" y="64"/>
                  </a:cubicBezTo>
                  <a:cubicBezTo>
                    <a:pt x="18" y="65"/>
                    <a:pt x="18" y="65"/>
                    <a:pt x="18" y="65"/>
                  </a:cubicBezTo>
                  <a:cubicBezTo>
                    <a:pt x="18" y="65"/>
                    <a:pt x="19" y="65"/>
                    <a:pt x="19" y="65"/>
                  </a:cubicBezTo>
                  <a:cubicBezTo>
                    <a:pt x="19" y="66"/>
                    <a:pt x="19" y="67"/>
                    <a:pt x="19" y="67"/>
                  </a:cubicBezTo>
                  <a:cubicBezTo>
                    <a:pt x="19" y="67"/>
                    <a:pt x="18" y="67"/>
                    <a:pt x="18" y="67"/>
                  </a:cubicBezTo>
                  <a:cubicBezTo>
                    <a:pt x="18" y="68"/>
                    <a:pt x="16" y="68"/>
                    <a:pt x="16" y="68"/>
                  </a:cubicBezTo>
                  <a:cubicBezTo>
                    <a:pt x="16" y="68"/>
                    <a:pt x="16" y="69"/>
                    <a:pt x="16" y="69"/>
                  </a:cubicBezTo>
                  <a:cubicBezTo>
                    <a:pt x="16" y="69"/>
                    <a:pt x="16" y="69"/>
                    <a:pt x="15" y="69"/>
                  </a:cubicBezTo>
                  <a:cubicBezTo>
                    <a:pt x="14" y="69"/>
                    <a:pt x="14" y="69"/>
                    <a:pt x="13" y="69"/>
                  </a:cubicBezTo>
                  <a:cubicBezTo>
                    <a:pt x="13" y="68"/>
                    <a:pt x="12" y="68"/>
                    <a:pt x="11" y="68"/>
                  </a:cubicBezTo>
                  <a:cubicBezTo>
                    <a:pt x="11" y="68"/>
                    <a:pt x="8" y="67"/>
                    <a:pt x="8" y="67"/>
                  </a:cubicBezTo>
                  <a:cubicBezTo>
                    <a:pt x="8" y="67"/>
                    <a:pt x="7" y="68"/>
                    <a:pt x="7" y="68"/>
                  </a:cubicBezTo>
                  <a:cubicBezTo>
                    <a:pt x="6" y="68"/>
                    <a:pt x="5" y="68"/>
                    <a:pt x="4" y="67"/>
                  </a:cubicBezTo>
                  <a:cubicBezTo>
                    <a:pt x="4"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5"/>
                    <a:pt x="3" y="65"/>
                    <a:pt x="3" y="65"/>
                  </a:cubicBezTo>
                  <a:cubicBezTo>
                    <a:pt x="0" y="67"/>
                    <a:pt x="0" y="67"/>
                    <a:pt x="0" y="67"/>
                  </a:cubicBezTo>
                  <a:cubicBezTo>
                    <a:pt x="2" y="71"/>
                    <a:pt x="2" y="71"/>
                    <a:pt x="2" y="71"/>
                  </a:cubicBezTo>
                  <a:cubicBezTo>
                    <a:pt x="1" y="72"/>
                    <a:pt x="1" y="72"/>
                    <a:pt x="1" y="72"/>
                  </a:cubicBezTo>
                  <a:cubicBezTo>
                    <a:pt x="1" y="72"/>
                    <a:pt x="2" y="73"/>
                    <a:pt x="2" y="73"/>
                  </a:cubicBezTo>
                  <a:cubicBezTo>
                    <a:pt x="2" y="74"/>
                    <a:pt x="3" y="74"/>
                    <a:pt x="3" y="75"/>
                  </a:cubicBezTo>
                  <a:cubicBezTo>
                    <a:pt x="3" y="76"/>
                    <a:pt x="3" y="77"/>
                    <a:pt x="3" y="77"/>
                  </a:cubicBezTo>
                  <a:cubicBezTo>
                    <a:pt x="4" y="77"/>
                    <a:pt x="4" y="77"/>
                    <a:pt x="4" y="77"/>
                  </a:cubicBezTo>
                  <a:cubicBezTo>
                    <a:pt x="5" y="79"/>
                    <a:pt x="5" y="79"/>
                    <a:pt x="5" y="79"/>
                  </a:cubicBezTo>
                  <a:cubicBezTo>
                    <a:pt x="5" y="80"/>
                    <a:pt x="5" y="80"/>
                    <a:pt x="5" y="80"/>
                  </a:cubicBezTo>
                  <a:cubicBezTo>
                    <a:pt x="5" y="82"/>
                    <a:pt x="5" y="82"/>
                    <a:pt x="5" y="82"/>
                  </a:cubicBezTo>
                  <a:cubicBezTo>
                    <a:pt x="5" y="82"/>
                    <a:pt x="6" y="83"/>
                    <a:pt x="6" y="84"/>
                  </a:cubicBezTo>
                  <a:cubicBezTo>
                    <a:pt x="6" y="84"/>
                    <a:pt x="6" y="85"/>
                    <a:pt x="6" y="86"/>
                  </a:cubicBezTo>
                  <a:cubicBezTo>
                    <a:pt x="6" y="86"/>
                    <a:pt x="8" y="88"/>
                    <a:pt x="8" y="88"/>
                  </a:cubicBezTo>
                  <a:cubicBezTo>
                    <a:pt x="8" y="90"/>
                    <a:pt x="8" y="90"/>
                    <a:pt x="8" y="90"/>
                  </a:cubicBezTo>
                  <a:cubicBezTo>
                    <a:pt x="8" y="90"/>
                    <a:pt x="9" y="91"/>
                    <a:pt x="10" y="92"/>
                  </a:cubicBezTo>
                  <a:cubicBezTo>
                    <a:pt x="10" y="92"/>
                    <a:pt x="11" y="93"/>
                    <a:pt x="11" y="93"/>
                  </a:cubicBezTo>
                  <a:cubicBezTo>
                    <a:pt x="12" y="95"/>
                    <a:pt x="12" y="95"/>
                    <a:pt x="12" y="95"/>
                  </a:cubicBezTo>
                  <a:cubicBezTo>
                    <a:pt x="13" y="97"/>
                    <a:pt x="13" y="97"/>
                    <a:pt x="13" y="97"/>
                  </a:cubicBezTo>
                  <a:cubicBezTo>
                    <a:pt x="14" y="98"/>
                    <a:pt x="14" y="98"/>
                    <a:pt x="14" y="98"/>
                  </a:cubicBezTo>
                  <a:cubicBezTo>
                    <a:pt x="15" y="100"/>
                    <a:pt x="15" y="100"/>
                    <a:pt x="15" y="100"/>
                  </a:cubicBezTo>
                  <a:cubicBezTo>
                    <a:pt x="16" y="101"/>
                    <a:pt x="16" y="101"/>
                    <a:pt x="16" y="101"/>
                  </a:cubicBezTo>
                  <a:cubicBezTo>
                    <a:pt x="17" y="102"/>
                    <a:pt x="17" y="102"/>
                    <a:pt x="17" y="102"/>
                  </a:cubicBezTo>
                  <a:cubicBezTo>
                    <a:pt x="17" y="102"/>
                    <a:pt x="17" y="103"/>
                    <a:pt x="18" y="103"/>
                  </a:cubicBezTo>
                  <a:cubicBezTo>
                    <a:pt x="19" y="103"/>
                    <a:pt x="20" y="103"/>
                    <a:pt x="20" y="103"/>
                  </a:cubicBezTo>
                  <a:cubicBezTo>
                    <a:pt x="21" y="103"/>
                    <a:pt x="21" y="104"/>
                    <a:pt x="22" y="101"/>
                  </a:cubicBezTo>
                  <a:cubicBezTo>
                    <a:pt x="22" y="99"/>
                    <a:pt x="22" y="98"/>
                    <a:pt x="22" y="98"/>
                  </a:cubicBezTo>
                  <a:cubicBezTo>
                    <a:pt x="22" y="98"/>
                    <a:pt x="23" y="98"/>
                    <a:pt x="23" y="97"/>
                  </a:cubicBezTo>
                  <a:cubicBezTo>
                    <a:pt x="24" y="97"/>
                    <a:pt x="25" y="97"/>
                    <a:pt x="25" y="96"/>
                  </a:cubicBezTo>
                  <a:cubicBezTo>
                    <a:pt x="25" y="94"/>
                    <a:pt x="23" y="93"/>
                    <a:pt x="23" y="93"/>
                  </a:cubicBezTo>
                  <a:cubicBezTo>
                    <a:pt x="23" y="93"/>
                    <a:pt x="25" y="92"/>
                    <a:pt x="26" y="93"/>
                  </a:cubicBezTo>
                  <a:cubicBezTo>
                    <a:pt x="26" y="94"/>
                    <a:pt x="26" y="95"/>
                    <a:pt x="27" y="94"/>
                  </a:cubicBezTo>
                  <a:cubicBezTo>
                    <a:pt x="28" y="92"/>
                    <a:pt x="28" y="92"/>
                    <a:pt x="28" y="92"/>
                  </a:cubicBezTo>
                  <a:cubicBezTo>
                    <a:pt x="27" y="91"/>
                    <a:pt x="27" y="90"/>
                    <a:pt x="27" y="89"/>
                  </a:cubicBezTo>
                  <a:cubicBezTo>
                    <a:pt x="27" y="89"/>
                    <a:pt x="28" y="88"/>
                    <a:pt x="28" y="87"/>
                  </a:cubicBezTo>
                  <a:cubicBezTo>
                    <a:pt x="29" y="86"/>
                    <a:pt x="29" y="85"/>
                    <a:pt x="29" y="84"/>
                  </a:cubicBezTo>
                  <a:cubicBezTo>
                    <a:pt x="29" y="82"/>
                    <a:pt x="29" y="83"/>
                    <a:pt x="30" y="81"/>
                  </a:cubicBezTo>
                  <a:cubicBezTo>
                    <a:pt x="30" y="80"/>
                    <a:pt x="30" y="81"/>
                    <a:pt x="30" y="77"/>
                  </a:cubicBezTo>
                  <a:cubicBezTo>
                    <a:pt x="31" y="74"/>
                    <a:pt x="31" y="73"/>
                    <a:pt x="32" y="73"/>
                  </a:cubicBezTo>
                  <a:cubicBezTo>
                    <a:pt x="32" y="73"/>
                    <a:pt x="40" y="76"/>
                    <a:pt x="40" y="76"/>
                  </a:cubicBezTo>
                  <a:cubicBezTo>
                    <a:pt x="40" y="76"/>
                    <a:pt x="41" y="78"/>
                    <a:pt x="41" y="78"/>
                  </a:cubicBezTo>
                  <a:cubicBezTo>
                    <a:pt x="41" y="79"/>
                    <a:pt x="41" y="80"/>
                    <a:pt x="41" y="80"/>
                  </a:cubicBezTo>
                  <a:cubicBezTo>
                    <a:pt x="41" y="81"/>
                    <a:pt x="40" y="83"/>
                    <a:pt x="40" y="83"/>
                  </a:cubicBezTo>
                  <a:cubicBezTo>
                    <a:pt x="40" y="84"/>
                    <a:pt x="40" y="84"/>
                    <a:pt x="40" y="84"/>
                  </a:cubicBezTo>
                  <a:cubicBezTo>
                    <a:pt x="40" y="84"/>
                    <a:pt x="38" y="84"/>
                    <a:pt x="38" y="86"/>
                  </a:cubicBezTo>
                  <a:cubicBezTo>
                    <a:pt x="37" y="87"/>
                    <a:pt x="37" y="87"/>
                    <a:pt x="38" y="88"/>
                  </a:cubicBezTo>
                  <a:cubicBezTo>
                    <a:pt x="39" y="89"/>
                    <a:pt x="40" y="90"/>
                    <a:pt x="40" y="90"/>
                  </a:cubicBezTo>
                  <a:cubicBezTo>
                    <a:pt x="41" y="90"/>
                    <a:pt x="42" y="89"/>
                    <a:pt x="43" y="89"/>
                  </a:cubicBezTo>
                  <a:cubicBezTo>
                    <a:pt x="43" y="89"/>
                    <a:pt x="44" y="89"/>
                    <a:pt x="44" y="89"/>
                  </a:cubicBezTo>
                  <a:cubicBezTo>
                    <a:pt x="44" y="90"/>
                    <a:pt x="44" y="91"/>
                    <a:pt x="45" y="92"/>
                  </a:cubicBezTo>
                  <a:cubicBezTo>
                    <a:pt x="46" y="92"/>
                    <a:pt x="47" y="93"/>
                    <a:pt x="47" y="93"/>
                  </a:cubicBezTo>
                  <a:cubicBezTo>
                    <a:pt x="48" y="93"/>
                    <a:pt x="49" y="93"/>
                    <a:pt x="49" y="93"/>
                  </a:cubicBezTo>
                  <a:cubicBezTo>
                    <a:pt x="49" y="93"/>
                    <a:pt x="50" y="92"/>
                    <a:pt x="51" y="92"/>
                  </a:cubicBezTo>
                  <a:cubicBezTo>
                    <a:pt x="51" y="92"/>
                    <a:pt x="54" y="95"/>
                    <a:pt x="52" y="91"/>
                  </a:cubicBezTo>
                  <a:cubicBezTo>
                    <a:pt x="49" y="88"/>
                    <a:pt x="49" y="88"/>
                    <a:pt x="49" y="87"/>
                  </a:cubicBezTo>
                  <a:cubicBezTo>
                    <a:pt x="48" y="87"/>
                    <a:pt x="47" y="86"/>
                    <a:pt x="47" y="86"/>
                  </a:cubicBezTo>
                  <a:cubicBezTo>
                    <a:pt x="46" y="86"/>
                    <a:pt x="46" y="86"/>
                    <a:pt x="46" y="86"/>
                  </a:cubicBezTo>
                  <a:cubicBezTo>
                    <a:pt x="46" y="86"/>
                    <a:pt x="46" y="85"/>
                    <a:pt x="46" y="84"/>
                  </a:cubicBezTo>
                  <a:cubicBezTo>
                    <a:pt x="47" y="83"/>
                    <a:pt x="47" y="83"/>
                    <a:pt x="48" y="83"/>
                  </a:cubicBezTo>
                  <a:cubicBezTo>
                    <a:pt x="49" y="83"/>
                    <a:pt x="49" y="82"/>
                    <a:pt x="51" y="84"/>
                  </a:cubicBezTo>
                  <a:cubicBezTo>
                    <a:pt x="52" y="85"/>
                    <a:pt x="52" y="85"/>
                    <a:pt x="52" y="86"/>
                  </a:cubicBezTo>
                  <a:cubicBezTo>
                    <a:pt x="53" y="88"/>
                    <a:pt x="54" y="89"/>
                    <a:pt x="55" y="90"/>
                  </a:cubicBezTo>
                  <a:cubicBezTo>
                    <a:pt x="55" y="90"/>
                    <a:pt x="56" y="90"/>
                    <a:pt x="56" y="92"/>
                  </a:cubicBezTo>
                  <a:cubicBezTo>
                    <a:pt x="56" y="94"/>
                    <a:pt x="56" y="96"/>
                    <a:pt x="56" y="97"/>
                  </a:cubicBezTo>
                  <a:cubicBezTo>
                    <a:pt x="56" y="97"/>
                    <a:pt x="56" y="101"/>
                    <a:pt x="56" y="101"/>
                  </a:cubicBezTo>
                  <a:cubicBezTo>
                    <a:pt x="56" y="101"/>
                    <a:pt x="56" y="103"/>
                    <a:pt x="56" y="104"/>
                  </a:cubicBezTo>
                  <a:cubicBezTo>
                    <a:pt x="56" y="105"/>
                    <a:pt x="61" y="112"/>
                    <a:pt x="61" y="112"/>
                  </a:cubicBezTo>
                  <a:cubicBezTo>
                    <a:pt x="61" y="112"/>
                    <a:pt x="63" y="115"/>
                    <a:pt x="64" y="115"/>
                  </a:cubicBezTo>
                  <a:cubicBezTo>
                    <a:pt x="64" y="115"/>
                    <a:pt x="65" y="118"/>
                    <a:pt x="66" y="119"/>
                  </a:cubicBezTo>
                  <a:cubicBezTo>
                    <a:pt x="68" y="119"/>
                    <a:pt x="72" y="121"/>
                    <a:pt x="72" y="121"/>
                  </a:cubicBezTo>
                  <a:cubicBezTo>
                    <a:pt x="79" y="125"/>
                    <a:pt x="79" y="125"/>
                    <a:pt x="79" y="125"/>
                  </a:cubicBezTo>
                  <a:cubicBezTo>
                    <a:pt x="79" y="125"/>
                    <a:pt x="81" y="128"/>
                    <a:pt x="82" y="128"/>
                  </a:cubicBezTo>
                  <a:cubicBezTo>
                    <a:pt x="82" y="128"/>
                    <a:pt x="87" y="128"/>
                    <a:pt x="83" y="128"/>
                  </a:cubicBezTo>
                  <a:cubicBezTo>
                    <a:pt x="80" y="128"/>
                    <a:pt x="76" y="126"/>
                    <a:pt x="76" y="126"/>
                  </a:cubicBezTo>
                  <a:cubicBezTo>
                    <a:pt x="76" y="126"/>
                    <a:pt x="75" y="124"/>
                    <a:pt x="75" y="124"/>
                  </a:cubicBezTo>
                  <a:cubicBezTo>
                    <a:pt x="74" y="124"/>
                    <a:pt x="70" y="123"/>
                    <a:pt x="69" y="122"/>
                  </a:cubicBezTo>
                  <a:cubicBezTo>
                    <a:pt x="69" y="122"/>
                    <a:pt x="68" y="121"/>
                    <a:pt x="67" y="120"/>
                  </a:cubicBezTo>
                  <a:cubicBezTo>
                    <a:pt x="66" y="118"/>
                    <a:pt x="64" y="117"/>
                    <a:pt x="64" y="117"/>
                  </a:cubicBezTo>
                  <a:cubicBezTo>
                    <a:pt x="64" y="117"/>
                    <a:pt x="63" y="116"/>
                    <a:pt x="62" y="114"/>
                  </a:cubicBezTo>
                  <a:cubicBezTo>
                    <a:pt x="61" y="113"/>
                    <a:pt x="61" y="113"/>
                    <a:pt x="61" y="112"/>
                  </a:cubicBezTo>
                  <a:cubicBezTo>
                    <a:pt x="60" y="112"/>
                    <a:pt x="61" y="112"/>
                    <a:pt x="59" y="111"/>
                  </a:cubicBezTo>
                  <a:cubicBezTo>
                    <a:pt x="57" y="110"/>
                    <a:pt x="56" y="109"/>
                    <a:pt x="56" y="109"/>
                  </a:cubicBezTo>
                  <a:cubicBezTo>
                    <a:pt x="55" y="109"/>
                    <a:pt x="53" y="108"/>
                    <a:pt x="53" y="108"/>
                  </a:cubicBezTo>
                  <a:cubicBezTo>
                    <a:pt x="53" y="108"/>
                    <a:pt x="51" y="106"/>
                    <a:pt x="51" y="106"/>
                  </a:cubicBezTo>
                  <a:cubicBezTo>
                    <a:pt x="51" y="106"/>
                    <a:pt x="50" y="108"/>
                    <a:pt x="52" y="109"/>
                  </a:cubicBezTo>
                  <a:cubicBezTo>
                    <a:pt x="53" y="109"/>
                    <a:pt x="55" y="111"/>
                    <a:pt x="55" y="111"/>
                  </a:cubicBezTo>
                  <a:cubicBezTo>
                    <a:pt x="55" y="111"/>
                    <a:pt x="57" y="112"/>
                    <a:pt x="57" y="112"/>
                  </a:cubicBezTo>
                  <a:cubicBezTo>
                    <a:pt x="57" y="112"/>
                    <a:pt x="57" y="114"/>
                    <a:pt x="57" y="114"/>
                  </a:cubicBezTo>
                  <a:cubicBezTo>
                    <a:pt x="57" y="114"/>
                    <a:pt x="54" y="113"/>
                    <a:pt x="57" y="114"/>
                  </a:cubicBezTo>
                  <a:cubicBezTo>
                    <a:pt x="59" y="115"/>
                    <a:pt x="61" y="115"/>
                    <a:pt x="61" y="115"/>
                  </a:cubicBezTo>
                  <a:cubicBezTo>
                    <a:pt x="61" y="115"/>
                    <a:pt x="59" y="116"/>
                    <a:pt x="58" y="116"/>
                  </a:cubicBezTo>
                  <a:cubicBezTo>
                    <a:pt x="58" y="117"/>
                    <a:pt x="60" y="120"/>
                    <a:pt x="60" y="119"/>
                  </a:cubicBezTo>
                  <a:cubicBezTo>
                    <a:pt x="61" y="119"/>
                    <a:pt x="62" y="120"/>
                    <a:pt x="63" y="120"/>
                  </a:cubicBezTo>
                  <a:cubicBezTo>
                    <a:pt x="63" y="120"/>
                    <a:pt x="65" y="120"/>
                    <a:pt x="65" y="121"/>
                  </a:cubicBezTo>
                  <a:cubicBezTo>
                    <a:pt x="66" y="121"/>
                    <a:pt x="66" y="121"/>
                    <a:pt x="66" y="122"/>
                  </a:cubicBezTo>
                  <a:cubicBezTo>
                    <a:pt x="65" y="122"/>
                    <a:pt x="66" y="124"/>
                    <a:pt x="66" y="124"/>
                  </a:cubicBezTo>
                  <a:cubicBezTo>
                    <a:pt x="68" y="125"/>
                    <a:pt x="68" y="125"/>
                    <a:pt x="68" y="125"/>
                  </a:cubicBezTo>
                  <a:cubicBezTo>
                    <a:pt x="68" y="125"/>
                    <a:pt x="65" y="125"/>
                    <a:pt x="65" y="124"/>
                  </a:cubicBezTo>
                  <a:cubicBezTo>
                    <a:pt x="64" y="124"/>
                    <a:pt x="64" y="123"/>
                    <a:pt x="63" y="124"/>
                  </a:cubicBezTo>
                  <a:cubicBezTo>
                    <a:pt x="62" y="125"/>
                    <a:pt x="62" y="125"/>
                    <a:pt x="62" y="126"/>
                  </a:cubicBezTo>
                  <a:cubicBezTo>
                    <a:pt x="63" y="127"/>
                    <a:pt x="64" y="128"/>
                    <a:pt x="65" y="127"/>
                  </a:cubicBezTo>
                  <a:cubicBezTo>
                    <a:pt x="65" y="127"/>
                    <a:pt x="65" y="127"/>
                    <a:pt x="66" y="126"/>
                  </a:cubicBezTo>
                  <a:cubicBezTo>
                    <a:pt x="66" y="126"/>
                    <a:pt x="66" y="126"/>
                    <a:pt x="67" y="126"/>
                  </a:cubicBezTo>
                  <a:cubicBezTo>
                    <a:pt x="67" y="126"/>
                    <a:pt x="68" y="126"/>
                    <a:pt x="68" y="126"/>
                  </a:cubicBezTo>
                  <a:cubicBezTo>
                    <a:pt x="69" y="125"/>
                    <a:pt x="69" y="125"/>
                    <a:pt x="69" y="125"/>
                  </a:cubicBezTo>
                  <a:cubicBezTo>
                    <a:pt x="69" y="125"/>
                    <a:pt x="69" y="125"/>
                    <a:pt x="69" y="126"/>
                  </a:cubicBezTo>
                  <a:cubicBezTo>
                    <a:pt x="69" y="126"/>
                    <a:pt x="70" y="126"/>
                    <a:pt x="69" y="127"/>
                  </a:cubicBezTo>
                  <a:cubicBezTo>
                    <a:pt x="69" y="128"/>
                    <a:pt x="68" y="128"/>
                    <a:pt x="68" y="128"/>
                  </a:cubicBezTo>
                  <a:cubicBezTo>
                    <a:pt x="68" y="129"/>
                    <a:pt x="67" y="128"/>
                    <a:pt x="68" y="130"/>
                  </a:cubicBezTo>
                  <a:cubicBezTo>
                    <a:pt x="68" y="131"/>
                    <a:pt x="68" y="132"/>
                    <a:pt x="68" y="132"/>
                  </a:cubicBezTo>
                  <a:cubicBezTo>
                    <a:pt x="68" y="132"/>
                    <a:pt x="69" y="132"/>
                    <a:pt x="69" y="132"/>
                  </a:cubicBezTo>
                  <a:cubicBezTo>
                    <a:pt x="70" y="133"/>
                    <a:pt x="70" y="134"/>
                    <a:pt x="70" y="135"/>
                  </a:cubicBezTo>
                  <a:cubicBezTo>
                    <a:pt x="71" y="135"/>
                    <a:pt x="73" y="138"/>
                    <a:pt x="73" y="138"/>
                  </a:cubicBezTo>
                  <a:cubicBezTo>
                    <a:pt x="73" y="138"/>
                    <a:pt x="76" y="140"/>
                    <a:pt x="76" y="140"/>
                  </a:cubicBezTo>
                  <a:cubicBezTo>
                    <a:pt x="76" y="140"/>
                    <a:pt x="77" y="141"/>
                    <a:pt x="77" y="141"/>
                  </a:cubicBezTo>
                  <a:cubicBezTo>
                    <a:pt x="77" y="141"/>
                    <a:pt x="77" y="142"/>
                    <a:pt x="76" y="141"/>
                  </a:cubicBezTo>
                  <a:cubicBezTo>
                    <a:pt x="75" y="140"/>
                    <a:pt x="73" y="139"/>
                    <a:pt x="73" y="139"/>
                  </a:cubicBezTo>
                  <a:cubicBezTo>
                    <a:pt x="73" y="141"/>
                    <a:pt x="73" y="141"/>
                    <a:pt x="73" y="141"/>
                  </a:cubicBezTo>
                  <a:cubicBezTo>
                    <a:pt x="73" y="141"/>
                    <a:pt x="74" y="142"/>
                    <a:pt x="75" y="142"/>
                  </a:cubicBezTo>
                  <a:cubicBezTo>
                    <a:pt x="75" y="143"/>
                    <a:pt x="75" y="143"/>
                    <a:pt x="76" y="144"/>
                  </a:cubicBezTo>
                  <a:cubicBezTo>
                    <a:pt x="77" y="144"/>
                    <a:pt x="78" y="144"/>
                    <a:pt x="79" y="144"/>
                  </a:cubicBezTo>
                  <a:cubicBezTo>
                    <a:pt x="79" y="145"/>
                    <a:pt x="79" y="143"/>
                    <a:pt x="79" y="143"/>
                  </a:cubicBezTo>
                  <a:cubicBezTo>
                    <a:pt x="79" y="143"/>
                    <a:pt x="80" y="143"/>
                    <a:pt x="80" y="143"/>
                  </a:cubicBezTo>
                  <a:cubicBezTo>
                    <a:pt x="80" y="144"/>
                    <a:pt x="81" y="145"/>
                    <a:pt x="80" y="146"/>
                  </a:cubicBezTo>
                  <a:cubicBezTo>
                    <a:pt x="80" y="146"/>
                    <a:pt x="80" y="147"/>
                    <a:pt x="79" y="146"/>
                  </a:cubicBezTo>
                  <a:cubicBezTo>
                    <a:pt x="78" y="146"/>
                    <a:pt x="77" y="145"/>
                    <a:pt x="76" y="145"/>
                  </a:cubicBezTo>
                  <a:cubicBezTo>
                    <a:pt x="76" y="145"/>
                    <a:pt x="75" y="144"/>
                    <a:pt x="74" y="145"/>
                  </a:cubicBezTo>
                  <a:cubicBezTo>
                    <a:pt x="74" y="145"/>
                    <a:pt x="72" y="144"/>
                    <a:pt x="72" y="145"/>
                  </a:cubicBezTo>
                  <a:cubicBezTo>
                    <a:pt x="72" y="146"/>
                    <a:pt x="72" y="147"/>
                    <a:pt x="72" y="147"/>
                  </a:cubicBezTo>
                  <a:cubicBezTo>
                    <a:pt x="72" y="147"/>
                    <a:pt x="71" y="143"/>
                    <a:pt x="70" y="143"/>
                  </a:cubicBezTo>
                  <a:cubicBezTo>
                    <a:pt x="69" y="143"/>
                    <a:pt x="67" y="142"/>
                    <a:pt x="67" y="142"/>
                  </a:cubicBezTo>
                  <a:cubicBezTo>
                    <a:pt x="66" y="140"/>
                    <a:pt x="66" y="140"/>
                    <a:pt x="66" y="140"/>
                  </a:cubicBezTo>
                  <a:cubicBezTo>
                    <a:pt x="66" y="140"/>
                    <a:pt x="67" y="140"/>
                    <a:pt x="67" y="140"/>
                  </a:cubicBezTo>
                  <a:cubicBezTo>
                    <a:pt x="68" y="141"/>
                    <a:pt x="67" y="141"/>
                    <a:pt x="68" y="141"/>
                  </a:cubicBezTo>
                  <a:cubicBezTo>
                    <a:pt x="69" y="141"/>
                    <a:pt x="67" y="139"/>
                    <a:pt x="69" y="139"/>
                  </a:cubicBezTo>
                  <a:cubicBezTo>
                    <a:pt x="71" y="139"/>
                    <a:pt x="71" y="139"/>
                    <a:pt x="71" y="139"/>
                  </a:cubicBezTo>
                  <a:cubicBezTo>
                    <a:pt x="71" y="138"/>
                    <a:pt x="73" y="138"/>
                    <a:pt x="71" y="137"/>
                  </a:cubicBezTo>
                  <a:cubicBezTo>
                    <a:pt x="69" y="136"/>
                    <a:pt x="69" y="136"/>
                    <a:pt x="69" y="136"/>
                  </a:cubicBezTo>
                  <a:cubicBezTo>
                    <a:pt x="68" y="136"/>
                    <a:pt x="68" y="136"/>
                    <a:pt x="68" y="135"/>
                  </a:cubicBezTo>
                  <a:cubicBezTo>
                    <a:pt x="67" y="134"/>
                    <a:pt x="67" y="133"/>
                    <a:pt x="66" y="133"/>
                  </a:cubicBezTo>
                  <a:cubicBezTo>
                    <a:pt x="66" y="133"/>
                    <a:pt x="63" y="133"/>
                    <a:pt x="63" y="133"/>
                  </a:cubicBezTo>
                  <a:cubicBezTo>
                    <a:pt x="63" y="133"/>
                    <a:pt x="62" y="132"/>
                    <a:pt x="61" y="132"/>
                  </a:cubicBezTo>
                  <a:cubicBezTo>
                    <a:pt x="60" y="132"/>
                    <a:pt x="58" y="130"/>
                    <a:pt x="58" y="130"/>
                  </a:cubicBezTo>
                  <a:cubicBezTo>
                    <a:pt x="57" y="129"/>
                    <a:pt x="54" y="128"/>
                    <a:pt x="54" y="128"/>
                  </a:cubicBezTo>
                  <a:cubicBezTo>
                    <a:pt x="54" y="128"/>
                    <a:pt x="53" y="127"/>
                    <a:pt x="52" y="127"/>
                  </a:cubicBezTo>
                  <a:cubicBezTo>
                    <a:pt x="51" y="127"/>
                    <a:pt x="51" y="127"/>
                    <a:pt x="50" y="127"/>
                  </a:cubicBezTo>
                  <a:cubicBezTo>
                    <a:pt x="49" y="126"/>
                    <a:pt x="48" y="125"/>
                    <a:pt x="48" y="125"/>
                  </a:cubicBezTo>
                  <a:cubicBezTo>
                    <a:pt x="47" y="124"/>
                    <a:pt x="46" y="124"/>
                    <a:pt x="46" y="124"/>
                  </a:cubicBezTo>
                  <a:cubicBezTo>
                    <a:pt x="47" y="125"/>
                    <a:pt x="46" y="125"/>
                    <a:pt x="48" y="126"/>
                  </a:cubicBezTo>
                  <a:cubicBezTo>
                    <a:pt x="49" y="127"/>
                    <a:pt x="50" y="127"/>
                    <a:pt x="50" y="127"/>
                  </a:cubicBezTo>
                  <a:cubicBezTo>
                    <a:pt x="50" y="127"/>
                    <a:pt x="51" y="128"/>
                    <a:pt x="51" y="128"/>
                  </a:cubicBezTo>
                  <a:cubicBezTo>
                    <a:pt x="51" y="129"/>
                    <a:pt x="52" y="128"/>
                    <a:pt x="53" y="128"/>
                  </a:cubicBezTo>
                  <a:cubicBezTo>
                    <a:pt x="53" y="129"/>
                    <a:pt x="54" y="129"/>
                    <a:pt x="54" y="130"/>
                  </a:cubicBezTo>
                  <a:cubicBezTo>
                    <a:pt x="54" y="130"/>
                    <a:pt x="57" y="130"/>
                    <a:pt x="57" y="131"/>
                  </a:cubicBezTo>
                  <a:cubicBezTo>
                    <a:pt x="57" y="132"/>
                    <a:pt x="58" y="133"/>
                    <a:pt x="57" y="133"/>
                  </a:cubicBezTo>
                  <a:cubicBezTo>
                    <a:pt x="57" y="133"/>
                    <a:pt x="56" y="134"/>
                    <a:pt x="56" y="134"/>
                  </a:cubicBezTo>
                  <a:cubicBezTo>
                    <a:pt x="57" y="134"/>
                    <a:pt x="58" y="135"/>
                    <a:pt x="59" y="135"/>
                  </a:cubicBezTo>
                  <a:cubicBezTo>
                    <a:pt x="60" y="135"/>
                    <a:pt x="59" y="135"/>
                    <a:pt x="61" y="136"/>
                  </a:cubicBezTo>
                  <a:cubicBezTo>
                    <a:pt x="63" y="136"/>
                    <a:pt x="63" y="138"/>
                    <a:pt x="63" y="138"/>
                  </a:cubicBezTo>
                  <a:cubicBezTo>
                    <a:pt x="63" y="139"/>
                    <a:pt x="65" y="140"/>
                    <a:pt x="65" y="140"/>
                  </a:cubicBezTo>
                  <a:cubicBezTo>
                    <a:pt x="65" y="140"/>
                    <a:pt x="64" y="140"/>
                    <a:pt x="65" y="141"/>
                  </a:cubicBezTo>
                  <a:cubicBezTo>
                    <a:pt x="65" y="141"/>
                    <a:pt x="64" y="141"/>
                    <a:pt x="65" y="142"/>
                  </a:cubicBezTo>
                  <a:cubicBezTo>
                    <a:pt x="66" y="142"/>
                    <a:pt x="67" y="142"/>
                    <a:pt x="67" y="142"/>
                  </a:cubicBezTo>
                  <a:cubicBezTo>
                    <a:pt x="67" y="143"/>
                    <a:pt x="67" y="143"/>
                    <a:pt x="67" y="144"/>
                  </a:cubicBezTo>
                  <a:cubicBezTo>
                    <a:pt x="67" y="144"/>
                    <a:pt x="65" y="146"/>
                    <a:pt x="68" y="146"/>
                  </a:cubicBezTo>
                  <a:cubicBezTo>
                    <a:pt x="70" y="146"/>
                    <a:pt x="70" y="146"/>
                    <a:pt x="70" y="146"/>
                  </a:cubicBezTo>
                  <a:cubicBezTo>
                    <a:pt x="71" y="147"/>
                    <a:pt x="71" y="147"/>
                    <a:pt x="71" y="147"/>
                  </a:cubicBezTo>
                  <a:cubicBezTo>
                    <a:pt x="71" y="147"/>
                    <a:pt x="70" y="148"/>
                    <a:pt x="71" y="149"/>
                  </a:cubicBezTo>
                  <a:cubicBezTo>
                    <a:pt x="71" y="150"/>
                    <a:pt x="75" y="150"/>
                    <a:pt x="75" y="150"/>
                  </a:cubicBezTo>
                  <a:cubicBezTo>
                    <a:pt x="75" y="149"/>
                    <a:pt x="75" y="149"/>
                    <a:pt x="75" y="149"/>
                  </a:cubicBezTo>
                  <a:cubicBezTo>
                    <a:pt x="75" y="149"/>
                    <a:pt x="77" y="150"/>
                    <a:pt x="76" y="150"/>
                  </a:cubicBezTo>
                  <a:cubicBezTo>
                    <a:pt x="76" y="151"/>
                    <a:pt x="75" y="151"/>
                    <a:pt x="75" y="151"/>
                  </a:cubicBezTo>
                  <a:cubicBezTo>
                    <a:pt x="75" y="151"/>
                    <a:pt x="75" y="153"/>
                    <a:pt x="76" y="153"/>
                  </a:cubicBezTo>
                  <a:cubicBezTo>
                    <a:pt x="77" y="153"/>
                    <a:pt x="78" y="154"/>
                    <a:pt x="78" y="154"/>
                  </a:cubicBezTo>
                  <a:cubicBezTo>
                    <a:pt x="78" y="154"/>
                    <a:pt x="79" y="154"/>
                    <a:pt x="79" y="155"/>
                  </a:cubicBezTo>
                  <a:cubicBezTo>
                    <a:pt x="80" y="155"/>
                    <a:pt x="80" y="156"/>
                    <a:pt x="80" y="156"/>
                  </a:cubicBezTo>
                  <a:cubicBezTo>
                    <a:pt x="81" y="156"/>
                    <a:pt x="82" y="156"/>
                    <a:pt x="82" y="157"/>
                  </a:cubicBezTo>
                  <a:cubicBezTo>
                    <a:pt x="83" y="157"/>
                    <a:pt x="84" y="158"/>
                    <a:pt x="84" y="157"/>
                  </a:cubicBezTo>
                  <a:cubicBezTo>
                    <a:pt x="84" y="156"/>
                    <a:pt x="85" y="156"/>
                    <a:pt x="84" y="155"/>
                  </a:cubicBezTo>
                  <a:cubicBezTo>
                    <a:pt x="83" y="154"/>
                    <a:pt x="82" y="154"/>
                    <a:pt x="81" y="154"/>
                  </a:cubicBezTo>
                  <a:cubicBezTo>
                    <a:pt x="81" y="154"/>
                    <a:pt x="80" y="154"/>
                    <a:pt x="80" y="153"/>
                  </a:cubicBezTo>
                  <a:cubicBezTo>
                    <a:pt x="79" y="153"/>
                    <a:pt x="79" y="153"/>
                    <a:pt x="79" y="152"/>
                  </a:cubicBezTo>
                  <a:cubicBezTo>
                    <a:pt x="79" y="151"/>
                    <a:pt x="78" y="150"/>
                    <a:pt x="78" y="150"/>
                  </a:cubicBezTo>
                  <a:cubicBezTo>
                    <a:pt x="78" y="150"/>
                    <a:pt x="78" y="148"/>
                    <a:pt x="78" y="148"/>
                  </a:cubicBezTo>
                  <a:cubicBezTo>
                    <a:pt x="77" y="148"/>
                    <a:pt x="77" y="148"/>
                    <a:pt x="76" y="148"/>
                  </a:cubicBezTo>
                  <a:cubicBezTo>
                    <a:pt x="76" y="148"/>
                    <a:pt x="75" y="147"/>
                    <a:pt x="75" y="147"/>
                  </a:cubicBezTo>
                  <a:cubicBezTo>
                    <a:pt x="74" y="147"/>
                    <a:pt x="73" y="147"/>
                    <a:pt x="73" y="147"/>
                  </a:cubicBezTo>
                  <a:cubicBezTo>
                    <a:pt x="73" y="146"/>
                    <a:pt x="74" y="146"/>
                    <a:pt x="74" y="146"/>
                  </a:cubicBezTo>
                  <a:cubicBezTo>
                    <a:pt x="74" y="146"/>
                    <a:pt x="75" y="146"/>
                    <a:pt x="76" y="146"/>
                  </a:cubicBezTo>
                  <a:cubicBezTo>
                    <a:pt x="77" y="147"/>
                    <a:pt x="77" y="146"/>
                    <a:pt x="78" y="147"/>
                  </a:cubicBezTo>
                  <a:cubicBezTo>
                    <a:pt x="79" y="147"/>
                    <a:pt x="78" y="148"/>
                    <a:pt x="79" y="148"/>
                  </a:cubicBezTo>
                  <a:cubicBezTo>
                    <a:pt x="81" y="148"/>
                    <a:pt x="81" y="147"/>
                    <a:pt x="81" y="147"/>
                  </a:cubicBezTo>
                  <a:cubicBezTo>
                    <a:pt x="83" y="146"/>
                    <a:pt x="83" y="146"/>
                    <a:pt x="83" y="146"/>
                  </a:cubicBezTo>
                  <a:cubicBezTo>
                    <a:pt x="83" y="146"/>
                    <a:pt x="83" y="146"/>
                    <a:pt x="84" y="147"/>
                  </a:cubicBezTo>
                  <a:cubicBezTo>
                    <a:pt x="85" y="147"/>
                    <a:pt x="83" y="148"/>
                    <a:pt x="85" y="148"/>
                  </a:cubicBezTo>
                  <a:cubicBezTo>
                    <a:pt x="87" y="148"/>
                    <a:pt x="88" y="148"/>
                    <a:pt x="88" y="148"/>
                  </a:cubicBezTo>
                  <a:cubicBezTo>
                    <a:pt x="88" y="149"/>
                    <a:pt x="88" y="150"/>
                    <a:pt x="88" y="150"/>
                  </a:cubicBezTo>
                  <a:cubicBezTo>
                    <a:pt x="88" y="150"/>
                    <a:pt x="88" y="151"/>
                    <a:pt x="88" y="151"/>
                  </a:cubicBezTo>
                  <a:cubicBezTo>
                    <a:pt x="89" y="151"/>
                    <a:pt x="91" y="151"/>
                    <a:pt x="91" y="151"/>
                  </a:cubicBezTo>
                  <a:cubicBezTo>
                    <a:pt x="91" y="151"/>
                    <a:pt x="92" y="151"/>
                    <a:pt x="92" y="152"/>
                  </a:cubicBezTo>
                  <a:cubicBezTo>
                    <a:pt x="93" y="153"/>
                    <a:pt x="90" y="154"/>
                    <a:pt x="90" y="154"/>
                  </a:cubicBezTo>
                  <a:cubicBezTo>
                    <a:pt x="90" y="154"/>
                    <a:pt x="89" y="153"/>
                    <a:pt x="89" y="154"/>
                  </a:cubicBezTo>
                  <a:cubicBezTo>
                    <a:pt x="89" y="155"/>
                    <a:pt x="88" y="155"/>
                    <a:pt x="89" y="156"/>
                  </a:cubicBezTo>
                  <a:cubicBezTo>
                    <a:pt x="90" y="156"/>
                    <a:pt x="89" y="156"/>
                    <a:pt x="89" y="156"/>
                  </a:cubicBezTo>
                  <a:cubicBezTo>
                    <a:pt x="88" y="156"/>
                    <a:pt x="87" y="155"/>
                    <a:pt x="88" y="157"/>
                  </a:cubicBezTo>
                  <a:cubicBezTo>
                    <a:pt x="88" y="158"/>
                    <a:pt x="89" y="159"/>
                    <a:pt x="89" y="159"/>
                  </a:cubicBezTo>
                  <a:cubicBezTo>
                    <a:pt x="90" y="159"/>
                    <a:pt x="92" y="159"/>
                    <a:pt x="92" y="159"/>
                  </a:cubicBezTo>
                  <a:cubicBezTo>
                    <a:pt x="93" y="159"/>
                    <a:pt x="94" y="159"/>
                    <a:pt x="93" y="159"/>
                  </a:cubicBezTo>
                  <a:cubicBezTo>
                    <a:pt x="92" y="158"/>
                    <a:pt x="91" y="158"/>
                    <a:pt x="91" y="158"/>
                  </a:cubicBezTo>
                  <a:cubicBezTo>
                    <a:pt x="91" y="158"/>
                    <a:pt x="91" y="158"/>
                    <a:pt x="91" y="157"/>
                  </a:cubicBezTo>
                  <a:cubicBezTo>
                    <a:pt x="91" y="157"/>
                    <a:pt x="92" y="157"/>
                    <a:pt x="92" y="157"/>
                  </a:cubicBezTo>
                  <a:cubicBezTo>
                    <a:pt x="92" y="156"/>
                    <a:pt x="93" y="155"/>
                    <a:pt x="93" y="155"/>
                  </a:cubicBezTo>
                  <a:cubicBezTo>
                    <a:pt x="93" y="155"/>
                    <a:pt x="94" y="153"/>
                    <a:pt x="95" y="154"/>
                  </a:cubicBezTo>
                  <a:cubicBezTo>
                    <a:pt x="95" y="155"/>
                    <a:pt x="95" y="155"/>
                    <a:pt x="96" y="155"/>
                  </a:cubicBezTo>
                  <a:cubicBezTo>
                    <a:pt x="96" y="155"/>
                    <a:pt x="99" y="152"/>
                    <a:pt x="99" y="152"/>
                  </a:cubicBezTo>
                  <a:cubicBezTo>
                    <a:pt x="99" y="152"/>
                    <a:pt x="100" y="152"/>
                    <a:pt x="99" y="153"/>
                  </a:cubicBezTo>
                  <a:cubicBezTo>
                    <a:pt x="99" y="154"/>
                    <a:pt x="98" y="155"/>
                    <a:pt x="99" y="156"/>
                  </a:cubicBezTo>
                  <a:cubicBezTo>
                    <a:pt x="99" y="157"/>
                    <a:pt x="99" y="157"/>
                    <a:pt x="99" y="157"/>
                  </a:cubicBezTo>
                  <a:cubicBezTo>
                    <a:pt x="100" y="158"/>
                    <a:pt x="99" y="158"/>
                    <a:pt x="100" y="159"/>
                  </a:cubicBezTo>
                  <a:cubicBezTo>
                    <a:pt x="100" y="160"/>
                    <a:pt x="100" y="159"/>
                    <a:pt x="100" y="160"/>
                  </a:cubicBezTo>
                  <a:cubicBezTo>
                    <a:pt x="101" y="161"/>
                    <a:pt x="102" y="163"/>
                    <a:pt x="102" y="163"/>
                  </a:cubicBezTo>
                  <a:cubicBezTo>
                    <a:pt x="102" y="163"/>
                    <a:pt x="101" y="164"/>
                    <a:pt x="102" y="164"/>
                  </a:cubicBezTo>
                  <a:cubicBezTo>
                    <a:pt x="103" y="165"/>
                    <a:pt x="105" y="165"/>
                    <a:pt x="105" y="165"/>
                  </a:cubicBezTo>
                  <a:cubicBezTo>
                    <a:pt x="105" y="165"/>
                    <a:pt x="105" y="165"/>
                    <a:pt x="105" y="165"/>
                  </a:cubicBezTo>
                  <a:cubicBezTo>
                    <a:pt x="105" y="165"/>
                    <a:pt x="106" y="166"/>
                    <a:pt x="107" y="165"/>
                  </a:cubicBezTo>
                  <a:cubicBezTo>
                    <a:pt x="107" y="164"/>
                    <a:pt x="108" y="164"/>
                    <a:pt x="108" y="164"/>
                  </a:cubicBezTo>
                  <a:cubicBezTo>
                    <a:pt x="109" y="164"/>
                    <a:pt x="108" y="164"/>
                    <a:pt x="110" y="164"/>
                  </a:cubicBezTo>
                  <a:cubicBezTo>
                    <a:pt x="112" y="164"/>
                    <a:pt x="112" y="165"/>
                    <a:pt x="113" y="164"/>
                  </a:cubicBezTo>
                  <a:cubicBezTo>
                    <a:pt x="114" y="163"/>
                    <a:pt x="113" y="163"/>
                    <a:pt x="115" y="163"/>
                  </a:cubicBezTo>
                  <a:cubicBezTo>
                    <a:pt x="117" y="163"/>
                    <a:pt x="119" y="162"/>
                    <a:pt x="119" y="162"/>
                  </a:cubicBezTo>
                  <a:cubicBezTo>
                    <a:pt x="119" y="162"/>
                    <a:pt x="122" y="162"/>
                    <a:pt x="122" y="162"/>
                  </a:cubicBezTo>
                  <a:cubicBezTo>
                    <a:pt x="124" y="163"/>
                    <a:pt x="124" y="163"/>
                    <a:pt x="124" y="163"/>
                  </a:cubicBezTo>
                  <a:cubicBezTo>
                    <a:pt x="124" y="163"/>
                    <a:pt x="125" y="164"/>
                    <a:pt x="126" y="164"/>
                  </a:cubicBezTo>
                  <a:cubicBezTo>
                    <a:pt x="126" y="164"/>
                    <a:pt x="127" y="164"/>
                    <a:pt x="128" y="164"/>
                  </a:cubicBezTo>
                  <a:cubicBezTo>
                    <a:pt x="128" y="164"/>
                    <a:pt x="132" y="165"/>
                    <a:pt x="132" y="165"/>
                  </a:cubicBezTo>
                  <a:cubicBezTo>
                    <a:pt x="136" y="166"/>
                    <a:pt x="136" y="166"/>
                    <a:pt x="136" y="166"/>
                  </a:cubicBezTo>
                  <a:cubicBezTo>
                    <a:pt x="138" y="167"/>
                    <a:pt x="138" y="167"/>
                    <a:pt x="138" y="167"/>
                  </a:cubicBezTo>
                  <a:cubicBezTo>
                    <a:pt x="142" y="170"/>
                    <a:pt x="142" y="170"/>
                    <a:pt x="142" y="170"/>
                  </a:cubicBezTo>
                  <a:cubicBezTo>
                    <a:pt x="146" y="174"/>
                    <a:pt x="146" y="174"/>
                    <a:pt x="146" y="174"/>
                  </a:cubicBezTo>
                  <a:cubicBezTo>
                    <a:pt x="151" y="176"/>
                    <a:pt x="151" y="176"/>
                    <a:pt x="151" y="176"/>
                  </a:cubicBezTo>
                  <a:cubicBezTo>
                    <a:pt x="154" y="178"/>
                    <a:pt x="154" y="178"/>
                    <a:pt x="154" y="178"/>
                  </a:cubicBezTo>
                  <a:cubicBezTo>
                    <a:pt x="156" y="180"/>
                    <a:pt x="156" y="180"/>
                    <a:pt x="156" y="180"/>
                  </a:cubicBezTo>
                  <a:cubicBezTo>
                    <a:pt x="156" y="180"/>
                    <a:pt x="159" y="182"/>
                    <a:pt x="159" y="182"/>
                  </a:cubicBezTo>
                  <a:cubicBezTo>
                    <a:pt x="160" y="182"/>
                    <a:pt x="163" y="184"/>
                    <a:pt x="163" y="184"/>
                  </a:cubicBezTo>
                  <a:cubicBezTo>
                    <a:pt x="166" y="186"/>
                    <a:pt x="166" y="186"/>
                    <a:pt x="166" y="186"/>
                  </a:cubicBezTo>
                  <a:cubicBezTo>
                    <a:pt x="166" y="186"/>
                    <a:pt x="167" y="188"/>
                    <a:pt x="167" y="188"/>
                  </a:cubicBezTo>
                  <a:cubicBezTo>
                    <a:pt x="167" y="189"/>
                    <a:pt x="166" y="188"/>
                    <a:pt x="165" y="188"/>
                  </a:cubicBezTo>
                  <a:cubicBezTo>
                    <a:pt x="164" y="189"/>
                    <a:pt x="160" y="187"/>
                    <a:pt x="160" y="187"/>
                  </a:cubicBezTo>
                  <a:cubicBezTo>
                    <a:pt x="158" y="185"/>
                    <a:pt x="158" y="185"/>
                    <a:pt x="158" y="185"/>
                  </a:cubicBezTo>
                  <a:cubicBezTo>
                    <a:pt x="155" y="185"/>
                    <a:pt x="155" y="185"/>
                    <a:pt x="155" y="185"/>
                  </a:cubicBezTo>
                  <a:cubicBezTo>
                    <a:pt x="153" y="184"/>
                    <a:pt x="153" y="184"/>
                    <a:pt x="153" y="184"/>
                  </a:cubicBezTo>
                  <a:cubicBezTo>
                    <a:pt x="149" y="185"/>
                    <a:pt x="149" y="185"/>
                    <a:pt x="149" y="185"/>
                  </a:cubicBezTo>
                  <a:cubicBezTo>
                    <a:pt x="146" y="184"/>
                    <a:pt x="146" y="184"/>
                    <a:pt x="146" y="184"/>
                  </a:cubicBezTo>
                  <a:cubicBezTo>
                    <a:pt x="146" y="184"/>
                    <a:pt x="145" y="184"/>
                    <a:pt x="146" y="185"/>
                  </a:cubicBezTo>
                  <a:cubicBezTo>
                    <a:pt x="146" y="185"/>
                    <a:pt x="146" y="186"/>
                    <a:pt x="146" y="186"/>
                  </a:cubicBezTo>
                  <a:cubicBezTo>
                    <a:pt x="143" y="188"/>
                    <a:pt x="143" y="188"/>
                    <a:pt x="143" y="188"/>
                  </a:cubicBezTo>
                  <a:cubicBezTo>
                    <a:pt x="139" y="189"/>
                    <a:pt x="139" y="189"/>
                    <a:pt x="139" y="189"/>
                  </a:cubicBezTo>
                  <a:cubicBezTo>
                    <a:pt x="135" y="189"/>
                    <a:pt x="135" y="189"/>
                    <a:pt x="135" y="189"/>
                  </a:cubicBezTo>
                  <a:cubicBezTo>
                    <a:pt x="132" y="189"/>
                    <a:pt x="132" y="189"/>
                    <a:pt x="132" y="189"/>
                  </a:cubicBezTo>
                  <a:cubicBezTo>
                    <a:pt x="132" y="191"/>
                    <a:pt x="132" y="191"/>
                    <a:pt x="132" y="191"/>
                  </a:cubicBezTo>
                  <a:cubicBezTo>
                    <a:pt x="132" y="191"/>
                    <a:pt x="128" y="191"/>
                    <a:pt x="132" y="192"/>
                  </a:cubicBezTo>
                  <a:cubicBezTo>
                    <a:pt x="136" y="192"/>
                    <a:pt x="138" y="192"/>
                    <a:pt x="138" y="191"/>
                  </a:cubicBezTo>
                  <a:cubicBezTo>
                    <a:pt x="139" y="191"/>
                    <a:pt x="139" y="190"/>
                    <a:pt x="140" y="190"/>
                  </a:cubicBezTo>
                  <a:cubicBezTo>
                    <a:pt x="141" y="190"/>
                    <a:pt x="143" y="190"/>
                    <a:pt x="144" y="190"/>
                  </a:cubicBezTo>
                  <a:cubicBezTo>
                    <a:pt x="144" y="190"/>
                    <a:pt x="145" y="190"/>
                    <a:pt x="147" y="189"/>
                  </a:cubicBezTo>
                  <a:cubicBezTo>
                    <a:pt x="148" y="189"/>
                    <a:pt x="148" y="188"/>
                    <a:pt x="150" y="189"/>
                  </a:cubicBezTo>
                  <a:cubicBezTo>
                    <a:pt x="152" y="190"/>
                    <a:pt x="151" y="187"/>
                    <a:pt x="151" y="187"/>
                  </a:cubicBezTo>
                  <a:cubicBezTo>
                    <a:pt x="151" y="187"/>
                    <a:pt x="151" y="186"/>
                    <a:pt x="152" y="186"/>
                  </a:cubicBezTo>
                  <a:cubicBezTo>
                    <a:pt x="154" y="187"/>
                    <a:pt x="154" y="187"/>
                    <a:pt x="154" y="187"/>
                  </a:cubicBezTo>
                  <a:cubicBezTo>
                    <a:pt x="155" y="187"/>
                    <a:pt x="157" y="188"/>
                    <a:pt x="157" y="188"/>
                  </a:cubicBezTo>
                  <a:cubicBezTo>
                    <a:pt x="158" y="188"/>
                    <a:pt x="162" y="189"/>
                    <a:pt x="162" y="189"/>
                  </a:cubicBezTo>
                  <a:cubicBezTo>
                    <a:pt x="162" y="189"/>
                    <a:pt x="163" y="192"/>
                    <a:pt x="163" y="192"/>
                  </a:cubicBezTo>
                  <a:cubicBezTo>
                    <a:pt x="164" y="192"/>
                    <a:pt x="167" y="192"/>
                    <a:pt x="168" y="192"/>
                  </a:cubicBezTo>
                  <a:cubicBezTo>
                    <a:pt x="169" y="192"/>
                    <a:pt x="171" y="192"/>
                    <a:pt x="172" y="193"/>
                  </a:cubicBezTo>
                  <a:cubicBezTo>
                    <a:pt x="173" y="194"/>
                    <a:pt x="174" y="194"/>
                    <a:pt x="174" y="194"/>
                  </a:cubicBezTo>
                  <a:cubicBezTo>
                    <a:pt x="174" y="194"/>
                    <a:pt x="175" y="195"/>
                    <a:pt x="176" y="196"/>
                  </a:cubicBezTo>
                  <a:cubicBezTo>
                    <a:pt x="176" y="196"/>
                    <a:pt x="179" y="198"/>
                    <a:pt x="179" y="198"/>
                  </a:cubicBezTo>
                  <a:cubicBezTo>
                    <a:pt x="179" y="198"/>
                    <a:pt x="184" y="200"/>
                    <a:pt x="184" y="200"/>
                  </a:cubicBezTo>
                  <a:cubicBezTo>
                    <a:pt x="185" y="199"/>
                    <a:pt x="185" y="199"/>
                    <a:pt x="185" y="199"/>
                  </a:cubicBezTo>
                  <a:cubicBezTo>
                    <a:pt x="185" y="198"/>
                    <a:pt x="185" y="197"/>
                    <a:pt x="185" y="197"/>
                  </a:cubicBezTo>
                  <a:cubicBezTo>
                    <a:pt x="184" y="196"/>
                    <a:pt x="180" y="195"/>
                    <a:pt x="180" y="195"/>
                  </a:cubicBezTo>
                  <a:cubicBezTo>
                    <a:pt x="180" y="195"/>
                    <a:pt x="178" y="194"/>
                    <a:pt x="178" y="194"/>
                  </a:cubicBezTo>
                  <a:cubicBezTo>
                    <a:pt x="177" y="189"/>
                    <a:pt x="178" y="193"/>
                    <a:pt x="175" y="192"/>
                  </a:cubicBezTo>
                  <a:cubicBezTo>
                    <a:pt x="175" y="192"/>
                    <a:pt x="175" y="192"/>
                    <a:pt x="175" y="192"/>
                  </a:cubicBezTo>
                  <a:cubicBezTo>
                    <a:pt x="175" y="192"/>
                    <a:pt x="175" y="192"/>
                    <a:pt x="175" y="192"/>
                  </a:cubicBezTo>
                  <a:cubicBezTo>
                    <a:pt x="173" y="193"/>
                    <a:pt x="173" y="192"/>
                    <a:pt x="173" y="192"/>
                  </a:cubicBezTo>
                  <a:cubicBezTo>
                    <a:pt x="173" y="191"/>
                    <a:pt x="173" y="191"/>
                    <a:pt x="173" y="191"/>
                  </a:cubicBezTo>
                  <a:cubicBezTo>
                    <a:pt x="172" y="190"/>
                    <a:pt x="172" y="190"/>
                    <a:pt x="172" y="190"/>
                  </a:cubicBezTo>
                  <a:cubicBezTo>
                    <a:pt x="172" y="190"/>
                    <a:pt x="171" y="188"/>
                    <a:pt x="172" y="187"/>
                  </a:cubicBezTo>
                  <a:cubicBezTo>
                    <a:pt x="173" y="187"/>
                    <a:pt x="171" y="192"/>
                    <a:pt x="175" y="186"/>
                  </a:cubicBezTo>
                  <a:cubicBezTo>
                    <a:pt x="175" y="186"/>
                    <a:pt x="175" y="185"/>
                    <a:pt x="175" y="185"/>
                  </a:cubicBezTo>
                  <a:cubicBezTo>
                    <a:pt x="174" y="185"/>
                    <a:pt x="174" y="185"/>
                    <a:pt x="174" y="185"/>
                  </a:cubicBezTo>
                  <a:cubicBezTo>
                    <a:pt x="171" y="185"/>
                    <a:pt x="171" y="185"/>
                    <a:pt x="171" y="185"/>
                  </a:cubicBezTo>
                  <a:cubicBezTo>
                    <a:pt x="171" y="185"/>
                    <a:pt x="171" y="186"/>
                    <a:pt x="170" y="187"/>
                  </a:cubicBezTo>
                  <a:cubicBezTo>
                    <a:pt x="169" y="188"/>
                    <a:pt x="169" y="187"/>
                    <a:pt x="169" y="187"/>
                  </a:cubicBezTo>
                  <a:cubicBezTo>
                    <a:pt x="169" y="186"/>
                    <a:pt x="169" y="186"/>
                    <a:pt x="169" y="186"/>
                  </a:cubicBezTo>
                  <a:cubicBezTo>
                    <a:pt x="170" y="185"/>
                    <a:pt x="170" y="185"/>
                    <a:pt x="170" y="185"/>
                  </a:cubicBezTo>
                  <a:cubicBezTo>
                    <a:pt x="170" y="185"/>
                    <a:pt x="170" y="182"/>
                    <a:pt x="170" y="181"/>
                  </a:cubicBezTo>
                  <a:cubicBezTo>
                    <a:pt x="170" y="181"/>
                    <a:pt x="170" y="181"/>
                    <a:pt x="170" y="181"/>
                  </a:cubicBezTo>
                  <a:cubicBezTo>
                    <a:pt x="167" y="179"/>
                    <a:pt x="167" y="179"/>
                    <a:pt x="167" y="179"/>
                  </a:cubicBezTo>
                  <a:cubicBezTo>
                    <a:pt x="165" y="177"/>
                    <a:pt x="165" y="177"/>
                    <a:pt x="165" y="177"/>
                  </a:cubicBezTo>
                  <a:cubicBezTo>
                    <a:pt x="162" y="175"/>
                    <a:pt x="162" y="175"/>
                    <a:pt x="162" y="175"/>
                  </a:cubicBezTo>
                  <a:cubicBezTo>
                    <a:pt x="158" y="171"/>
                    <a:pt x="158" y="171"/>
                    <a:pt x="158" y="171"/>
                  </a:cubicBezTo>
                  <a:cubicBezTo>
                    <a:pt x="156" y="170"/>
                    <a:pt x="156" y="170"/>
                    <a:pt x="156" y="170"/>
                  </a:cubicBezTo>
                  <a:cubicBezTo>
                    <a:pt x="154" y="168"/>
                    <a:pt x="154" y="168"/>
                    <a:pt x="154" y="168"/>
                  </a:cubicBezTo>
                  <a:cubicBezTo>
                    <a:pt x="154" y="166"/>
                    <a:pt x="154" y="166"/>
                    <a:pt x="154" y="166"/>
                  </a:cubicBezTo>
                  <a:cubicBezTo>
                    <a:pt x="153" y="162"/>
                    <a:pt x="153" y="162"/>
                    <a:pt x="153" y="162"/>
                  </a:cubicBezTo>
                  <a:cubicBezTo>
                    <a:pt x="153" y="162"/>
                    <a:pt x="153" y="162"/>
                    <a:pt x="153" y="162"/>
                  </a:cubicBezTo>
                  <a:cubicBezTo>
                    <a:pt x="153" y="162"/>
                    <a:pt x="149" y="161"/>
                    <a:pt x="147" y="160"/>
                  </a:cubicBezTo>
                  <a:cubicBezTo>
                    <a:pt x="145" y="159"/>
                    <a:pt x="145" y="159"/>
                    <a:pt x="145" y="159"/>
                  </a:cubicBezTo>
                  <a:cubicBezTo>
                    <a:pt x="143" y="156"/>
                    <a:pt x="143" y="156"/>
                    <a:pt x="143" y="156"/>
                  </a:cubicBezTo>
                  <a:cubicBezTo>
                    <a:pt x="142" y="155"/>
                    <a:pt x="142" y="155"/>
                    <a:pt x="142" y="155"/>
                  </a:cubicBezTo>
                  <a:cubicBezTo>
                    <a:pt x="139" y="152"/>
                    <a:pt x="139" y="152"/>
                    <a:pt x="139" y="152"/>
                  </a:cubicBezTo>
                  <a:cubicBezTo>
                    <a:pt x="138" y="152"/>
                    <a:pt x="138" y="152"/>
                    <a:pt x="138" y="152"/>
                  </a:cubicBezTo>
                  <a:cubicBezTo>
                    <a:pt x="133" y="150"/>
                    <a:pt x="133" y="150"/>
                    <a:pt x="133" y="150"/>
                  </a:cubicBezTo>
                  <a:cubicBezTo>
                    <a:pt x="132" y="148"/>
                    <a:pt x="132" y="148"/>
                    <a:pt x="132" y="148"/>
                  </a:cubicBezTo>
                  <a:cubicBezTo>
                    <a:pt x="130" y="147"/>
                    <a:pt x="130" y="147"/>
                    <a:pt x="130" y="147"/>
                  </a:cubicBezTo>
                  <a:cubicBezTo>
                    <a:pt x="129" y="145"/>
                    <a:pt x="129" y="145"/>
                    <a:pt x="129" y="145"/>
                  </a:cubicBezTo>
                  <a:cubicBezTo>
                    <a:pt x="126" y="144"/>
                    <a:pt x="126" y="144"/>
                    <a:pt x="126" y="144"/>
                  </a:cubicBezTo>
                  <a:cubicBezTo>
                    <a:pt x="125" y="142"/>
                    <a:pt x="125" y="142"/>
                    <a:pt x="125" y="142"/>
                  </a:cubicBezTo>
                  <a:cubicBezTo>
                    <a:pt x="124" y="141"/>
                    <a:pt x="124" y="141"/>
                    <a:pt x="124" y="141"/>
                  </a:cubicBezTo>
                  <a:cubicBezTo>
                    <a:pt x="121" y="137"/>
                    <a:pt x="121" y="137"/>
                    <a:pt x="121" y="137"/>
                  </a:cubicBezTo>
                  <a:cubicBezTo>
                    <a:pt x="118" y="135"/>
                    <a:pt x="118" y="135"/>
                    <a:pt x="118" y="135"/>
                  </a:cubicBezTo>
                  <a:cubicBezTo>
                    <a:pt x="117" y="134"/>
                    <a:pt x="117" y="134"/>
                    <a:pt x="117" y="134"/>
                  </a:cubicBezTo>
                  <a:cubicBezTo>
                    <a:pt x="116" y="133"/>
                    <a:pt x="116" y="133"/>
                    <a:pt x="116" y="133"/>
                  </a:cubicBezTo>
                  <a:cubicBezTo>
                    <a:pt x="114" y="130"/>
                    <a:pt x="114" y="130"/>
                    <a:pt x="114" y="130"/>
                  </a:cubicBezTo>
                  <a:cubicBezTo>
                    <a:pt x="111" y="127"/>
                    <a:pt x="111" y="127"/>
                    <a:pt x="111" y="127"/>
                  </a:cubicBezTo>
                  <a:cubicBezTo>
                    <a:pt x="109" y="125"/>
                    <a:pt x="109" y="125"/>
                    <a:pt x="109" y="125"/>
                  </a:cubicBezTo>
                  <a:cubicBezTo>
                    <a:pt x="107" y="122"/>
                    <a:pt x="107" y="122"/>
                    <a:pt x="107" y="122"/>
                  </a:cubicBezTo>
                  <a:cubicBezTo>
                    <a:pt x="109" y="120"/>
                    <a:pt x="109" y="120"/>
                    <a:pt x="109" y="120"/>
                  </a:cubicBezTo>
                  <a:cubicBezTo>
                    <a:pt x="108" y="119"/>
                    <a:pt x="107" y="119"/>
                    <a:pt x="107" y="118"/>
                  </a:cubicBezTo>
                  <a:cubicBezTo>
                    <a:pt x="106" y="118"/>
                    <a:pt x="104" y="117"/>
                    <a:pt x="105" y="116"/>
                  </a:cubicBezTo>
                  <a:cubicBezTo>
                    <a:pt x="105" y="115"/>
                    <a:pt x="104" y="114"/>
                    <a:pt x="104" y="112"/>
                  </a:cubicBezTo>
                  <a:cubicBezTo>
                    <a:pt x="104" y="111"/>
                    <a:pt x="104" y="110"/>
                    <a:pt x="103" y="110"/>
                  </a:cubicBezTo>
                  <a:cubicBezTo>
                    <a:pt x="102" y="109"/>
                    <a:pt x="102" y="109"/>
                    <a:pt x="102" y="109"/>
                  </a:cubicBezTo>
                  <a:cubicBezTo>
                    <a:pt x="101" y="109"/>
                    <a:pt x="100" y="109"/>
                    <a:pt x="100" y="109"/>
                  </a:cubicBezTo>
                  <a:cubicBezTo>
                    <a:pt x="99" y="109"/>
                    <a:pt x="99" y="109"/>
                    <a:pt x="99" y="109"/>
                  </a:cubicBezTo>
                  <a:cubicBezTo>
                    <a:pt x="99" y="109"/>
                    <a:pt x="100" y="107"/>
                    <a:pt x="100" y="105"/>
                  </a:cubicBezTo>
                  <a:cubicBezTo>
                    <a:pt x="96" y="104"/>
                    <a:pt x="96" y="104"/>
                    <a:pt x="96" y="104"/>
                  </a:cubicBezTo>
                  <a:cubicBezTo>
                    <a:pt x="96" y="104"/>
                    <a:pt x="96" y="101"/>
                    <a:pt x="94" y="100"/>
                  </a:cubicBezTo>
                  <a:cubicBezTo>
                    <a:pt x="92" y="100"/>
                    <a:pt x="92" y="100"/>
                    <a:pt x="92" y="100"/>
                  </a:cubicBezTo>
                  <a:cubicBezTo>
                    <a:pt x="91" y="101"/>
                    <a:pt x="91" y="102"/>
                    <a:pt x="91" y="102"/>
                  </a:cubicBezTo>
                  <a:cubicBezTo>
                    <a:pt x="87" y="98"/>
                    <a:pt x="87" y="98"/>
                    <a:pt x="87" y="98"/>
                  </a:cubicBezTo>
                  <a:cubicBezTo>
                    <a:pt x="87" y="98"/>
                    <a:pt x="87" y="97"/>
                    <a:pt x="88" y="95"/>
                  </a:cubicBezTo>
                  <a:cubicBezTo>
                    <a:pt x="90" y="93"/>
                    <a:pt x="88" y="92"/>
                    <a:pt x="88" y="92"/>
                  </a:cubicBezTo>
                  <a:cubicBezTo>
                    <a:pt x="87" y="89"/>
                    <a:pt x="87" y="89"/>
                    <a:pt x="87" y="89"/>
                  </a:cubicBezTo>
                  <a:cubicBezTo>
                    <a:pt x="88" y="87"/>
                    <a:pt x="88" y="87"/>
                    <a:pt x="88" y="87"/>
                  </a:cubicBezTo>
                  <a:cubicBezTo>
                    <a:pt x="87" y="86"/>
                    <a:pt x="87" y="86"/>
                    <a:pt x="87" y="86"/>
                  </a:cubicBezTo>
                  <a:cubicBezTo>
                    <a:pt x="86" y="85"/>
                    <a:pt x="86" y="85"/>
                    <a:pt x="86" y="85"/>
                  </a:cubicBezTo>
                  <a:cubicBezTo>
                    <a:pt x="86" y="85"/>
                    <a:pt x="86" y="85"/>
                    <a:pt x="86" y="85"/>
                  </a:cubicBezTo>
                  <a:cubicBezTo>
                    <a:pt x="86" y="85"/>
                    <a:pt x="86" y="85"/>
                    <a:pt x="86" y="85"/>
                  </a:cubicBezTo>
                  <a:cubicBezTo>
                    <a:pt x="88" y="81"/>
                    <a:pt x="88" y="81"/>
                    <a:pt x="88" y="81"/>
                  </a:cubicBezTo>
                  <a:cubicBezTo>
                    <a:pt x="88" y="81"/>
                    <a:pt x="87" y="77"/>
                    <a:pt x="88" y="76"/>
                  </a:cubicBezTo>
                  <a:cubicBezTo>
                    <a:pt x="88" y="76"/>
                    <a:pt x="88" y="76"/>
                    <a:pt x="88" y="76"/>
                  </a:cubicBezTo>
                  <a:cubicBezTo>
                    <a:pt x="88" y="75"/>
                    <a:pt x="88" y="75"/>
                    <a:pt x="89" y="75"/>
                  </a:cubicBezTo>
                  <a:cubicBezTo>
                    <a:pt x="89" y="74"/>
                    <a:pt x="94" y="73"/>
                    <a:pt x="94" y="73"/>
                  </a:cubicBezTo>
                  <a:cubicBezTo>
                    <a:pt x="96" y="72"/>
                    <a:pt x="96" y="72"/>
                    <a:pt x="96" y="72"/>
                  </a:cubicBezTo>
                  <a:cubicBezTo>
                    <a:pt x="100" y="77"/>
                    <a:pt x="100" y="77"/>
                    <a:pt x="100" y="77"/>
                  </a:cubicBezTo>
                  <a:cubicBezTo>
                    <a:pt x="104" y="81"/>
                    <a:pt x="104" y="81"/>
                    <a:pt x="104" y="81"/>
                  </a:cubicBezTo>
                  <a:cubicBezTo>
                    <a:pt x="107" y="83"/>
                    <a:pt x="107" y="83"/>
                    <a:pt x="107" y="83"/>
                  </a:cubicBezTo>
                  <a:cubicBezTo>
                    <a:pt x="107" y="83"/>
                    <a:pt x="108" y="82"/>
                    <a:pt x="109" y="82"/>
                  </a:cubicBezTo>
                  <a:cubicBezTo>
                    <a:pt x="109" y="81"/>
                    <a:pt x="109" y="79"/>
                    <a:pt x="109" y="79"/>
                  </a:cubicBezTo>
                  <a:cubicBezTo>
                    <a:pt x="111" y="77"/>
                    <a:pt x="111" y="77"/>
                    <a:pt x="111" y="77"/>
                  </a:cubicBezTo>
                  <a:cubicBezTo>
                    <a:pt x="112" y="75"/>
                    <a:pt x="112" y="75"/>
                    <a:pt x="112" y="75"/>
                  </a:cubicBezTo>
                  <a:cubicBezTo>
                    <a:pt x="112" y="73"/>
                    <a:pt x="112" y="73"/>
                    <a:pt x="112" y="73"/>
                  </a:cubicBezTo>
                  <a:cubicBezTo>
                    <a:pt x="114" y="72"/>
                    <a:pt x="114" y="72"/>
                    <a:pt x="114" y="72"/>
                  </a:cubicBezTo>
                  <a:cubicBezTo>
                    <a:pt x="117" y="71"/>
                    <a:pt x="117" y="71"/>
                    <a:pt x="117" y="71"/>
                  </a:cubicBezTo>
                  <a:cubicBezTo>
                    <a:pt x="121" y="70"/>
                    <a:pt x="121" y="70"/>
                    <a:pt x="121" y="70"/>
                  </a:cubicBezTo>
                  <a:cubicBezTo>
                    <a:pt x="121" y="70"/>
                    <a:pt x="124" y="71"/>
                    <a:pt x="125" y="71"/>
                  </a:cubicBezTo>
                  <a:cubicBezTo>
                    <a:pt x="125" y="71"/>
                    <a:pt x="126" y="71"/>
                    <a:pt x="126" y="71"/>
                  </a:cubicBezTo>
                  <a:cubicBezTo>
                    <a:pt x="128" y="68"/>
                    <a:pt x="128" y="68"/>
                    <a:pt x="128" y="68"/>
                  </a:cubicBezTo>
                  <a:cubicBezTo>
                    <a:pt x="128" y="68"/>
                    <a:pt x="128" y="68"/>
                    <a:pt x="128" y="68"/>
                  </a:cubicBezTo>
                  <a:cubicBezTo>
                    <a:pt x="129" y="66"/>
                    <a:pt x="129" y="66"/>
                    <a:pt x="129" y="66"/>
                  </a:cubicBezTo>
                  <a:cubicBezTo>
                    <a:pt x="134" y="68"/>
                    <a:pt x="134" y="68"/>
                    <a:pt x="134" y="68"/>
                  </a:cubicBezTo>
                  <a:cubicBezTo>
                    <a:pt x="136" y="70"/>
                    <a:pt x="136" y="70"/>
                    <a:pt x="136" y="70"/>
                  </a:cubicBezTo>
                  <a:cubicBezTo>
                    <a:pt x="141" y="71"/>
                    <a:pt x="141" y="71"/>
                    <a:pt x="141" y="71"/>
                  </a:cubicBezTo>
                  <a:cubicBezTo>
                    <a:pt x="141" y="71"/>
                    <a:pt x="141" y="71"/>
                    <a:pt x="141" y="71"/>
                  </a:cubicBezTo>
                  <a:cubicBezTo>
                    <a:pt x="143" y="71"/>
                    <a:pt x="143" y="71"/>
                    <a:pt x="143" y="71"/>
                  </a:cubicBezTo>
                  <a:cubicBezTo>
                    <a:pt x="143" y="70"/>
                    <a:pt x="143" y="70"/>
                    <a:pt x="143" y="70"/>
                  </a:cubicBezTo>
                  <a:cubicBezTo>
                    <a:pt x="147" y="70"/>
                    <a:pt x="147" y="70"/>
                    <a:pt x="147" y="70"/>
                  </a:cubicBezTo>
                  <a:cubicBezTo>
                    <a:pt x="152" y="71"/>
                    <a:pt x="152" y="71"/>
                    <a:pt x="152" y="71"/>
                  </a:cubicBezTo>
                  <a:cubicBezTo>
                    <a:pt x="155" y="71"/>
                    <a:pt x="155" y="71"/>
                    <a:pt x="155" y="71"/>
                  </a:cubicBezTo>
                  <a:cubicBezTo>
                    <a:pt x="160" y="71"/>
                    <a:pt x="160" y="71"/>
                    <a:pt x="160" y="71"/>
                  </a:cubicBezTo>
                  <a:cubicBezTo>
                    <a:pt x="163" y="72"/>
                    <a:pt x="163" y="72"/>
                    <a:pt x="163" y="72"/>
                  </a:cubicBezTo>
                  <a:cubicBezTo>
                    <a:pt x="165" y="73"/>
                    <a:pt x="165" y="73"/>
                    <a:pt x="165" y="73"/>
                  </a:cubicBezTo>
                  <a:cubicBezTo>
                    <a:pt x="165" y="73"/>
                    <a:pt x="165" y="73"/>
                    <a:pt x="166" y="72"/>
                  </a:cubicBezTo>
                  <a:cubicBezTo>
                    <a:pt x="166" y="72"/>
                    <a:pt x="169" y="72"/>
                    <a:pt x="169" y="72"/>
                  </a:cubicBezTo>
                  <a:cubicBezTo>
                    <a:pt x="170" y="69"/>
                    <a:pt x="170" y="69"/>
                    <a:pt x="170" y="69"/>
                  </a:cubicBezTo>
                  <a:cubicBezTo>
                    <a:pt x="171" y="71"/>
                    <a:pt x="171" y="71"/>
                    <a:pt x="171" y="71"/>
                  </a:cubicBezTo>
                  <a:cubicBezTo>
                    <a:pt x="172" y="71"/>
                    <a:pt x="174" y="71"/>
                    <a:pt x="174" y="71"/>
                  </a:cubicBezTo>
                  <a:cubicBezTo>
                    <a:pt x="175" y="68"/>
                    <a:pt x="175" y="68"/>
                    <a:pt x="175" y="68"/>
                  </a:cubicBezTo>
                  <a:cubicBezTo>
                    <a:pt x="176" y="69"/>
                    <a:pt x="176" y="69"/>
                    <a:pt x="176" y="69"/>
                  </a:cubicBezTo>
                  <a:cubicBezTo>
                    <a:pt x="177" y="69"/>
                    <a:pt x="177" y="69"/>
                    <a:pt x="178" y="69"/>
                  </a:cubicBezTo>
                  <a:cubicBezTo>
                    <a:pt x="179" y="69"/>
                    <a:pt x="180" y="68"/>
                    <a:pt x="180" y="68"/>
                  </a:cubicBezTo>
                  <a:cubicBezTo>
                    <a:pt x="180" y="68"/>
                    <a:pt x="181" y="69"/>
                    <a:pt x="181" y="69"/>
                  </a:cubicBezTo>
                  <a:cubicBezTo>
                    <a:pt x="181" y="69"/>
                    <a:pt x="182" y="68"/>
                    <a:pt x="183" y="68"/>
                  </a:cubicBezTo>
                  <a:cubicBezTo>
                    <a:pt x="185" y="68"/>
                    <a:pt x="186" y="67"/>
                    <a:pt x="186" y="67"/>
                  </a:cubicBezTo>
                  <a:cubicBezTo>
                    <a:pt x="186" y="67"/>
                    <a:pt x="187" y="69"/>
                    <a:pt x="189" y="70"/>
                  </a:cubicBezTo>
                  <a:cubicBezTo>
                    <a:pt x="189" y="70"/>
                    <a:pt x="189" y="70"/>
                    <a:pt x="189" y="70"/>
                  </a:cubicBezTo>
                  <a:cubicBezTo>
                    <a:pt x="191" y="70"/>
                    <a:pt x="191" y="70"/>
                    <a:pt x="191" y="70"/>
                  </a:cubicBezTo>
                  <a:cubicBezTo>
                    <a:pt x="191" y="70"/>
                    <a:pt x="191" y="70"/>
                    <a:pt x="191" y="70"/>
                  </a:cubicBezTo>
                  <a:cubicBezTo>
                    <a:pt x="191" y="70"/>
                    <a:pt x="192" y="69"/>
                    <a:pt x="193" y="69"/>
                  </a:cubicBezTo>
                  <a:cubicBezTo>
                    <a:pt x="195" y="69"/>
                    <a:pt x="196" y="69"/>
                    <a:pt x="197" y="69"/>
                  </a:cubicBezTo>
                  <a:cubicBezTo>
                    <a:pt x="199" y="69"/>
                    <a:pt x="200" y="71"/>
                    <a:pt x="200" y="71"/>
                  </a:cubicBezTo>
                  <a:cubicBezTo>
                    <a:pt x="203" y="74"/>
                    <a:pt x="203" y="74"/>
                    <a:pt x="203" y="74"/>
                  </a:cubicBezTo>
                  <a:cubicBezTo>
                    <a:pt x="203" y="74"/>
                    <a:pt x="204" y="76"/>
                    <a:pt x="204" y="77"/>
                  </a:cubicBezTo>
                  <a:cubicBezTo>
                    <a:pt x="205" y="78"/>
                    <a:pt x="205" y="79"/>
                    <a:pt x="205" y="79"/>
                  </a:cubicBezTo>
                  <a:cubicBezTo>
                    <a:pt x="205" y="79"/>
                    <a:pt x="213" y="82"/>
                    <a:pt x="214" y="82"/>
                  </a:cubicBezTo>
                  <a:cubicBezTo>
                    <a:pt x="214" y="82"/>
                    <a:pt x="215" y="82"/>
                    <a:pt x="215" y="82"/>
                  </a:cubicBezTo>
                  <a:close/>
                  <a:moveTo>
                    <a:pt x="175" y="191"/>
                  </a:moveTo>
                  <a:cubicBezTo>
                    <a:pt x="175" y="191"/>
                    <a:pt x="175" y="191"/>
                    <a:pt x="175" y="191"/>
                  </a:cubicBezTo>
                  <a:cubicBezTo>
                    <a:pt x="176" y="191"/>
                    <a:pt x="176" y="190"/>
                    <a:pt x="176" y="190"/>
                  </a:cubicBezTo>
                  <a:cubicBezTo>
                    <a:pt x="179" y="190"/>
                    <a:pt x="179" y="190"/>
                    <a:pt x="179" y="190"/>
                  </a:cubicBezTo>
                  <a:cubicBezTo>
                    <a:pt x="179" y="190"/>
                    <a:pt x="179" y="190"/>
                    <a:pt x="179" y="190"/>
                  </a:cubicBezTo>
                  <a:cubicBezTo>
                    <a:pt x="182" y="191"/>
                    <a:pt x="182" y="191"/>
                    <a:pt x="182" y="191"/>
                  </a:cubicBezTo>
                  <a:cubicBezTo>
                    <a:pt x="184" y="193"/>
                    <a:pt x="184" y="193"/>
                    <a:pt x="184" y="193"/>
                  </a:cubicBezTo>
                  <a:cubicBezTo>
                    <a:pt x="185" y="195"/>
                    <a:pt x="185" y="195"/>
                    <a:pt x="185" y="195"/>
                  </a:cubicBezTo>
                  <a:cubicBezTo>
                    <a:pt x="187" y="197"/>
                    <a:pt x="187" y="197"/>
                    <a:pt x="187" y="197"/>
                  </a:cubicBezTo>
                  <a:cubicBezTo>
                    <a:pt x="192" y="200"/>
                    <a:pt x="192" y="200"/>
                    <a:pt x="192" y="200"/>
                  </a:cubicBezTo>
                  <a:cubicBezTo>
                    <a:pt x="198" y="203"/>
                    <a:pt x="198" y="203"/>
                    <a:pt x="198" y="203"/>
                  </a:cubicBezTo>
                  <a:cubicBezTo>
                    <a:pt x="198" y="203"/>
                    <a:pt x="202" y="205"/>
                    <a:pt x="203" y="205"/>
                  </a:cubicBezTo>
                  <a:cubicBezTo>
                    <a:pt x="203" y="205"/>
                    <a:pt x="203" y="206"/>
                    <a:pt x="204" y="206"/>
                  </a:cubicBezTo>
                  <a:cubicBezTo>
                    <a:pt x="204" y="207"/>
                    <a:pt x="206" y="210"/>
                    <a:pt x="206" y="210"/>
                  </a:cubicBezTo>
                  <a:cubicBezTo>
                    <a:pt x="207" y="211"/>
                    <a:pt x="204" y="209"/>
                    <a:pt x="204" y="209"/>
                  </a:cubicBezTo>
                  <a:cubicBezTo>
                    <a:pt x="204" y="209"/>
                    <a:pt x="203" y="207"/>
                    <a:pt x="202" y="206"/>
                  </a:cubicBezTo>
                  <a:cubicBezTo>
                    <a:pt x="200" y="206"/>
                    <a:pt x="198" y="206"/>
                    <a:pt x="197" y="205"/>
                  </a:cubicBezTo>
                  <a:cubicBezTo>
                    <a:pt x="196" y="204"/>
                    <a:pt x="196" y="203"/>
                    <a:pt x="196" y="203"/>
                  </a:cubicBezTo>
                  <a:cubicBezTo>
                    <a:pt x="195" y="203"/>
                    <a:pt x="195" y="201"/>
                    <a:pt x="192" y="201"/>
                  </a:cubicBezTo>
                  <a:cubicBezTo>
                    <a:pt x="189" y="200"/>
                    <a:pt x="189" y="201"/>
                    <a:pt x="188" y="199"/>
                  </a:cubicBezTo>
                  <a:cubicBezTo>
                    <a:pt x="187" y="196"/>
                    <a:pt x="187" y="198"/>
                    <a:pt x="186" y="196"/>
                  </a:cubicBezTo>
                  <a:cubicBezTo>
                    <a:pt x="184" y="195"/>
                    <a:pt x="185" y="196"/>
                    <a:pt x="181" y="195"/>
                  </a:cubicBezTo>
                  <a:cubicBezTo>
                    <a:pt x="178" y="193"/>
                    <a:pt x="180" y="194"/>
                    <a:pt x="180" y="193"/>
                  </a:cubicBezTo>
                  <a:cubicBezTo>
                    <a:pt x="179" y="191"/>
                    <a:pt x="180" y="192"/>
                    <a:pt x="178" y="192"/>
                  </a:cubicBezTo>
                  <a:cubicBezTo>
                    <a:pt x="177" y="191"/>
                    <a:pt x="178" y="191"/>
                    <a:pt x="177" y="191"/>
                  </a:cubicBezTo>
                  <a:cubicBezTo>
                    <a:pt x="177" y="191"/>
                    <a:pt x="176" y="192"/>
                    <a:pt x="175" y="192"/>
                  </a:cubicBezTo>
                  <a:cubicBezTo>
                    <a:pt x="175" y="191"/>
                    <a:pt x="175" y="191"/>
                    <a:pt x="175" y="191"/>
                  </a:cubicBezTo>
                  <a:close/>
                  <a:moveTo>
                    <a:pt x="169" y="198"/>
                  </a:moveTo>
                  <a:cubicBezTo>
                    <a:pt x="169" y="198"/>
                    <a:pt x="169" y="198"/>
                    <a:pt x="169" y="198"/>
                  </a:cubicBezTo>
                  <a:cubicBezTo>
                    <a:pt x="169" y="198"/>
                    <a:pt x="167" y="198"/>
                    <a:pt x="166" y="198"/>
                  </a:cubicBezTo>
                  <a:cubicBezTo>
                    <a:pt x="166" y="198"/>
                    <a:pt x="165" y="197"/>
                    <a:pt x="164" y="197"/>
                  </a:cubicBezTo>
                  <a:cubicBezTo>
                    <a:pt x="163" y="197"/>
                    <a:pt x="161" y="197"/>
                    <a:pt x="161" y="197"/>
                  </a:cubicBezTo>
                  <a:cubicBezTo>
                    <a:pt x="160" y="197"/>
                    <a:pt x="159" y="196"/>
                    <a:pt x="159" y="196"/>
                  </a:cubicBezTo>
                  <a:cubicBezTo>
                    <a:pt x="159" y="196"/>
                    <a:pt x="159" y="195"/>
                    <a:pt x="159" y="195"/>
                  </a:cubicBezTo>
                  <a:cubicBezTo>
                    <a:pt x="159" y="195"/>
                    <a:pt x="161" y="194"/>
                    <a:pt x="161" y="194"/>
                  </a:cubicBezTo>
                  <a:cubicBezTo>
                    <a:pt x="161" y="195"/>
                    <a:pt x="167" y="196"/>
                    <a:pt x="167" y="196"/>
                  </a:cubicBezTo>
                  <a:cubicBezTo>
                    <a:pt x="171" y="196"/>
                    <a:pt x="171" y="196"/>
                    <a:pt x="171" y="196"/>
                  </a:cubicBezTo>
                  <a:cubicBezTo>
                    <a:pt x="171" y="196"/>
                    <a:pt x="172" y="196"/>
                    <a:pt x="172" y="196"/>
                  </a:cubicBezTo>
                  <a:cubicBezTo>
                    <a:pt x="172" y="196"/>
                    <a:pt x="173" y="196"/>
                    <a:pt x="174" y="197"/>
                  </a:cubicBezTo>
                  <a:cubicBezTo>
                    <a:pt x="175" y="197"/>
                    <a:pt x="175" y="197"/>
                    <a:pt x="175" y="198"/>
                  </a:cubicBezTo>
                  <a:cubicBezTo>
                    <a:pt x="175" y="198"/>
                    <a:pt x="176" y="199"/>
                    <a:pt x="175" y="199"/>
                  </a:cubicBezTo>
                  <a:cubicBezTo>
                    <a:pt x="175" y="199"/>
                    <a:pt x="174" y="199"/>
                    <a:pt x="174" y="199"/>
                  </a:cubicBezTo>
                  <a:cubicBezTo>
                    <a:pt x="174" y="199"/>
                    <a:pt x="172" y="198"/>
                    <a:pt x="172" y="198"/>
                  </a:cubicBezTo>
                  <a:cubicBezTo>
                    <a:pt x="170" y="198"/>
                    <a:pt x="170" y="198"/>
                    <a:pt x="170" y="198"/>
                  </a:cubicBezTo>
                  <a:cubicBezTo>
                    <a:pt x="169" y="198"/>
                    <a:pt x="169" y="198"/>
                    <a:pt x="169" y="198"/>
                  </a:cubicBezTo>
                  <a:close/>
                  <a:moveTo>
                    <a:pt x="138" y="199"/>
                  </a:moveTo>
                  <a:cubicBezTo>
                    <a:pt x="138" y="199"/>
                    <a:pt x="138" y="199"/>
                    <a:pt x="138" y="199"/>
                  </a:cubicBezTo>
                  <a:cubicBezTo>
                    <a:pt x="138" y="199"/>
                    <a:pt x="142" y="198"/>
                    <a:pt x="142" y="198"/>
                  </a:cubicBezTo>
                  <a:cubicBezTo>
                    <a:pt x="144" y="199"/>
                    <a:pt x="144" y="199"/>
                    <a:pt x="144" y="199"/>
                  </a:cubicBezTo>
                  <a:cubicBezTo>
                    <a:pt x="144" y="199"/>
                    <a:pt x="144" y="200"/>
                    <a:pt x="143" y="200"/>
                  </a:cubicBezTo>
                  <a:cubicBezTo>
                    <a:pt x="143" y="200"/>
                    <a:pt x="141" y="202"/>
                    <a:pt x="141" y="202"/>
                  </a:cubicBezTo>
                  <a:cubicBezTo>
                    <a:pt x="138" y="200"/>
                    <a:pt x="138" y="200"/>
                    <a:pt x="138" y="200"/>
                  </a:cubicBezTo>
                  <a:cubicBezTo>
                    <a:pt x="138" y="199"/>
                    <a:pt x="138" y="199"/>
                    <a:pt x="138" y="199"/>
                  </a:cubicBezTo>
                  <a:close/>
                  <a:moveTo>
                    <a:pt x="107" y="194"/>
                  </a:moveTo>
                  <a:cubicBezTo>
                    <a:pt x="107" y="194"/>
                    <a:pt x="107" y="194"/>
                    <a:pt x="107" y="194"/>
                  </a:cubicBezTo>
                  <a:cubicBezTo>
                    <a:pt x="108" y="194"/>
                    <a:pt x="109" y="193"/>
                    <a:pt x="109" y="194"/>
                  </a:cubicBezTo>
                  <a:cubicBezTo>
                    <a:pt x="109" y="195"/>
                    <a:pt x="108" y="196"/>
                    <a:pt x="108" y="196"/>
                  </a:cubicBezTo>
                  <a:cubicBezTo>
                    <a:pt x="108" y="196"/>
                    <a:pt x="107" y="196"/>
                    <a:pt x="107" y="196"/>
                  </a:cubicBezTo>
                  <a:cubicBezTo>
                    <a:pt x="107" y="195"/>
                    <a:pt x="107" y="194"/>
                    <a:pt x="107" y="194"/>
                  </a:cubicBezTo>
                  <a:close/>
                  <a:moveTo>
                    <a:pt x="113" y="189"/>
                  </a:moveTo>
                  <a:cubicBezTo>
                    <a:pt x="113" y="189"/>
                    <a:pt x="113" y="189"/>
                    <a:pt x="113" y="189"/>
                  </a:cubicBezTo>
                  <a:cubicBezTo>
                    <a:pt x="113" y="189"/>
                    <a:pt x="115" y="188"/>
                    <a:pt x="115" y="188"/>
                  </a:cubicBezTo>
                  <a:cubicBezTo>
                    <a:pt x="116" y="189"/>
                    <a:pt x="117" y="189"/>
                    <a:pt x="116" y="190"/>
                  </a:cubicBezTo>
                  <a:cubicBezTo>
                    <a:pt x="116" y="190"/>
                    <a:pt x="116" y="190"/>
                    <a:pt x="115" y="191"/>
                  </a:cubicBezTo>
                  <a:cubicBezTo>
                    <a:pt x="114" y="192"/>
                    <a:pt x="112" y="193"/>
                    <a:pt x="112" y="193"/>
                  </a:cubicBezTo>
                  <a:cubicBezTo>
                    <a:pt x="112" y="193"/>
                    <a:pt x="112" y="193"/>
                    <a:pt x="111" y="193"/>
                  </a:cubicBezTo>
                  <a:cubicBezTo>
                    <a:pt x="109" y="192"/>
                    <a:pt x="108" y="191"/>
                    <a:pt x="108" y="191"/>
                  </a:cubicBezTo>
                  <a:cubicBezTo>
                    <a:pt x="108" y="191"/>
                    <a:pt x="107" y="190"/>
                    <a:pt x="109" y="190"/>
                  </a:cubicBezTo>
                  <a:cubicBezTo>
                    <a:pt x="110" y="189"/>
                    <a:pt x="111" y="189"/>
                    <a:pt x="111" y="189"/>
                  </a:cubicBezTo>
                  <a:cubicBezTo>
                    <a:pt x="112" y="189"/>
                    <a:pt x="113" y="189"/>
                    <a:pt x="113" y="189"/>
                  </a:cubicBezTo>
                  <a:close/>
                  <a:moveTo>
                    <a:pt x="124" y="178"/>
                  </a:moveTo>
                  <a:cubicBezTo>
                    <a:pt x="124" y="178"/>
                    <a:pt x="124" y="178"/>
                    <a:pt x="124" y="178"/>
                  </a:cubicBezTo>
                  <a:cubicBezTo>
                    <a:pt x="124" y="178"/>
                    <a:pt x="126" y="177"/>
                    <a:pt x="126" y="177"/>
                  </a:cubicBezTo>
                  <a:cubicBezTo>
                    <a:pt x="126" y="177"/>
                    <a:pt x="126" y="177"/>
                    <a:pt x="127" y="177"/>
                  </a:cubicBezTo>
                  <a:cubicBezTo>
                    <a:pt x="127" y="177"/>
                    <a:pt x="127" y="177"/>
                    <a:pt x="128" y="177"/>
                  </a:cubicBezTo>
                  <a:cubicBezTo>
                    <a:pt x="128" y="177"/>
                    <a:pt x="129" y="176"/>
                    <a:pt x="130" y="177"/>
                  </a:cubicBezTo>
                  <a:cubicBezTo>
                    <a:pt x="131" y="177"/>
                    <a:pt x="131" y="178"/>
                    <a:pt x="132" y="178"/>
                  </a:cubicBezTo>
                  <a:cubicBezTo>
                    <a:pt x="132" y="178"/>
                    <a:pt x="133" y="178"/>
                    <a:pt x="133" y="178"/>
                  </a:cubicBezTo>
                  <a:cubicBezTo>
                    <a:pt x="134" y="178"/>
                    <a:pt x="134" y="178"/>
                    <a:pt x="136" y="178"/>
                  </a:cubicBezTo>
                  <a:cubicBezTo>
                    <a:pt x="138" y="178"/>
                    <a:pt x="141" y="178"/>
                    <a:pt x="141" y="178"/>
                  </a:cubicBezTo>
                  <a:cubicBezTo>
                    <a:pt x="141" y="179"/>
                    <a:pt x="142" y="178"/>
                    <a:pt x="143" y="178"/>
                  </a:cubicBezTo>
                  <a:cubicBezTo>
                    <a:pt x="145" y="179"/>
                    <a:pt x="145" y="179"/>
                    <a:pt x="145" y="179"/>
                  </a:cubicBezTo>
                  <a:cubicBezTo>
                    <a:pt x="146" y="179"/>
                    <a:pt x="145" y="180"/>
                    <a:pt x="147" y="179"/>
                  </a:cubicBezTo>
                  <a:cubicBezTo>
                    <a:pt x="148" y="179"/>
                    <a:pt x="148" y="179"/>
                    <a:pt x="148" y="179"/>
                  </a:cubicBezTo>
                  <a:cubicBezTo>
                    <a:pt x="148" y="179"/>
                    <a:pt x="148" y="179"/>
                    <a:pt x="149" y="178"/>
                  </a:cubicBezTo>
                  <a:cubicBezTo>
                    <a:pt x="150" y="178"/>
                    <a:pt x="151" y="177"/>
                    <a:pt x="151" y="177"/>
                  </a:cubicBezTo>
                  <a:cubicBezTo>
                    <a:pt x="152" y="177"/>
                    <a:pt x="152" y="177"/>
                    <a:pt x="152" y="177"/>
                  </a:cubicBezTo>
                  <a:cubicBezTo>
                    <a:pt x="152" y="180"/>
                    <a:pt x="152" y="180"/>
                    <a:pt x="152" y="180"/>
                  </a:cubicBezTo>
                  <a:cubicBezTo>
                    <a:pt x="152" y="180"/>
                    <a:pt x="152" y="180"/>
                    <a:pt x="152" y="181"/>
                  </a:cubicBezTo>
                  <a:cubicBezTo>
                    <a:pt x="152" y="181"/>
                    <a:pt x="151" y="182"/>
                    <a:pt x="150" y="182"/>
                  </a:cubicBezTo>
                  <a:cubicBezTo>
                    <a:pt x="150" y="182"/>
                    <a:pt x="149" y="181"/>
                    <a:pt x="149" y="181"/>
                  </a:cubicBezTo>
                  <a:cubicBezTo>
                    <a:pt x="149" y="180"/>
                    <a:pt x="148" y="180"/>
                    <a:pt x="148" y="180"/>
                  </a:cubicBezTo>
                  <a:cubicBezTo>
                    <a:pt x="147" y="180"/>
                    <a:pt x="146" y="181"/>
                    <a:pt x="145" y="181"/>
                  </a:cubicBezTo>
                  <a:cubicBezTo>
                    <a:pt x="145" y="181"/>
                    <a:pt x="144" y="180"/>
                    <a:pt x="144" y="180"/>
                  </a:cubicBezTo>
                  <a:cubicBezTo>
                    <a:pt x="144" y="180"/>
                    <a:pt x="142" y="180"/>
                    <a:pt x="141" y="180"/>
                  </a:cubicBezTo>
                  <a:cubicBezTo>
                    <a:pt x="141" y="180"/>
                    <a:pt x="140" y="180"/>
                    <a:pt x="139" y="180"/>
                  </a:cubicBezTo>
                  <a:cubicBezTo>
                    <a:pt x="138" y="180"/>
                    <a:pt x="137" y="180"/>
                    <a:pt x="136" y="180"/>
                  </a:cubicBezTo>
                  <a:cubicBezTo>
                    <a:pt x="135" y="181"/>
                    <a:pt x="133" y="180"/>
                    <a:pt x="133" y="181"/>
                  </a:cubicBezTo>
                  <a:cubicBezTo>
                    <a:pt x="133" y="181"/>
                    <a:pt x="133" y="182"/>
                    <a:pt x="133" y="182"/>
                  </a:cubicBezTo>
                  <a:cubicBezTo>
                    <a:pt x="133" y="182"/>
                    <a:pt x="134" y="183"/>
                    <a:pt x="133" y="183"/>
                  </a:cubicBezTo>
                  <a:cubicBezTo>
                    <a:pt x="131" y="183"/>
                    <a:pt x="131" y="183"/>
                    <a:pt x="131" y="182"/>
                  </a:cubicBezTo>
                  <a:cubicBezTo>
                    <a:pt x="130" y="181"/>
                    <a:pt x="132" y="180"/>
                    <a:pt x="129" y="181"/>
                  </a:cubicBezTo>
                  <a:cubicBezTo>
                    <a:pt x="127" y="181"/>
                    <a:pt x="127" y="180"/>
                    <a:pt x="126" y="180"/>
                  </a:cubicBezTo>
                  <a:cubicBezTo>
                    <a:pt x="126" y="181"/>
                    <a:pt x="124" y="179"/>
                    <a:pt x="123" y="180"/>
                  </a:cubicBezTo>
                  <a:cubicBezTo>
                    <a:pt x="123" y="180"/>
                    <a:pt x="122" y="181"/>
                    <a:pt x="122" y="181"/>
                  </a:cubicBezTo>
                  <a:cubicBezTo>
                    <a:pt x="122" y="181"/>
                    <a:pt x="119" y="181"/>
                    <a:pt x="119" y="181"/>
                  </a:cubicBezTo>
                  <a:cubicBezTo>
                    <a:pt x="119" y="181"/>
                    <a:pt x="120" y="178"/>
                    <a:pt x="120" y="178"/>
                  </a:cubicBezTo>
                  <a:cubicBezTo>
                    <a:pt x="120" y="178"/>
                    <a:pt x="120" y="178"/>
                    <a:pt x="121" y="178"/>
                  </a:cubicBezTo>
                  <a:cubicBezTo>
                    <a:pt x="122" y="178"/>
                    <a:pt x="123" y="178"/>
                    <a:pt x="123" y="178"/>
                  </a:cubicBezTo>
                  <a:cubicBezTo>
                    <a:pt x="124" y="178"/>
                    <a:pt x="124" y="178"/>
                    <a:pt x="124" y="178"/>
                  </a:cubicBezTo>
                  <a:close/>
                  <a:moveTo>
                    <a:pt x="120" y="172"/>
                  </a:moveTo>
                  <a:cubicBezTo>
                    <a:pt x="120" y="172"/>
                    <a:pt x="120" y="172"/>
                    <a:pt x="120" y="172"/>
                  </a:cubicBezTo>
                  <a:cubicBezTo>
                    <a:pt x="120" y="172"/>
                    <a:pt x="116" y="170"/>
                    <a:pt x="116" y="170"/>
                  </a:cubicBezTo>
                  <a:cubicBezTo>
                    <a:pt x="115" y="170"/>
                    <a:pt x="114" y="170"/>
                    <a:pt x="113" y="170"/>
                  </a:cubicBezTo>
                  <a:cubicBezTo>
                    <a:pt x="113" y="170"/>
                    <a:pt x="111" y="169"/>
                    <a:pt x="112" y="168"/>
                  </a:cubicBezTo>
                  <a:cubicBezTo>
                    <a:pt x="112" y="168"/>
                    <a:pt x="113" y="167"/>
                    <a:pt x="114" y="168"/>
                  </a:cubicBezTo>
                  <a:cubicBezTo>
                    <a:pt x="115" y="169"/>
                    <a:pt x="116" y="169"/>
                    <a:pt x="116" y="170"/>
                  </a:cubicBezTo>
                  <a:cubicBezTo>
                    <a:pt x="117" y="170"/>
                    <a:pt x="119" y="171"/>
                    <a:pt x="119" y="171"/>
                  </a:cubicBezTo>
                  <a:cubicBezTo>
                    <a:pt x="120" y="171"/>
                    <a:pt x="120" y="172"/>
                    <a:pt x="120" y="171"/>
                  </a:cubicBezTo>
                  <a:cubicBezTo>
                    <a:pt x="121" y="171"/>
                    <a:pt x="121" y="169"/>
                    <a:pt x="121" y="169"/>
                  </a:cubicBezTo>
                  <a:cubicBezTo>
                    <a:pt x="121" y="168"/>
                    <a:pt x="120" y="168"/>
                    <a:pt x="120" y="168"/>
                  </a:cubicBezTo>
                  <a:cubicBezTo>
                    <a:pt x="121" y="168"/>
                    <a:pt x="123" y="167"/>
                    <a:pt x="123" y="167"/>
                  </a:cubicBezTo>
                  <a:cubicBezTo>
                    <a:pt x="124" y="168"/>
                    <a:pt x="125" y="168"/>
                    <a:pt x="126" y="168"/>
                  </a:cubicBezTo>
                  <a:cubicBezTo>
                    <a:pt x="126" y="168"/>
                    <a:pt x="125" y="168"/>
                    <a:pt x="129" y="168"/>
                  </a:cubicBezTo>
                  <a:cubicBezTo>
                    <a:pt x="132" y="168"/>
                    <a:pt x="131" y="168"/>
                    <a:pt x="133" y="168"/>
                  </a:cubicBezTo>
                  <a:cubicBezTo>
                    <a:pt x="134" y="168"/>
                    <a:pt x="136" y="168"/>
                    <a:pt x="136" y="168"/>
                  </a:cubicBezTo>
                  <a:cubicBezTo>
                    <a:pt x="136" y="169"/>
                    <a:pt x="138" y="170"/>
                    <a:pt x="138" y="170"/>
                  </a:cubicBezTo>
                  <a:cubicBezTo>
                    <a:pt x="138" y="171"/>
                    <a:pt x="139" y="171"/>
                    <a:pt x="138" y="172"/>
                  </a:cubicBezTo>
                  <a:cubicBezTo>
                    <a:pt x="136" y="173"/>
                    <a:pt x="136" y="173"/>
                    <a:pt x="134" y="173"/>
                  </a:cubicBezTo>
                  <a:cubicBezTo>
                    <a:pt x="133" y="173"/>
                    <a:pt x="134" y="173"/>
                    <a:pt x="132" y="174"/>
                  </a:cubicBezTo>
                  <a:cubicBezTo>
                    <a:pt x="129" y="174"/>
                    <a:pt x="127" y="174"/>
                    <a:pt x="127" y="174"/>
                  </a:cubicBezTo>
                  <a:cubicBezTo>
                    <a:pt x="127" y="174"/>
                    <a:pt x="128" y="174"/>
                    <a:pt x="125" y="174"/>
                  </a:cubicBezTo>
                  <a:cubicBezTo>
                    <a:pt x="123" y="173"/>
                    <a:pt x="122" y="174"/>
                    <a:pt x="121" y="173"/>
                  </a:cubicBezTo>
                  <a:cubicBezTo>
                    <a:pt x="121" y="173"/>
                    <a:pt x="120" y="172"/>
                    <a:pt x="120" y="172"/>
                  </a:cubicBezTo>
                  <a:close/>
                  <a:moveTo>
                    <a:pt x="50" y="94"/>
                  </a:moveTo>
                  <a:cubicBezTo>
                    <a:pt x="50" y="94"/>
                    <a:pt x="50" y="94"/>
                    <a:pt x="50" y="94"/>
                  </a:cubicBezTo>
                  <a:cubicBezTo>
                    <a:pt x="50" y="94"/>
                    <a:pt x="50" y="93"/>
                    <a:pt x="50" y="93"/>
                  </a:cubicBezTo>
                  <a:cubicBezTo>
                    <a:pt x="50" y="93"/>
                    <a:pt x="50" y="93"/>
                    <a:pt x="50" y="93"/>
                  </a:cubicBezTo>
                  <a:cubicBezTo>
                    <a:pt x="50" y="93"/>
                    <a:pt x="51" y="93"/>
                    <a:pt x="51" y="93"/>
                  </a:cubicBezTo>
                  <a:cubicBezTo>
                    <a:pt x="51" y="94"/>
                    <a:pt x="51" y="94"/>
                    <a:pt x="52" y="94"/>
                  </a:cubicBezTo>
                  <a:cubicBezTo>
                    <a:pt x="52" y="94"/>
                    <a:pt x="52" y="94"/>
                    <a:pt x="53" y="94"/>
                  </a:cubicBezTo>
                  <a:cubicBezTo>
                    <a:pt x="53" y="95"/>
                    <a:pt x="53" y="95"/>
                    <a:pt x="53" y="95"/>
                  </a:cubicBezTo>
                  <a:cubicBezTo>
                    <a:pt x="53" y="95"/>
                    <a:pt x="53" y="97"/>
                    <a:pt x="52" y="96"/>
                  </a:cubicBezTo>
                  <a:cubicBezTo>
                    <a:pt x="51" y="96"/>
                    <a:pt x="50" y="96"/>
                    <a:pt x="50" y="95"/>
                  </a:cubicBezTo>
                  <a:cubicBezTo>
                    <a:pt x="50" y="95"/>
                    <a:pt x="50" y="94"/>
                    <a:pt x="50" y="94"/>
                  </a:cubicBezTo>
                  <a:close/>
                  <a:moveTo>
                    <a:pt x="51" y="103"/>
                  </a:moveTo>
                  <a:cubicBezTo>
                    <a:pt x="51" y="103"/>
                    <a:pt x="51" y="103"/>
                    <a:pt x="51" y="103"/>
                  </a:cubicBezTo>
                  <a:cubicBezTo>
                    <a:pt x="51" y="103"/>
                    <a:pt x="50" y="103"/>
                    <a:pt x="50" y="103"/>
                  </a:cubicBezTo>
                  <a:cubicBezTo>
                    <a:pt x="50" y="103"/>
                    <a:pt x="48" y="102"/>
                    <a:pt x="47" y="102"/>
                  </a:cubicBezTo>
                  <a:cubicBezTo>
                    <a:pt x="47" y="101"/>
                    <a:pt x="47" y="101"/>
                    <a:pt x="48" y="101"/>
                  </a:cubicBezTo>
                  <a:cubicBezTo>
                    <a:pt x="48" y="100"/>
                    <a:pt x="48" y="99"/>
                    <a:pt x="48" y="99"/>
                  </a:cubicBezTo>
                  <a:cubicBezTo>
                    <a:pt x="48" y="99"/>
                    <a:pt x="49" y="98"/>
                    <a:pt x="49" y="98"/>
                  </a:cubicBezTo>
                  <a:cubicBezTo>
                    <a:pt x="50" y="98"/>
                    <a:pt x="50" y="98"/>
                    <a:pt x="50" y="98"/>
                  </a:cubicBezTo>
                  <a:cubicBezTo>
                    <a:pt x="50" y="98"/>
                    <a:pt x="50" y="97"/>
                    <a:pt x="50" y="97"/>
                  </a:cubicBezTo>
                  <a:cubicBezTo>
                    <a:pt x="50" y="96"/>
                    <a:pt x="51" y="96"/>
                    <a:pt x="51" y="96"/>
                  </a:cubicBezTo>
                  <a:cubicBezTo>
                    <a:pt x="51" y="96"/>
                    <a:pt x="53" y="98"/>
                    <a:pt x="53" y="99"/>
                  </a:cubicBezTo>
                  <a:cubicBezTo>
                    <a:pt x="53" y="99"/>
                    <a:pt x="50" y="99"/>
                    <a:pt x="50" y="99"/>
                  </a:cubicBezTo>
                  <a:cubicBezTo>
                    <a:pt x="50" y="99"/>
                    <a:pt x="50" y="99"/>
                    <a:pt x="51" y="101"/>
                  </a:cubicBezTo>
                  <a:cubicBezTo>
                    <a:pt x="52" y="102"/>
                    <a:pt x="52" y="101"/>
                    <a:pt x="52" y="101"/>
                  </a:cubicBezTo>
                  <a:cubicBezTo>
                    <a:pt x="52" y="102"/>
                    <a:pt x="52" y="102"/>
                    <a:pt x="54" y="102"/>
                  </a:cubicBezTo>
                  <a:cubicBezTo>
                    <a:pt x="55" y="103"/>
                    <a:pt x="54" y="103"/>
                    <a:pt x="55" y="104"/>
                  </a:cubicBezTo>
                  <a:cubicBezTo>
                    <a:pt x="55" y="104"/>
                    <a:pt x="54" y="105"/>
                    <a:pt x="54" y="105"/>
                  </a:cubicBezTo>
                  <a:cubicBezTo>
                    <a:pt x="53" y="106"/>
                    <a:pt x="53" y="105"/>
                    <a:pt x="53" y="105"/>
                  </a:cubicBezTo>
                  <a:cubicBezTo>
                    <a:pt x="53" y="105"/>
                    <a:pt x="52" y="103"/>
                    <a:pt x="51" y="103"/>
                  </a:cubicBezTo>
                  <a:close/>
                  <a:moveTo>
                    <a:pt x="55" y="117"/>
                  </a:moveTo>
                  <a:cubicBezTo>
                    <a:pt x="55" y="117"/>
                    <a:pt x="55" y="117"/>
                    <a:pt x="55" y="117"/>
                  </a:cubicBezTo>
                  <a:cubicBezTo>
                    <a:pt x="55" y="117"/>
                    <a:pt x="56" y="116"/>
                    <a:pt x="56" y="117"/>
                  </a:cubicBezTo>
                  <a:cubicBezTo>
                    <a:pt x="57" y="117"/>
                    <a:pt x="57" y="118"/>
                    <a:pt x="57" y="118"/>
                  </a:cubicBezTo>
                  <a:cubicBezTo>
                    <a:pt x="58" y="119"/>
                    <a:pt x="59" y="119"/>
                    <a:pt x="60" y="119"/>
                  </a:cubicBezTo>
                  <a:cubicBezTo>
                    <a:pt x="60" y="120"/>
                    <a:pt x="60" y="121"/>
                    <a:pt x="60" y="121"/>
                  </a:cubicBezTo>
                  <a:cubicBezTo>
                    <a:pt x="60" y="121"/>
                    <a:pt x="59" y="122"/>
                    <a:pt x="59" y="121"/>
                  </a:cubicBezTo>
                  <a:cubicBezTo>
                    <a:pt x="58" y="120"/>
                    <a:pt x="58" y="120"/>
                    <a:pt x="58" y="120"/>
                  </a:cubicBezTo>
                  <a:cubicBezTo>
                    <a:pt x="58" y="120"/>
                    <a:pt x="57" y="119"/>
                    <a:pt x="57" y="119"/>
                  </a:cubicBezTo>
                  <a:cubicBezTo>
                    <a:pt x="57" y="119"/>
                    <a:pt x="55" y="117"/>
                    <a:pt x="55" y="117"/>
                  </a:cubicBezTo>
                  <a:close/>
                  <a:moveTo>
                    <a:pt x="53" y="121"/>
                  </a:moveTo>
                  <a:cubicBezTo>
                    <a:pt x="53" y="121"/>
                    <a:pt x="53" y="121"/>
                    <a:pt x="53" y="121"/>
                  </a:cubicBezTo>
                  <a:cubicBezTo>
                    <a:pt x="53" y="121"/>
                    <a:pt x="53" y="120"/>
                    <a:pt x="53" y="120"/>
                  </a:cubicBezTo>
                  <a:cubicBezTo>
                    <a:pt x="53" y="120"/>
                    <a:pt x="54" y="120"/>
                    <a:pt x="54" y="121"/>
                  </a:cubicBezTo>
                  <a:cubicBezTo>
                    <a:pt x="54" y="121"/>
                    <a:pt x="55" y="122"/>
                    <a:pt x="55" y="122"/>
                  </a:cubicBezTo>
                  <a:cubicBezTo>
                    <a:pt x="55" y="123"/>
                    <a:pt x="54" y="123"/>
                    <a:pt x="54" y="123"/>
                  </a:cubicBezTo>
                  <a:cubicBezTo>
                    <a:pt x="54" y="124"/>
                    <a:pt x="55" y="124"/>
                    <a:pt x="54" y="124"/>
                  </a:cubicBezTo>
                  <a:cubicBezTo>
                    <a:pt x="53" y="124"/>
                    <a:pt x="53" y="124"/>
                    <a:pt x="53" y="124"/>
                  </a:cubicBezTo>
                  <a:cubicBezTo>
                    <a:pt x="53" y="124"/>
                    <a:pt x="53" y="123"/>
                    <a:pt x="53" y="123"/>
                  </a:cubicBezTo>
                  <a:cubicBezTo>
                    <a:pt x="53" y="122"/>
                    <a:pt x="53" y="121"/>
                    <a:pt x="53" y="121"/>
                  </a:cubicBezTo>
                  <a:close/>
                  <a:moveTo>
                    <a:pt x="49" y="121"/>
                  </a:moveTo>
                  <a:cubicBezTo>
                    <a:pt x="49" y="121"/>
                    <a:pt x="49" y="121"/>
                    <a:pt x="49" y="121"/>
                  </a:cubicBezTo>
                  <a:cubicBezTo>
                    <a:pt x="49" y="121"/>
                    <a:pt x="50" y="121"/>
                    <a:pt x="50" y="122"/>
                  </a:cubicBezTo>
                  <a:cubicBezTo>
                    <a:pt x="50" y="122"/>
                    <a:pt x="51" y="122"/>
                    <a:pt x="51" y="123"/>
                  </a:cubicBezTo>
                  <a:cubicBezTo>
                    <a:pt x="51" y="123"/>
                    <a:pt x="51" y="123"/>
                    <a:pt x="51" y="124"/>
                  </a:cubicBezTo>
                  <a:cubicBezTo>
                    <a:pt x="51" y="125"/>
                    <a:pt x="52" y="125"/>
                    <a:pt x="51" y="125"/>
                  </a:cubicBezTo>
                  <a:cubicBezTo>
                    <a:pt x="50" y="124"/>
                    <a:pt x="50" y="124"/>
                    <a:pt x="50" y="124"/>
                  </a:cubicBezTo>
                  <a:cubicBezTo>
                    <a:pt x="49" y="123"/>
                    <a:pt x="49" y="123"/>
                    <a:pt x="49" y="123"/>
                  </a:cubicBezTo>
                  <a:cubicBezTo>
                    <a:pt x="49" y="122"/>
                    <a:pt x="49" y="122"/>
                    <a:pt x="49" y="122"/>
                  </a:cubicBezTo>
                  <a:cubicBezTo>
                    <a:pt x="49" y="121"/>
                    <a:pt x="49" y="121"/>
                    <a:pt x="49" y="121"/>
                  </a:cubicBezTo>
                  <a:close/>
                  <a:moveTo>
                    <a:pt x="34" y="116"/>
                  </a:moveTo>
                  <a:cubicBezTo>
                    <a:pt x="34" y="116"/>
                    <a:pt x="34" y="116"/>
                    <a:pt x="34" y="116"/>
                  </a:cubicBezTo>
                  <a:cubicBezTo>
                    <a:pt x="34" y="116"/>
                    <a:pt x="35" y="116"/>
                    <a:pt x="35" y="116"/>
                  </a:cubicBezTo>
                  <a:cubicBezTo>
                    <a:pt x="36" y="117"/>
                    <a:pt x="35" y="117"/>
                    <a:pt x="36" y="118"/>
                  </a:cubicBezTo>
                  <a:cubicBezTo>
                    <a:pt x="36" y="118"/>
                    <a:pt x="35" y="119"/>
                    <a:pt x="35" y="119"/>
                  </a:cubicBezTo>
                  <a:cubicBezTo>
                    <a:pt x="34" y="118"/>
                    <a:pt x="34" y="118"/>
                    <a:pt x="34" y="118"/>
                  </a:cubicBezTo>
                  <a:cubicBezTo>
                    <a:pt x="34" y="116"/>
                    <a:pt x="34" y="116"/>
                    <a:pt x="34" y="116"/>
                  </a:cubicBezTo>
                  <a:close/>
                  <a:moveTo>
                    <a:pt x="34" y="112"/>
                  </a:moveTo>
                  <a:cubicBezTo>
                    <a:pt x="34" y="112"/>
                    <a:pt x="34" y="112"/>
                    <a:pt x="34" y="112"/>
                  </a:cubicBezTo>
                  <a:cubicBezTo>
                    <a:pt x="34" y="112"/>
                    <a:pt x="32" y="112"/>
                    <a:pt x="32" y="112"/>
                  </a:cubicBezTo>
                  <a:cubicBezTo>
                    <a:pt x="32" y="112"/>
                    <a:pt x="31" y="112"/>
                    <a:pt x="31" y="111"/>
                  </a:cubicBezTo>
                  <a:cubicBezTo>
                    <a:pt x="31" y="111"/>
                    <a:pt x="31" y="110"/>
                    <a:pt x="32" y="110"/>
                  </a:cubicBezTo>
                  <a:cubicBezTo>
                    <a:pt x="32" y="110"/>
                    <a:pt x="32" y="109"/>
                    <a:pt x="32" y="108"/>
                  </a:cubicBezTo>
                  <a:cubicBezTo>
                    <a:pt x="32" y="108"/>
                    <a:pt x="33" y="108"/>
                    <a:pt x="33" y="108"/>
                  </a:cubicBezTo>
                  <a:cubicBezTo>
                    <a:pt x="33" y="108"/>
                    <a:pt x="34" y="109"/>
                    <a:pt x="34" y="109"/>
                  </a:cubicBezTo>
                  <a:cubicBezTo>
                    <a:pt x="34" y="109"/>
                    <a:pt x="34" y="111"/>
                    <a:pt x="34" y="112"/>
                  </a:cubicBezTo>
                  <a:close/>
                  <a:moveTo>
                    <a:pt x="34" y="89"/>
                  </a:moveTo>
                  <a:cubicBezTo>
                    <a:pt x="34" y="89"/>
                    <a:pt x="34" y="89"/>
                    <a:pt x="34" y="89"/>
                  </a:cubicBezTo>
                  <a:cubicBezTo>
                    <a:pt x="34" y="89"/>
                    <a:pt x="36" y="89"/>
                    <a:pt x="36" y="89"/>
                  </a:cubicBezTo>
                  <a:cubicBezTo>
                    <a:pt x="36" y="89"/>
                    <a:pt x="36" y="90"/>
                    <a:pt x="36" y="91"/>
                  </a:cubicBezTo>
                  <a:cubicBezTo>
                    <a:pt x="37" y="91"/>
                    <a:pt x="37" y="92"/>
                    <a:pt x="37" y="92"/>
                  </a:cubicBezTo>
                  <a:cubicBezTo>
                    <a:pt x="38" y="92"/>
                    <a:pt x="38" y="92"/>
                    <a:pt x="38" y="92"/>
                  </a:cubicBezTo>
                  <a:cubicBezTo>
                    <a:pt x="38" y="92"/>
                    <a:pt x="39" y="91"/>
                    <a:pt x="39" y="92"/>
                  </a:cubicBezTo>
                  <a:cubicBezTo>
                    <a:pt x="40" y="92"/>
                    <a:pt x="41" y="91"/>
                    <a:pt x="41" y="91"/>
                  </a:cubicBezTo>
                  <a:cubicBezTo>
                    <a:pt x="41" y="91"/>
                    <a:pt x="42" y="92"/>
                    <a:pt x="42" y="92"/>
                  </a:cubicBezTo>
                  <a:cubicBezTo>
                    <a:pt x="42" y="93"/>
                    <a:pt x="41" y="94"/>
                    <a:pt x="41" y="94"/>
                  </a:cubicBezTo>
                  <a:cubicBezTo>
                    <a:pt x="40" y="94"/>
                    <a:pt x="39" y="93"/>
                    <a:pt x="39" y="93"/>
                  </a:cubicBezTo>
                  <a:cubicBezTo>
                    <a:pt x="39" y="93"/>
                    <a:pt x="38" y="92"/>
                    <a:pt x="38" y="93"/>
                  </a:cubicBezTo>
                  <a:cubicBezTo>
                    <a:pt x="38" y="93"/>
                    <a:pt x="38" y="94"/>
                    <a:pt x="38" y="95"/>
                  </a:cubicBezTo>
                  <a:cubicBezTo>
                    <a:pt x="39" y="95"/>
                    <a:pt x="39" y="95"/>
                    <a:pt x="39" y="96"/>
                  </a:cubicBezTo>
                  <a:cubicBezTo>
                    <a:pt x="38" y="96"/>
                    <a:pt x="38" y="97"/>
                    <a:pt x="38" y="97"/>
                  </a:cubicBezTo>
                  <a:cubicBezTo>
                    <a:pt x="38" y="98"/>
                    <a:pt x="39" y="99"/>
                    <a:pt x="39" y="99"/>
                  </a:cubicBezTo>
                  <a:cubicBezTo>
                    <a:pt x="39" y="99"/>
                    <a:pt x="39" y="99"/>
                    <a:pt x="39" y="100"/>
                  </a:cubicBezTo>
                  <a:cubicBezTo>
                    <a:pt x="39" y="100"/>
                    <a:pt x="40" y="101"/>
                    <a:pt x="40" y="101"/>
                  </a:cubicBezTo>
                  <a:cubicBezTo>
                    <a:pt x="40" y="102"/>
                    <a:pt x="40" y="103"/>
                    <a:pt x="40" y="103"/>
                  </a:cubicBezTo>
                  <a:cubicBezTo>
                    <a:pt x="41" y="104"/>
                    <a:pt x="41" y="104"/>
                    <a:pt x="41" y="104"/>
                  </a:cubicBezTo>
                  <a:cubicBezTo>
                    <a:pt x="40" y="106"/>
                    <a:pt x="40" y="106"/>
                    <a:pt x="40" y="106"/>
                  </a:cubicBezTo>
                  <a:cubicBezTo>
                    <a:pt x="40" y="106"/>
                    <a:pt x="41" y="107"/>
                    <a:pt x="41" y="107"/>
                  </a:cubicBezTo>
                  <a:cubicBezTo>
                    <a:pt x="41" y="108"/>
                    <a:pt x="43" y="109"/>
                    <a:pt x="43" y="110"/>
                  </a:cubicBezTo>
                  <a:cubicBezTo>
                    <a:pt x="43" y="110"/>
                    <a:pt x="43" y="112"/>
                    <a:pt x="42" y="112"/>
                  </a:cubicBezTo>
                  <a:cubicBezTo>
                    <a:pt x="42" y="112"/>
                    <a:pt x="41" y="113"/>
                    <a:pt x="41" y="112"/>
                  </a:cubicBezTo>
                  <a:cubicBezTo>
                    <a:pt x="40" y="111"/>
                    <a:pt x="39" y="109"/>
                    <a:pt x="39" y="109"/>
                  </a:cubicBezTo>
                  <a:cubicBezTo>
                    <a:pt x="39" y="109"/>
                    <a:pt x="39" y="109"/>
                    <a:pt x="39" y="109"/>
                  </a:cubicBezTo>
                  <a:cubicBezTo>
                    <a:pt x="39" y="110"/>
                    <a:pt x="38" y="111"/>
                    <a:pt x="38" y="111"/>
                  </a:cubicBezTo>
                  <a:cubicBezTo>
                    <a:pt x="38" y="112"/>
                    <a:pt x="40" y="113"/>
                    <a:pt x="40" y="113"/>
                  </a:cubicBezTo>
                  <a:cubicBezTo>
                    <a:pt x="40" y="113"/>
                    <a:pt x="39" y="111"/>
                    <a:pt x="40" y="113"/>
                  </a:cubicBezTo>
                  <a:cubicBezTo>
                    <a:pt x="41" y="115"/>
                    <a:pt x="42" y="116"/>
                    <a:pt x="42" y="116"/>
                  </a:cubicBezTo>
                  <a:cubicBezTo>
                    <a:pt x="42" y="116"/>
                    <a:pt x="43" y="117"/>
                    <a:pt x="44" y="117"/>
                  </a:cubicBezTo>
                  <a:cubicBezTo>
                    <a:pt x="44" y="118"/>
                    <a:pt x="44" y="118"/>
                    <a:pt x="45" y="119"/>
                  </a:cubicBezTo>
                  <a:cubicBezTo>
                    <a:pt x="45" y="119"/>
                    <a:pt x="46" y="120"/>
                    <a:pt x="45" y="120"/>
                  </a:cubicBezTo>
                  <a:cubicBezTo>
                    <a:pt x="44" y="121"/>
                    <a:pt x="45" y="121"/>
                    <a:pt x="44" y="121"/>
                  </a:cubicBezTo>
                  <a:cubicBezTo>
                    <a:pt x="44" y="120"/>
                    <a:pt x="43" y="120"/>
                    <a:pt x="43" y="119"/>
                  </a:cubicBezTo>
                  <a:cubicBezTo>
                    <a:pt x="43" y="118"/>
                    <a:pt x="42" y="117"/>
                    <a:pt x="42" y="116"/>
                  </a:cubicBezTo>
                  <a:cubicBezTo>
                    <a:pt x="41" y="116"/>
                    <a:pt x="40" y="115"/>
                    <a:pt x="40" y="115"/>
                  </a:cubicBezTo>
                  <a:cubicBezTo>
                    <a:pt x="39" y="115"/>
                    <a:pt x="39" y="114"/>
                    <a:pt x="39" y="114"/>
                  </a:cubicBezTo>
                  <a:cubicBezTo>
                    <a:pt x="39" y="114"/>
                    <a:pt x="38" y="114"/>
                    <a:pt x="38" y="114"/>
                  </a:cubicBezTo>
                  <a:cubicBezTo>
                    <a:pt x="38" y="114"/>
                    <a:pt x="36" y="114"/>
                    <a:pt x="36" y="114"/>
                  </a:cubicBezTo>
                  <a:cubicBezTo>
                    <a:pt x="36" y="113"/>
                    <a:pt x="36" y="113"/>
                    <a:pt x="37" y="112"/>
                  </a:cubicBezTo>
                  <a:cubicBezTo>
                    <a:pt x="37" y="112"/>
                    <a:pt x="38" y="112"/>
                    <a:pt x="38" y="112"/>
                  </a:cubicBezTo>
                  <a:cubicBezTo>
                    <a:pt x="38" y="112"/>
                    <a:pt x="37" y="111"/>
                    <a:pt x="37" y="111"/>
                  </a:cubicBezTo>
                  <a:cubicBezTo>
                    <a:pt x="37" y="111"/>
                    <a:pt x="37" y="110"/>
                    <a:pt x="37" y="110"/>
                  </a:cubicBezTo>
                  <a:cubicBezTo>
                    <a:pt x="36" y="110"/>
                    <a:pt x="36" y="111"/>
                    <a:pt x="36" y="110"/>
                  </a:cubicBezTo>
                  <a:cubicBezTo>
                    <a:pt x="36" y="109"/>
                    <a:pt x="36" y="109"/>
                    <a:pt x="36" y="108"/>
                  </a:cubicBezTo>
                  <a:cubicBezTo>
                    <a:pt x="36" y="108"/>
                    <a:pt x="36" y="106"/>
                    <a:pt x="36" y="106"/>
                  </a:cubicBezTo>
                  <a:cubicBezTo>
                    <a:pt x="37" y="107"/>
                    <a:pt x="37" y="107"/>
                    <a:pt x="37" y="107"/>
                  </a:cubicBezTo>
                  <a:cubicBezTo>
                    <a:pt x="38" y="105"/>
                    <a:pt x="38" y="105"/>
                    <a:pt x="38" y="105"/>
                  </a:cubicBezTo>
                  <a:cubicBezTo>
                    <a:pt x="38" y="105"/>
                    <a:pt x="38" y="105"/>
                    <a:pt x="37" y="105"/>
                  </a:cubicBezTo>
                  <a:cubicBezTo>
                    <a:pt x="36" y="105"/>
                    <a:pt x="36" y="103"/>
                    <a:pt x="36" y="103"/>
                  </a:cubicBezTo>
                  <a:cubicBezTo>
                    <a:pt x="36" y="103"/>
                    <a:pt x="36" y="102"/>
                    <a:pt x="36" y="102"/>
                  </a:cubicBezTo>
                  <a:cubicBezTo>
                    <a:pt x="36" y="102"/>
                    <a:pt x="35" y="102"/>
                    <a:pt x="35" y="101"/>
                  </a:cubicBezTo>
                  <a:cubicBezTo>
                    <a:pt x="34" y="100"/>
                    <a:pt x="34" y="99"/>
                    <a:pt x="34" y="99"/>
                  </a:cubicBezTo>
                  <a:cubicBezTo>
                    <a:pt x="34" y="99"/>
                    <a:pt x="35" y="99"/>
                    <a:pt x="34" y="98"/>
                  </a:cubicBezTo>
                  <a:cubicBezTo>
                    <a:pt x="34" y="97"/>
                    <a:pt x="34" y="97"/>
                    <a:pt x="33" y="97"/>
                  </a:cubicBezTo>
                  <a:cubicBezTo>
                    <a:pt x="33" y="96"/>
                    <a:pt x="33" y="95"/>
                    <a:pt x="34" y="95"/>
                  </a:cubicBezTo>
                  <a:cubicBezTo>
                    <a:pt x="34" y="95"/>
                    <a:pt x="34" y="95"/>
                    <a:pt x="35" y="95"/>
                  </a:cubicBezTo>
                  <a:cubicBezTo>
                    <a:pt x="35" y="96"/>
                    <a:pt x="36" y="96"/>
                    <a:pt x="36" y="96"/>
                  </a:cubicBezTo>
                  <a:cubicBezTo>
                    <a:pt x="36" y="95"/>
                    <a:pt x="37" y="94"/>
                    <a:pt x="36" y="94"/>
                  </a:cubicBezTo>
                  <a:cubicBezTo>
                    <a:pt x="36" y="93"/>
                    <a:pt x="35" y="92"/>
                    <a:pt x="35" y="92"/>
                  </a:cubicBezTo>
                  <a:cubicBezTo>
                    <a:pt x="34" y="91"/>
                    <a:pt x="34" y="91"/>
                    <a:pt x="34" y="91"/>
                  </a:cubicBezTo>
                  <a:cubicBezTo>
                    <a:pt x="34" y="91"/>
                    <a:pt x="34" y="91"/>
                    <a:pt x="34" y="90"/>
                  </a:cubicBezTo>
                  <a:cubicBezTo>
                    <a:pt x="34" y="90"/>
                    <a:pt x="34" y="89"/>
                    <a:pt x="34" y="89"/>
                  </a:cubicBezTo>
                  <a:close/>
                  <a:moveTo>
                    <a:pt x="33" y="89"/>
                  </a:moveTo>
                  <a:cubicBezTo>
                    <a:pt x="33" y="89"/>
                    <a:pt x="33" y="89"/>
                    <a:pt x="33" y="89"/>
                  </a:cubicBezTo>
                  <a:cubicBezTo>
                    <a:pt x="33" y="89"/>
                    <a:pt x="32" y="88"/>
                    <a:pt x="32" y="87"/>
                  </a:cubicBezTo>
                  <a:cubicBezTo>
                    <a:pt x="32" y="87"/>
                    <a:pt x="32" y="87"/>
                    <a:pt x="32" y="86"/>
                  </a:cubicBezTo>
                  <a:cubicBezTo>
                    <a:pt x="32" y="85"/>
                    <a:pt x="31" y="85"/>
                    <a:pt x="31" y="84"/>
                  </a:cubicBezTo>
                  <a:cubicBezTo>
                    <a:pt x="32" y="84"/>
                    <a:pt x="32" y="83"/>
                    <a:pt x="32" y="83"/>
                  </a:cubicBezTo>
                  <a:cubicBezTo>
                    <a:pt x="33" y="82"/>
                    <a:pt x="34" y="82"/>
                    <a:pt x="34" y="83"/>
                  </a:cubicBezTo>
                  <a:cubicBezTo>
                    <a:pt x="34" y="83"/>
                    <a:pt x="34" y="84"/>
                    <a:pt x="34" y="85"/>
                  </a:cubicBezTo>
                  <a:cubicBezTo>
                    <a:pt x="34" y="85"/>
                    <a:pt x="34" y="86"/>
                    <a:pt x="34" y="86"/>
                  </a:cubicBezTo>
                  <a:cubicBezTo>
                    <a:pt x="34" y="87"/>
                    <a:pt x="35" y="87"/>
                    <a:pt x="35" y="87"/>
                  </a:cubicBezTo>
                  <a:cubicBezTo>
                    <a:pt x="35" y="88"/>
                    <a:pt x="35" y="89"/>
                    <a:pt x="35" y="89"/>
                  </a:cubicBezTo>
                  <a:lnTo>
                    <a:pt x="33" y="89"/>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16" name="Freeform 9">
              <a:extLst>
                <a:ext uri="{FF2B5EF4-FFF2-40B4-BE49-F238E27FC236}">
                  <a16:creationId xmlns:a16="http://schemas.microsoft.com/office/drawing/2014/main" id="{9665B78A-C1A4-8C48-9A9C-4E78B3F1D236}"/>
                </a:ext>
              </a:extLst>
            </p:cNvPr>
            <p:cNvSpPr>
              <a:spLocks/>
            </p:cNvSpPr>
            <p:nvPr/>
          </p:nvSpPr>
          <p:spPr bwMode="auto">
            <a:xfrm>
              <a:off x="7316081" y="4213155"/>
              <a:ext cx="216588" cy="121458"/>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17" name="Freeform 16">
              <a:extLst>
                <a:ext uri="{FF2B5EF4-FFF2-40B4-BE49-F238E27FC236}">
                  <a16:creationId xmlns:a16="http://schemas.microsoft.com/office/drawing/2014/main" id="{6ACF7A3B-408C-8048-8752-AE1BCD9806B1}"/>
                </a:ext>
              </a:extLst>
            </p:cNvPr>
            <p:cNvSpPr>
              <a:spLocks/>
            </p:cNvSpPr>
            <p:nvPr/>
          </p:nvSpPr>
          <p:spPr bwMode="auto">
            <a:xfrm>
              <a:off x="5794469" y="3262802"/>
              <a:ext cx="424380" cy="437887"/>
            </a:xfrm>
            <a:custGeom>
              <a:avLst/>
              <a:gdLst>
                <a:gd name="T0" fmla="*/ 13 w 186"/>
                <a:gd name="T1" fmla="*/ 14 h 198"/>
                <a:gd name="T2" fmla="*/ 23 w 186"/>
                <a:gd name="T3" fmla="*/ 6 h 198"/>
                <a:gd name="T4" fmla="*/ 32 w 186"/>
                <a:gd name="T5" fmla="*/ 3 h 198"/>
                <a:gd name="T6" fmla="*/ 48 w 186"/>
                <a:gd name="T7" fmla="*/ 1 h 198"/>
                <a:gd name="T8" fmla="*/ 62 w 186"/>
                <a:gd name="T9" fmla="*/ 9 h 198"/>
                <a:gd name="T10" fmla="*/ 74 w 186"/>
                <a:gd name="T11" fmla="*/ 20 h 198"/>
                <a:gd name="T12" fmla="*/ 77 w 186"/>
                <a:gd name="T13" fmla="*/ 32 h 198"/>
                <a:gd name="T14" fmla="*/ 94 w 186"/>
                <a:gd name="T15" fmla="*/ 40 h 198"/>
                <a:gd name="T16" fmla="*/ 105 w 186"/>
                <a:gd name="T17" fmla="*/ 44 h 198"/>
                <a:gd name="T18" fmla="*/ 109 w 186"/>
                <a:gd name="T19" fmla="*/ 54 h 198"/>
                <a:gd name="T20" fmla="*/ 106 w 186"/>
                <a:gd name="T21" fmla="*/ 63 h 198"/>
                <a:gd name="T22" fmla="*/ 117 w 186"/>
                <a:gd name="T23" fmla="*/ 69 h 198"/>
                <a:gd name="T24" fmla="*/ 131 w 186"/>
                <a:gd name="T25" fmla="*/ 70 h 198"/>
                <a:gd name="T26" fmla="*/ 140 w 186"/>
                <a:gd name="T27" fmla="*/ 68 h 198"/>
                <a:gd name="T28" fmla="*/ 153 w 186"/>
                <a:gd name="T29" fmla="*/ 65 h 198"/>
                <a:gd name="T30" fmla="*/ 154 w 186"/>
                <a:gd name="T31" fmla="*/ 67 h 198"/>
                <a:gd name="T32" fmla="*/ 155 w 186"/>
                <a:gd name="T33" fmla="*/ 77 h 198"/>
                <a:gd name="T34" fmla="*/ 160 w 186"/>
                <a:gd name="T35" fmla="*/ 84 h 198"/>
                <a:gd name="T36" fmla="*/ 156 w 186"/>
                <a:gd name="T37" fmla="*/ 96 h 198"/>
                <a:gd name="T38" fmla="*/ 155 w 186"/>
                <a:gd name="T39" fmla="*/ 112 h 198"/>
                <a:gd name="T40" fmla="*/ 168 w 186"/>
                <a:gd name="T41" fmla="*/ 126 h 198"/>
                <a:gd name="T42" fmla="*/ 182 w 186"/>
                <a:gd name="T43" fmla="*/ 136 h 198"/>
                <a:gd name="T44" fmla="*/ 178 w 186"/>
                <a:gd name="T45" fmla="*/ 151 h 198"/>
                <a:gd name="T46" fmla="*/ 170 w 186"/>
                <a:gd name="T47" fmla="*/ 159 h 198"/>
                <a:gd name="T48" fmla="*/ 170 w 186"/>
                <a:gd name="T49" fmla="*/ 175 h 198"/>
                <a:gd name="T50" fmla="*/ 173 w 186"/>
                <a:gd name="T51" fmla="*/ 185 h 198"/>
                <a:gd name="T52" fmla="*/ 160 w 186"/>
                <a:gd name="T53" fmla="*/ 190 h 198"/>
                <a:gd name="T54" fmla="*/ 150 w 186"/>
                <a:gd name="T55" fmla="*/ 193 h 198"/>
                <a:gd name="T56" fmla="*/ 139 w 186"/>
                <a:gd name="T57" fmla="*/ 197 h 198"/>
                <a:gd name="T58" fmla="*/ 139 w 186"/>
                <a:gd name="T59" fmla="*/ 186 h 198"/>
                <a:gd name="T60" fmla="*/ 144 w 186"/>
                <a:gd name="T61" fmla="*/ 175 h 198"/>
                <a:gd name="T62" fmla="*/ 128 w 186"/>
                <a:gd name="T63" fmla="*/ 172 h 198"/>
                <a:gd name="T64" fmla="*/ 116 w 186"/>
                <a:gd name="T65" fmla="*/ 160 h 198"/>
                <a:gd name="T66" fmla="*/ 101 w 186"/>
                <a:gd name="T67" fmla="*/ 151 h 198"/>
                <a:gd name="T68" fmla="*/ 93 w 186"/>
                <a:gd name="T69" fmla="*/ 157 h 198"/>
                <a:gd name="T70" fmla="*/ 89 w 186"/>
                <a:gd name="T71" fmla="*/ 173 h 198"/>
                <a:gd name="T72" fmla="*/ 81 w 186"/>
                <a:gd name="T73" fmla="*/ 172 h 198"/>
                <a:gd name="T74" fmla="*/ 75 w 186"/>
                <a:gd name="T75" fmla="*/ 168 h 198"/>
                <a:gd name="T76" fmla="*/ 65 w 186"/>
                <a:gd name="T77" fmla="*/ 162 h 198"/>
                <a:gd name="T78" fmla="*/ 57 w 186"/>
                <a:gd name="T79" fmla="*/ 164 h 198"/>
                <a:gd name="T80" fmla="*/ 50 w 186"/>
                <a:gd name="T81" fmla="*/ 161 h 198"/>
                <a:gd name="T82" fmla="*/ 45 w 186"/>
                <a:gd name="T83" fmla="*/ 157 h 198"/>
                <a:gd name="T84" fmla="*/ 40 w 186"/>
                <a:gd name="T85" fmla="*/ 152 h 198"/>
                <a:gd name="T86" fmla="*/ 32 w 186"/>
                <a:gd name="T87" fmla="*/ 148 h 198"/>
                <a:gd name="T88" fmla="*/ 34 w 186"/>
                <a:gd name="T89" fmla="*/ 144 h 198"/>
                <a:gd name="T90" fmla="*/ 43 w 186"/>
                <a:gd name="T91" fmla="*/ 140 h 198"/>
                <a:gd name="T92" fmla="*/ 35 w 186"/>
                <a:gd name="T93" fmla="*/ 127 h 198"/>
                <a:gd name="T94" fmla="*/ 32 w 186"/>
                <a:gd name="T95" fmla="*/ 120 h 198"/>
                <a:gd name="T96" fmla="*/ 43 w 186"/>
                <a:gd name="T97" fmla="*/ 118 h 198"/>
                <a:gd name="T98" fmla="*/ 37 w 186"/>
                <a:gd name="T99" fmla="*/ 111 h 198"/>
                <a:gd name="T100" fmla="*/ 28 w 186"/>
                <a:gd name="T101" fmla="*/ 106 h 198"/>
                <a:gd name="T102" fmla="*/ 22 w 186"/>
                <a:gd name="T103" fmla="*/ 98 h 198"/>
                <a:gd name="T104" fmla="*/ 24 w 186"/>
                <a:gd name="T105" fmla="*/ 87 h 198"/>
                <a:gd name="T106" fmla="*/ 27 w 186"/>
                <a:gd name="T107" fmla="*/ 73 h 198"/>
                <a:gd name="T108" fmla="*/ 15 w 186"/>
                <a:gd name="T109" fmla="*/ 74 h 198"/>
                <a:gd name="T110" fmla="*/ 14 w 186"/>
                <a:gd name="T111" fmla="*/ 63 h 198"/>
                <a:gd name="T112" fmla="*/ 16 w 186"/>
                <a:gd name="T113" fmla="*/ 57 h 198"/>
                <a:gd name="T114" fmla="*/ 24 w 186"/>
                <a:gd name="T115" fmla="*/ 53 h 198"/>
                <a:gd name="T116" fmla="*/ 13 w 186"/>
                <a:gd name="T117" fmla="*/ 51 h 198"/>
                <a:gd name="T118" fmla="*/ 7 w 186"/>
                <a:gd name="T119" fmla="*/ 43 h 198"/>
                <a:gd name="T120" fmla="*/ 5 w 186"/>
                <a:gd name="T121" fmla="*/ 40 h 198"/>
                <a:gd name="T122" fmla="*/ 3 w 186"/>
                <a:gd name="T123" fmla="*/ 31 h 198"/>
                <a:gd name="T124" fmla="*/ 4 w 186"/>
                <a:gd name="T125" fmla="*/ 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198">
                  <a:moveTo>
                    <a:pt x="11" y="14"/>
                  </a:moveTo>
                  <a:cubicBezTo>
                    <a:pt x="11" y="14"/>
                    <a:pt x="11" y="14"/>
                    <a:pt x="11" y="14"/>
                  </a:cubicBezTo>
                  <a:cubicBezTo>
                    <a:pt x="11" y="14"/>
                    <a:pt x="11" y="14"/>
                    <a:pt x="11" y="14"/>
                  </a:cubicBezTo>
                  <a:cubicBezTo>
                    <a:pt x="12" y="14"/>
                    <a:pt x="12" y="14"/>
                    <a:pt x="13" y="14"/>
                  </a:cubicBezTo>
                  <a:cubicBezTo>
                    <a:pt x="15" y="14"/>
                    <a:pt x="16" y="14"/>
                    <a:pt x="16" y="14"/>
                  </a:cubicBezTo>
                  <a:cubicBezTo>
                    <a:pt x="17" y="11"/>
                    <a:pt x="17" y="11"/>
                    <a:pt x="17" y="11"/>
                  </a:cubicBezTo>
                  <a:cubicBezTo>
                    <a:pt x="19" y="10"/>
                    <a:pt x="19" y="10"/>
                    <a:pt x="19" y="10"/>
                  </a:cubicBezTo>
                  <a:cubicBezTo>
                    <a:pt x="19" y="10"/>
                    <a:pt x="22" y="6"/>
                    <a:pt x="23" y="6"/>
                  </a:cubicBezTo>
                  <a:cubicBezTo>
                    <a:pt x="25" y="6"/>
                    <a:pt x="23" y="4"/>
                    <a:pt x="23" y="4"/>
                  </a:cubicBezTo>
                  <a:cubicBezTo>
                    <a:pt x="23" y="4"/>
                    <a:pt x="28" y="2"/>
                    <a:pt x="30" y="2"/>
                  </a:cubicBezTo>
                  <a:cubicBezTo>
                    <a:pt x="30" y="2"/>
                    <a:pt x="30" y="2"/>
                    <a:pt x="31" y="2"/>
                  </a:cubicBezTo>
                  <a:cubicBezTo>
                    <a:pt x="32" y="2"/>
                    <a:pt x="32" y="3"/>
                    <a:pt x="32" y="3"/>
                  </a:cubicBezTo>
                  <a:cubicBezTo>
                    <a:pt x="36" y="1"/>
                    <a:pt x="36" y="1"/>
                    <a:pt x="36" y="1"/>
                  </a:cubicBezTo>
                  <a:cubicBezTo>
                    <a:pt x="36" y="1"/>
                    <a:pt x="42" y="0"/>
                    <a:pt x="43" y="0"/>
                  </a:cubicBezTo>
                  <a:cubicBezTo>
                    <a:pt x="44" y="0"/>
                    <a:pt x="46" y="1"/>
                    <a:pt x="46" y="1"/>
                  </a:cubicBezTo>
                  <a:cubicBezTo>
                    <a:pt x="48" y="1"/>
                    <a:pt x="48" y="1"/>
                    <a:pt x="48" y="1"/>
                  </a:cubicBezTo>
                  <a:cubicBezTo>
                    <a:pt x="48" y="1"/>
                    <a:pt x="49" y="2"/>
                    <a:pt x="50" y="2"/>
                  </a:cubicBezTo>
                  <a:cubicBezTo>
                    <a:pt x="52" y="3"/>
                    <a:pt x="53" y="6"/>
                    <a:pt x="54" y="6"/>
                  </a:cubicBezTo>
                  <a:cubicBezTo>
                    <a:pt x="56" y="7"/>
                    <a:pt x="58" y="7"/>
                    <a:pt x="59" y="7"/>
                  </a:cubicBezTo>
                  <a:cubicBezTo>
                    <a:pt x="60" y="8"/>
                    <a:pt x="62" y="9"/>
                    <a:pt x="62" y="9"/>
                  </a:cubicBezTo>
                  <a:cubicBezTo>
                    <a:pt x="62" y="9"/>
                    <a:pt x="67" y="14"/>
                    <a:pt x="68" y="14"/>
                  </a:cubicBezTo>
                  <a:cubicBezTo>
                    <a:pt x="69" y="14"/>
                    <a:pt x="69" y="14"/>
                    <a:pt x="70" y="16"/>
                  </a:cubicBezTo>
                  <a:cubicBezTo>
                    <a:pt x="71" y="17"/>
                    <a:pt x="74" y="16"/>
                    <a:pt x="74" y="16"/>
                  </a:cubicBezTo>
                  <a:cubicBezTo>
                    <a:pt x="74" y="16"/>
                    <a:pt x="75" y="19"/>
                    <a:pt x="74" y="20"/>
                  </a:cubicBezTo>
                  <a:cubicBezTo>
                    <a:pt x="74" y="21"/>
                    <a:pt x="74" y="24"/>
                    <a:pt x="74" y="24"/>
                  </a:cubicBezTo>
                  <a:cubicBezTo>
                    <a:pt x="74" y="24"/>
                    <a:pt x="74" y="25"/>
                    <a:pt x="74" y="26"/>
                  </a:cubicBezTo>
                  <a:cubicBezTo>
                    <a:pt x="75" y="28"/>
                    <a:pt x="76" y="28"/>
                    <a:pt x="76" y="30"/>
                  </a:cubicBezTo>
                  <a:cubicBezTo>
                    <a:pt x="77" y="31"/>
                    <a:pt x="76" y="31"/>
                    <a:pt x="77" y="32"/>
                  </a:cubicBezTo>
                  <a:cubicBezTo>
                    <a:pt x="78" y="33"/>
                    <a:pt x="79" y="35"/>
                    <a:pt x="80" y="35"/>
                  </a:cubicBezTo>
                  <a:cubicBezTo>
                    <a:pt x="81" y="35"/>
                    <a:pt x="82" y="35"/>
                    <a:pt x="85" y="36"/>
                  </a:cubicBezTo>
                  <a:cubicBezTo>
                    <a:pt x="88" y="38"/>
                    <a:pt x="89" y="38"/>
                    <a:pt x="90" y="39"/>
                  </a:cubicBezTo>
                  <a:cubicBezTo>
                    <a:pt x="92" y="40"/>
                    <a:pt x="91" y="39"/>
                    <a:pt x="94" y="40"/>
                  </a:cubicBezTo>
                  <a:cubicBezTo>
                    <a:pt x="98" y="41"/>
                    <a:pt x="97" y="40"/>
                    <a:pt x="98" y="41"/>
                  </a:cubicBezTo>
                  <a:cubicBezTo>
                    <a:pt x="99" y="41"/>
                    <a:pt x="98" y="40"/>
                    <a:pt x="100" y="41"/>
                  </a:cubicBezTo>
                  <a:cubicBezTo>
                    <a:pt x="103" y="41"/>
                    <a:pt x="105" y="42"/>
                    <a:pt x="105" y="42"/>
                  </a:cubicBezTo>
                  <a:cubicBezTo>
                    <a:pt x="105" y="44"/>
                    <a:pt x="105" y="44"/>
                    <a:pt x="105" y="44"/>
                  </a:cubicBezTo>
                  <a:cubicBezTo>
                    <a:pt x="103" y="48"/>
                    <a:pt x="103" y="48"/>
                    <a:pt x="103" y="48"/>
                  </a:cubicBezTo>
                  <a:cubicBezTo>
                    <a:pt x="103" y="51"/>
                    <a:pt x="103" y="51"/>
                    <a:pt x="103" y="51"/>
                  </a:cubicBezTo>
                  <a:cubicBezTo>
                    <a:pt x="103" y="51"/>
                    <a:pt x="101" y="51"/>
                    <a:pt x="103" y="52"/>
                  </a:cubicBezTo>
                  <a:cubicBezTo>
                    <a:pt x="105" y="53"/>
                    <a:pt x="109" y="54"/>
                    <a:pt x="109" y="54"/>
                  </a:cubicBezTo>
                  <a:cubicBezTo>
                    <a:pt x="112" y="56"/>
                    <a:pt x="112" y="56"/>
                    <a:pt x="112" y="56"/>
                  </a:cubicBezTo>
                  <a:cubicBezTo>
                    <a:pt x="112" y="56"/>
                    <a:pt x="110" y="59"/>
                    <a:pt x="109" y="60"/>
                  </a:cubicBezTo>
                  <a:cubicBezTo>
                    <a:pt x="108" y="60"/>
                    <a:pt x="105" y="60"/>
                    <a:pt x="105" y="60"/>
                  </a:cubicBezTo>
                  <a:cubicBezTo>
                    <a:pt x="105" y="60"/>
                    <a:pt x="104" y="63"/>
                    <a:pt x="106" y="63"/>
                  </a:cubicBezTo>
                  <a:cubicBezTo>
                    <a:pt x="107" y="64"/>
                    <a:pt x="109" y="64"/>
                    <a:pt x="110" y="64"/>
                  </a:cubicBezTo>
                  <a:cubicBezTo>
                    <a:pt x="111" y="64"/>
                    <a:pt x="113" y="65"/>
                    <a:pt x="113" y="65"/>
                  </a:cubicBezTo>
                  <a:cubicBezTo>
                    <a:pt x="113" y="65"/>
                    <a:pt x="114" y="65"/>
                    <a:pt x="115" y="66"/>
                  </a:cubicBezTo>
                  <a:cubicBezTo>
                    <a:pt x="115" y="68"/>
                    <a:pt x="116" y="69"/>
                    <a:pt x="117" y="69"/>
                  </a:cubicBezTo>
                  <a:cubicBezTo>
                    <a:pt x="118" y="69"/>
                    <a:pt x="120" y="69"/>
                    <a:pt x="121" y="69"/>
                  </a:cubicBezTo>
                  <a:cubicBezTo>
                    <a:pt x="122" y="69"/>
                    <a:pt x="122" y="68"/>
                    <a:pt x="123" y="68"/>
                  </a:cubicBezTo>
                  <a:cubicBezTo>
                    <a:pt x="124" y="69"/>
                    <a:pt x="130" y="68"/>
                    <a:pt x="130" y="68"/>
                  </a:cubicBezTo>
                  <a:cubicBezTo>
                    <a:pt x="130" y="68"/>
                    <a:pt x="130" y="68"/>
                    <a:pt x="131" y="70"/>
                  </a:cubicBezTo>
                  <a:cubicBezTo>
                    <a:pt x="133" y="73"/>
                    <a:pt x="136" y="74"/>
                    <a:pt x="136" y="74"/>
                  </a:cubicBezTo>
                  <a:cubicBezTo>
                    <a:pt x="136" y="74"/>
                    <a:pt x="137" y="75"/>
                    <a:pt x="137" y="74"/>
                  </a:cubicBezTo>
                  <a:cubicBezTo>
                    <a:pt x="137" y="73"/>
                    <a:pt x="138" y="72"/>
                    <a:pt x="138" y="72"/>
                  </a:cubicBezTo>
                  <a:cubicBezTo>
                    <a:pt x="138" y="72"/>
                    <a:pt x="140" y="69"/>
                    <a:pt x="140" y="68"/>
                  </a:cubicBezTo>
                  <a:cubicBezTo>
                    <a:pt x="141" y="67"/>
                    <a:pt x="142" y="64"/>
                    <a:pt x="143" y="64"/>
                  </a:cubicBezTo>
                  <a:cubicBezTo>
                    <a:pt x="144" y="63"/>
                    <a:pt x="147" y="61"/>
                    <a:pt x="147" y="61"/>
                  </a:cubicBezTo>
                  <a:cubicBezTo>
                    <a:pt x="147" y="61"/>
                    <a:pt x="147" y="60"/>
                    <a:pt x="149" y="61"/>
                  </a:cubicBezTo>
                  <a:cubicBezTo>
                    <a:pt x="150" y="63"/>
                    <a:pt x="153" y="65"/>
                    <a:pt x="153" y="65"/>
                  </a:cubicBezTo>
                  <a:cubicBezTo>
                    <a:pt x="158" y="65"/>
                    <a:pt x="158" y="65"/>
                    <a:pt x="158" y="65"/>
                  </a:cubicBezTo>
                  <a:cubicBezTo>
                    <a:pt x="158" y="65"/>
                    <a:pt x="161" y="66"/>
                    <a:pt x="161" y="67"/>
                  </a:cubicBezTo>
                  <a:cubicBezTo>
                    <a:pt x="161" y="68"/>
                    <a:pt x="160" y="68"/>
                    <a:pt x="158" y="69"/>
                  </a:cubicBezTo>
                  <a:cubicBezTo>
                    <a:pt x="157" y="69"/>
                    <a:pt x="154" y="66"/>
                    <a:pt x="154" y="67"/>
                  </a:cubicBezTo>
                  <a:cubicBezTo>
                    <a:pt x="153" y="68"/>
                    <a:pt x="153" y="70"/>
                    <a:pt x="153" y="70"/>
                  </a:cubicBezTo>
                  <a:cubicBezTo>
                    <a:pt x="149" y="72"/>
                    <a:pt x="149" y="72"/>
                    <a:pt x="149" y="72"/>
                  </a:cubicBezTo>
                  <a:cubicBezTo>
                    <a:pt x="150" y="74"/>
                    <a:pt x="150" y="74"/>
                    <a:pt x="150" y="74"/>
                  </a:cubicBezTo>
                  <a:cubicBezTo>
                    <a:pt x="150" y="74"/>
                    <a:pt x="155" y="76"/>
                    <a:pt x="155" y="77"/>
                  </a:cubicBezTo>
                  <a:cubicBezTo>
                    <a:pt x="155" y="78"/>
                    <a:pt x="155" y="80"/>
                    <a:pt x="155" y="80"/>
                  </a:cubicBezTo>
                  <a:cubicBezTo>
                    <a:pt x="158" y="81"/>
                    <a:pt x="158" y="81"/>
                    <a:pt x="158" y="81"/>
                  </a:cubicBezTo>
                  <a:cubicBezTo>
                    <a:pt x="160" y="80"/>
                    <a:pt x="160" y="80"/>
                    <a:pt x="160" y="80"/>
                  </a:cubicBezTo>
                  <a:cubicBezTo>
                    <a:pt x="160" y="84"/>
                    <a:pt x="160" y="84"/>
                    <a:pt x="160" y="84"/>
                  </a:cubicBezTo>
                  <a:cubicBezTo>
                    <a:pt x="160" y="88"/>
                    <a:pt x="160" y="88"/>
                    <a:pt x="160" y="88"/>
                  </a:cubicBezTo>
                  <a:cubicBezTo>
                    <a:pt x="160" y="91"/>
                    <a:pt x="160" y="91"/>
                    <a:pt x="160" y="91"/>
                  </a:cubicBezTo>
                  <a:cubicBezTo>
                    <a:pt x="160" y="91"/>
                    <a:pt x="161" y="94"/>
                    <a:pt x="160" y="94"/>
                  </a:cubicBezTo>
                  <a:cubicBezTo>
                    <a:pt x="159" y="94"/>
                    <a:pt x="156" y="96"/>
                    <a:pt x="156" y="96"/>
                  </a:cubicBezTo>
                  <a:cubicBezTo>
                    <a:pt x="154" y="99"/>
                    <a:pt x="154" y="99"/>
                    <a:pt x="154" y="99"/>
                  </a:cubicBezTo>
                  <a:cubicBezTo>
                    <a:pt x="154" y="99"/>
                    <a:pt x="154" y="103"/>
                    <a:pt x="154" y="104"/>
                  </a:cubicBezTo>
                  <a:cubicBezTo>
                    <a:pt x="155" y="106"/>
                    <a:pt x="154" y="109"/>
                    <a:pt x="154" y="109"/>
                  </a:cubicBezTo>
                  <a:cubicBezTo>
                    <a:pt x="154" y="109"/>
                    <a:pt x="154" y="111"/>
                    <a:pt x="155" y="112"/>
                  </a:cubicBezTo>
                  <a:cubicBezTo>
                    <a:pt x="156" y="113"/>
                    <a:pt x="157" y="115"/>
                    <a:pt x="157" y="115"/>
                  </a:cubicBezTo>
                  <a:cubicBezTo>
                    <a:pt x="157" y="115"/>
                    <a:pt x="158" y="116"/>
                    <a:pt x="159" y="118"/>
                  </a:cubicBezTo>
                  <a:cubicBezTo>
                    <a:pt x="160" y="120"/>
                    <a:pt x="164" y="125"/>
                    <a:pt x="164" y="125"/>
                  </a:cubicBezTo>
                  <a:cubicBezTo>
                    <a:pt x="164" y="125"/>
                    <a:pt x="167" y="126"/>
                    <a:pt x="168" y="126"/>
                  </a:cubicBezTo>
                  <a:cubicBezTo>
                    <a:pt x="168" y="126"/>
                    <a:pt x="172" y="128"/>
                    <a:pt x="172" y="128"/>
                  </a:cubicBezTo>
                  <a:cubicBezTo>
                    <a:pt x="172" y="128"/>
                    <a:pt x="174" y="128"/>
                    <a:pt x="174" y="129"/>
                  </a:cubicBezTo>
                  <a:cubicBezTo>
                    <a:pt x="174" y="129"/>
                    <a:pt x="178" y="135"/>
                    <a:pt x="178" y="135"/>
                  </a:cubicBezTo>
                  <a:cubicBezTo>
                    <a:pt x="182" y="136"/>
                    <a:pt x="182" y="136"/>
                    <a:pt x="182" y="136"/>
                  </a:cubicBezTo>
                  <a:cubicBezTo>
                    <a:pt x="186" y="136"/>
                    <a:pt x="186" y="136"/>
                    <a:pt x="186" y="136"/>
                  </a:cubicBezTo>
                  <a:cubicBezTo>
                    <a:pt x="186" y="136"/>
                    <a:pt x="185" y="141"/>
                    <a:pt x="184" y="142"/>
                  </a:cubicBezTo>
                  <a:cubicBezTo>
                    <a:pt x="183" y="143"/>
                    <a:pt x="180" y="147"/>
                    <a:pt x="180" y="147"/>
                  </a:cubicBezTo>
                  <a:cubicBezTo>
                    <a:pt x="180" y="147"/>
                    <a:pt x="178" y="149"/>
                    <a:pt x="178" y="151"/>
                  </a:cubicBezTo>
                  <a:cubicBezTo>
                    <a:pt x="179" y="152"/>
                    <a:pt x="179" y="155"/>
                    <a:pt x="179" y="155"/>
                  </a:cubicBezTo>
                  <a:cubicBezTo>
                    <a:pt x="179" y="155"/>
                    <a:pt x="177" y="157"/>
                    <a:pt x="176" y="157"/>
                  </a:cubicBezTo>
                  <a:cubicBezTo>
                    <a:pt x="175" y="157"/>
                    <a:pt x="173" y="157"/>
                    <a:pt x="172" y="158"/>
                  </a:cubicBezTo>
                  <a:cubicBezTo>
                    <a:pt x="171" y="158"/>
                    <a:pt x="170" y="159"/>
                    <a:pt x="170" y="159"/>
                  </a:cubicBezTo>
                  <a:cubicBezTo>
                    <a:pt x="169" y="160"/>
                    <a:pt x="167" y="162"/>
                    <a:pt x="167" y="162"/>
                  </a:cubicBezTo>
                  <a:cubicBezTo>
                    <a:pt x="169" y="165"/>
                    <a:pt x="169" y="165"/>
                    <a:pt x="169" y="165"/>
                  </a:cubicBezTo>
                  <a:cubicBezTo>
                    <a:pt x="170" y="170"/>
                    <a:pt x="170" y="170"/>
                    <a:pt x="170" y="170"/>
                  </a:cubicBezTo>
                  <a:cubicBezTo>
                    <a:pt x="170" y="175"/>
                    <a:pt x="170" y="175"/>
                    <a:pt x="170" y="175"/>
                  </a:cubicBezTo>
                  <a:cubicBezTo>
                    <a:pt x="170" y="175"/>
                    <a:pt x="173" y="176"/>
                    <a:pt x="173" y="177"/>
                  </a:cubicBezTo>
                  <a:cubicBezTo>
                    <a:pt x="174" y="177"/>
                    <a:pt x="175" y="180"/>
                    <a:pt x="175" y="180"/>
                  </a:cubicBezTo>
                  <a:cubicBezTo>
                    <a:pt x="174" y="182"/>
                    <a:pt x="174" y="182"/>
                    <a:pt x="174" y="182"/>
                  </a:cubicBezTo>
                  <a:cubicBezTo>
                    <a:pt x="173" y="185"/>
                    <a:pt x="173" y="185"/>
                    <a:pt x="173" y="185"/>
                  </a:cubicBezTo>
                  <a:cubicBezTo>
                    <a:pt x="173" y="185"/>
                    <a:pt x="172" y="187"/>
                    <a:pt x="171" y="188"/>
                  </a:cubicBezTo>
                  <a:cubicBezTo>
                    <a:pt x="169" y="188"/>
                    <a:pt x="166" y="188"/>
                    <a:pt x="166" y="188"/>
                  </a:cubicBezTo>
                  <a:cubicBezTo>
                    <a:pt x="166" y="188"/>
                    <a:pt x="166" y="187"/>
                    <a:pt x="164" y="188"/>
                  </a:cubicBezTo>
                  <a:cubicBezTo>
                    <a:pt x="162" y="188"/>
                    <a:pt x="160" y="190"/>
                    <a:pt x="160" y="190"/>
                  </a:cubicBezTo>
                  <a:cubicBezTo>
                    <a:pt x="160" y="190"/>
                    <a:pt x="160" y="190"/>
                    <a:pt x="159" y="191"/>
                  </a:cubicBezTo>
                  <a:cubicBezTo>
                    <a:pt x="157" y="191"/>
                    <a:pt x="156" y="191"/>
                    <a:pt x="155" y="191"/>
                  </a:cubicBezTo>
                  <a:cubicBezTo>
                    <a:pt x="154" y="191"/>
                    <a:pt x="152" y="190"/>
                    <a:pt x="152" y="190"/>
                  </a:cubicBezTo>
                  <a:cubicBezTo>
                    <a:pt x="150" y="193"/>
                    <a:pt x="150" y="193"/>
                    <a:pt x="150" y="193"/>
                  </a:cubicBezTo>
                  <a:cubicBezTo>
                    <a:pt x="150" y="193"/>
                    <a:pt x="148" y="194"/>
                    <a:pt x="147" y="194"/>
                  </a:cubicBezTo>
                  <a:cubicBezTo>
                    <a:pt x="147" y="194"/>
                    <a:pt x="144" y="198"/>
                    <a:pt x="144" y="198"/>
                  </a:cubicBezTo>
                  <a:cubicBezTo>
                    <a:pt x="144" y="198"/>
                    <a:pt x="144" y="198"/>
                    <a:pt x="143" y="198"/>
                  </a:cubicBezTo>
                  <a:cubicBezTo>
                    <a:pt x="141" y="198"/>
                    <a:pt x="139" y="197"/>
                    <a:pt x="139" y="197"/>
                  </a:cubicBezTo>
                  <a:cubicBezTo>
                    <a:pt x="136" y="194"/>
                    <a:pt x="136" y="194"/>
                    <a:pt x="136" y="194"/>
                  </a:cubicBezTo>
                  <a:cubicBezTo>
                    <a:pt x="136" y="194"/>
                    <a:pt x="137" y="194"/>
                    <a:pt x="139" y="192"/>
                  </a:cubicBezTo>
                  <a:cubicBezTo>
                    <a:pt x="140" y="191"/>
                    <a:pt x="140" y="191"/>
                    <a:pt x="140" y="190"/>
                  </a:cubicBezTo>
                  <a:cubicBezTo>
                    <a:pt x="139" y="188"/>
                    <a:pt x="138" y="186"/>
                    <a:pt x="139" y="186"/>
                  </a:cubicBezTo>
                  <a:cubicBezTo>
                    <a:pt x="140" y="185"/>
                    <a:pt x="141" y="186"/>
                    <a:pt x="142" y="184"/>
                  </a:cubicBezTo>
                  <a:cubicBezTo>
                    <a:pt x="142" y="183"/>
                    <a:pt x="142" y="182"/>
                    <a:pt x="142" y="180"/>
                  </a:cubicBezTo>
                  <a:cubicBezTo>
                    <a:pt x="142" y="179"/>
                    <a:pt x="142" y="177"/>
                    <a:pt x="143" y="177"/>
                  </a:cubicBezTo>
                  <a:cubicBezTo>
                    <a:pt x="144" y="176"/>
                    <a:pt x="144" y="175"/>
                    <a:pt x="144" y="175"/>
                  </a:cubicBezTo>
                  <a:cubicBezTo>
                    <a:pt x="139" y="174"/>
                    <a:pt x="139" y="174"/>
                    <a:pt x="139" y="174"/>
                  </a:cubicBezTo>
                  <a:cubicBezTo>
                    <a:pt x="136" y="175"/>
                    <a:pt x="136" y="175"/>
                    <a:pt x="136" y="175"/>
                  </a:cubicBezTo>
                  <a:cubicBezTo>
                    <a:pt x="136" y="175"/>
                    <a:pt x="136" y="173"/>
                    <a:pt x="134" y="173"/>
                  </a:cubicBezTo>
                  <a:cubicBezTo>
                    <a:pt x="132" y="172"/>
                    <a:pt x="128" y="172"/>
                    <a:pt x="128" y="172"/>
                  </a:cubicBezTo>
                  <a:cubicBezTo>
                    <a:pt x="127" y="168"/>
                    <a:pt x="127" y="168"/>
                    <a:pt x="127" y="168"/>
                  </a:cubicBezTo>
                  <a:cubicBezTo>
                    <a:pt x="119" y="166"/>
                    <a:pt x="119" y="166"/>
                    <a:pt x="119" y="166"/>
                  </a:cubicBezTo>
                  <a:cubicBezTo>
                    <a:pt x="119" y="166"/>
                    <a:pt x="118" y="162"/>
                    <a:pt x="117" y="161"/>
                  </a:cubicBezTo>
                  <a:cubicBezTo>
                    <a:pt x="116" y="160"/>
                    <a:pt x="116" y="160"/>
                    <a:pt x="116" y="160"/>
                  </a:cubicBezTo>
                  <a:cubicBezTo>
                    <a:pt x="111" y="156"/>
                    <a:pt x="111" y="156"/>
                    <a:pt x="111" y="156"/>
                  </a:cubicBezTo>
                  <a:cubicBezTo>
                    <a:pt x="108" y="156"/>
                    <a:pt x="108" y="156"/>
                    <a:pt x="108" y="156"/>
                  </a:cubicBezTo>
                  <a:cubicBezTo>
                    <a:pt x="108" y="156"/>
                    <a:pt x="107" y="156"/>
                    <a:pt x="105" y="155"/>
                  </a:cubicBezTo>
                  <a:cubicBezTo>
                    <a:pt x="102" y="154"/>
                    <a:pt x="101" y="151"/>
                    <a:pt x="101" y="151"/>
                  </a:cubicBezTo>
                  <a:cubicBezTo>
                    <a:pt x="101" y="151"/>
                    <a:pt x="101" y="149"/>
                    <a:pt x="99" y="150"/>
                  </a:cubicBezTo>
                  <a:cubicBezTo>
                    <a:pt x="97" y="152"/>
                    <a:pt x="95" y="152"/>
                    <a:pt x="94" y="153"/>
                  </a:cubicBezTo>
                  <a:cubicBezTo>
                    <a:pt x="94" y="153"/>
                    <a:pt x="93" y="153"/>
                    <a:pt x="92" y="154"/>
                  </a:cubicBezTo>
                  <a:cubicBezTo>
                    <a:pt x="92" y="155"/>
                    <a:pt x="91" y="155"/>
                    <a:pt x="93" y="157"/>
                  </a:cubicBezTo>
                  <a:cubicBezTo>
                    <a:pt x="94" y="158"/>
                    <a:pt x="95" y="159"/>
                    <a:pt x="95" y="159"/>
                  </a:cubicBezTo>
                  <a:cubicBezTo>
                    <a:pt x="94" y="164"/>
                    <a:pt x="94" y="164"/>
                    <a:pt x="94" y="164"/>
                  </a:cubicBezTo>
                  <a:cubicBezTo>
                    <a:pt x="88" y="170"/>
                    <a:pt x="88" y="170"/>
                    <a:pt x="88" y="170"/>
                  </a:cubicBezTo>
                  <a:cubicBezTo>
                    <a:pt x="89" y="173"/>
                    <a:pt x="89" y="173"/>
                    <a:pt x="89" y="173"/>
                  </a:cubicBezTo>
                  <a:cubicBezTo>
                    <a:pt x="89" y="173"/>
                    <a:pt x="91" y="173"/>
                    <a:pt x="88" y="174"/>
                  </a:cubicBezTo>
                  <a:cubicBezTo>
                    <a:pt x="86" y="175"/>
                    <a:pt x="86" y="176"/>
                    <a:pt x="85" y="176"/>
                  </a:cubicBezTo>
                  <a:cubicBezTo>
                    <a:pt x="85" y="175"/>
                    <a:pt x="84" y="174"/>
                    <a:pt x="82" y="173"/>
                  </a:cubicBezTo>
                  <a:cubicBezTo>
                    <a:pt x="81" y="172"/>
                    <a:pt x="81" y="172"/>
                    <a:pt x="81" y="172"/>
                  </a:cubicBezTo>
                  <a:cubicBezTo>
                    <a:pt x="81" y="172"/>
                    <a:pt x="81" y="172"/>
                    <a:pt x="80" y="171"/>
                  </a:cubicBezTo>
                  <a:cubicBezTo>
                    <a:pt x="80" y="171"/>
                    <a:pt x="80" y="171"/>
                    <a:pt x="80" y="171"/>
                  </a:cubicBezTo>
                  <a:cubicBezTo>
                    <a:pt x="80" y="171"/>
                    <a:pt x="80" y="170"/>
                    <a:pt x="78" y="170"/>
                  </a:cubicBezTo>
                  <a:cubicBezTo>
                    <a:pt x="77" y="170"/>
                    <a:pt x="75" y="168"/>
                    <a:pt x="75" y="168"/>
                  </a:cubicBezTo>
                  <a:cubicBezTo>
                    <a:pt x="72" y="168"/>
                    <a:pt x="72" y="168"/>
                    <a:pt x="72" y="168"/>
                  </a:cubicBezTo>
                  <a:cubicBezTo>
                    <a:pt x="72" y="168"/>
                    <a:pt x="69" y="165"/>
                    <a:pt x="69" y="165"/>
                  </a:cubicBezTo>
                  <a:cubicBezTo>
                    <a:pt x="68" y="165"/>
                    <a:pt x="65" y="164"/>
                    <a:pt x="65" y="164"/>
                  </a:cubicBezTo>
                  <a:cubicBezTo>
                    <a:pt x="65" y="162"/>
                    <a:pt x="65" y="162"/>
                    <a:pt x="65" y="162"/>
                  </a:cubicBezTo>
                  <a:cubicBezTo>
                    <a:pt x="65" y="162"/>
                    <a:pt x="64" y="162"/>
                    <a:pt x="64" y="162"/>
                  </a:cubicBezTo>
                  <a:cubicBezTo>
                    <a:pt x="63" y="162"/>
                    <a:pt x="62" y="163"/>
                    <a:pt x="62" y="163"/>
                  </a:cubicBezTo>
                  <a:cubicBezTo>
                    <a:pt x="59" y="164"/>
                    <a:pt x="59" y="164"/>
                    <a:pt x="59" y="164"/>
                  </a:cubicBezTo>
                  <a:cubicBezTo>
                    <a:pt x="59" y="164"/>
                    <a:pt x="57" y="164"/>
                    <a:pt x="57" y="164"/>
                  </a:cubicBezTo>
                  <a:cubicBezTo>
                    <a:pt x="56" y="163"/>
                    <a:pt x="55" y="161"/>
                    <a:pt x="55" y="161"/>
                  </a:cubicBezTo>
                  <a:cubicBezTo>
                    <a:pt x="55" y="161"/>
                    <a:pt x="55" y="161"/>
                    <a:pt x="54" y="161"/>
                  </a:cubicBezTo>
                  <a:cubicBezTo>
                    <a:pt x="53" y="162"/>
                    <a:pt x="55" y="163"/>
                    <a:pt x="53" y="162"/>
                  </a:cubicBezTo>
                  <a:cubicBezTo>
                    <a:pt x="50" y="161"/>
                    <a:pt x="50" y="161"/>
                    <a:pt x="50" y="161"/>
                  </a:cubicBezTo>
                  <a:cubicBezTo>
                    <a:pt x="48" y="159"/>
                    <a:pt x="48" y="159"/>
                    <a:pt x="48" y="159"/>
                  </a:cubicBezTo>
                  <a:cubicBezTo>
                    <a:pt x="47" y="159"/>
                    <a:pt x="47" y="159"/>
                    <a:pt x="47" y="159"/>
                  </a:cubicBezTo>
                  <a:cubicBezTo>
                    <a:pt x="46" y="159"/>
                    <a:pt x="46" y="159"/>
                    <a:pt x="46" y="159"/>
                  </a:cubicBezTo>
                  <a:cubicBezTo>
                    <a:pt x="46" y="159"/>
                    <a:pt x="45" y="157"/>
                    <a:pt x="45" y="157"/>
                  </a:cubicBezTo>
                  <a:cubicBezTo>
                    <a:pt x="45" y="157"/>
                    <a:pt x="45" y="155"/>
                    <a:pt x="45" y="155"/>
                  </a:cubicBezTo>
                  <a:cubicBezTo>
                    <a:pt x="44" y="155"/>
                    <a:pt x="41" y="154"/>
                    <a:pt x="41" y="154"/>
                  </a:cubicBezTo>
                  <a:cubicBezTo>
                    <a:pt x="40" y="152"/>
                    <a:pt x="40" y="152"/>
                    <a:pt x="40" y="152"/>
                  </a:cubicBezTo>
                  <a:cubicBezTo>
                    <a:pt x="40" y="152"/>
                    <a:pt x="40" y="152"/>
                    <a:pt x="40" y="152"/>
                  </a:cubicBezTo>
                  <a:cubicBezTo>
                    <a:pt x="39" y="152"/>
                    <a:pt x="37" y="151"/>
                    <a:pt x="37" y="151"/>
                  </a:cubicBezTo>
                  <a:cubicBezTo>
                    <a:pt x="36" y="150"/>
                    <a:pt x="36" y="150"/>
                    <a:pt x="36" y="150"/>
                  </a:cubicBezTo>
                  <a:cubicBezTo>
                    <a:pt x="33" y="150"/>
                    <a:pt x="33" y="150"/>
                    <a:pt x="33" y="150"/>
                  </a:cubicBezTo>
                  <a:cubicBezTo>
                    <a:pt x="32" y="148"/>
                    <a:pt x="32" y="148"/>
                    <a:pt x="32" y="148"/>
                  </a:cubicBezTo>
                  <a:cubicBezTo>
                    <a:pt x="32" y="148"/>
                    <a:pt x="31" y="147"/>
                    <a:pt x="31" y="147"/>
                  </a:cubicBezTo>
                  <a:cubicBezTo>
                    <a:pt x="32" y="147"/>
                    <a:pt x="32" y="145"/>
                    <a:pt x="32" y="145"/>
                  </a:cubicBezTo>
                  <a:cubicBezTo>
                    <a:pt x="31" y="145"/>
                    <a:pt x="31" y="145"/>
                    <a:pt x="31" y="145"/>
                  </a:cubicBezTo>
                  <a:cubicBezTo>
                    <a:pt x="32" y="144"/>
                    <a:pt x="34" y="144"/>
                    <a:pt x="34" y="144"/>
                  </a:cubicBezTo>
                  <a:cubicBezTo>
                    <a:pt x="36" y="141"/>
                    <a:pt x="36" y="141"/>
                    <a:pt x="36" y="141"/>
                  </a:cubicBezTo>
                  <a:cubicBezTo>
                    <a:pt x="36" y="141"/>
                    <a:pt x="36" y="141"/>
                    <a:pt x="37" y="141"/>
                  </a:cubicBezTo>
                  <a:cubicBezTo>
                    <a:pt x="39" y="142"/>
                    <a:pt x="40" y="142"/>
                    <a:pt x="41" y="142"/>
                  </a:cubicBezTo>
                  <a:cubicBezTo>
                    <a:pt x="42" y="142"/>
                    <a:pt x="43" y="144"/>
                    <a:pt x="43" y="140"/>
                  </a:cubicBezTo>
                  <a:cubicBezTo>
                    <a:pt x="43" y="137"/>
                    <a:pt x="43" y="136"/>
                    <a:pt x="43" y="136"/>
                  </a:cubicBezTo>
                  <a:cubicBezTo>
                    <a:pt x="38" y="132"/>
                    <a:pt x="38" y="132"/>
                    <a:pt x="38" y="132"/>
                  </a:cubicBezTo>
                  <a:cubicBezTo>
                    <a:pt x="38" y="132"/>
                    <a:pt x="38" y="131"/>
                    <a:pt x="37" y="129"/>
                  </a:cubicBezTo>
                  <a:cubicBezTo>
                    <a:pt x="36" y="128"/>
                    <a:pt x="35" y="127"/>
                    <a:pt x="35" y="127"/>
                  </a:cubicBezTo>
                  <a:cubicBezTo>
                    <a:pt x="34" y="127"/>
                    <a:pt x="32" y="125"/>
                    <a:pt x="32" y="125"/>
                  </a:cubicBezTo>
                  <a:cubicBezTo>
                    <a:pt x="31" y="124"/>
                    <a:pt x="30" y="123"/>
                    <a:pt x="30" y="123"/>
                  </a:cubicBezTo>
                  <a:cubicBezTo>
                    <a:pt x="30" y="123"/>
                    <a:pt x="30" y="121"/>
                    <a:pt x="30" y="120"/>
                  </a:cubicBezTo>
                  <a:cubicBezTo>
                    <a:pt x="31" y="120"/>
                    <a:pt x="31" y="120"/>
                    <a:pt x="32" y="120"/>
                  </a:cubicBezTo>
                  <a:cubicBezTo>
                    <a:pt x="33" y="121"/>
                    <a:pt x="34" y="121"/>
                    <a:pt x="35" y="121"/>
                  </a:cubicBezTo>
                  <a:cubicBezTo>
                    <a:pt x="36" y="121"/>
                    <a:pt x="37" y="121"/>
                    <a:pt x="38" y="121"/>
                  </a:cubicBezTo>
                  <a:cubicBezTo>
                    <a:pt x="38" y="121"/>
                    <a:pt x="41" y="120"/>
                    <a:pt x="41" y="120"/>
                  </a:cubicBezTo>
                  <a:cubicBezTo>
                    <a:pt x="42" y="120"/>
                    <a:pt x="42" y="118"/>
                    <a:pt x="43" y="118"/>
                  </a:cubicBezTo>
                  <a:cubicBezTo>
                    <a:pt x="43" y="118"/>
                    <a:pt x="44" y="117"/>
                    <a:pt x="43" y="116"/>
                  </a:cubicBezTo>
                  <a:cubicBezTo>
                    <a:pt x="43" y="116"/>
                    <a:pt x="41" y="115"/>
                    <a:pt x="41" y="115"/>
                  </a:cubicBezTo>
                  <a:cubicBezTo>
                    <a:pt x="40" y="115"/>
                    <a:pt x="39" y="114"/>
                    <a:pt x="39" y="113"/>
                  </a:cubicBezTo>
                  <a:cubicBezTo>
                    <a:pt x="38" y="113"/>
                    <a:pt x="37" y="112"/>
                    <a:pt x="37" y="111"/>
                  </a:cubicBezTo>
                  <a:cubicBezTo>
                    <a:pt x="36" y="111"/>
                    <a:pt x="36" y="112"/>
                    <a:pt x="35" y="112"/>
                  </a:cubicBezTo>
                  <a:cubicBezTo>
                    <a:pt x="34" y="111"/>
                    <a:pt x="33" y="110"/>
                    <a:pt x="32" y="109"/>
                  </a:cubicBezTo>
                  <a:cubicBezTo>
                    <a:pt x="32" y="108"/>
                    <a:pt x="32" y="108"/>
                    <a:pt x="31" y="107"/>
                  </a:cubicBezTo>
                  <a:cubicBezTo>
                    <a:pt x="30" y="107"/>
                    <a:pt x="29" y="106"/>
                    <a:pt x="28" y="106"/>
                  </a:cubicBezTo>
                  <a:cubicBezTo>
                    <a:pt x="27" y="106"/>
                    <a:pt x="27" y="107"/>
                    <a:pt x="25" y="106"/>
                  </a:cubicBezTo>
                  <a:cubicBezTo>
                    <a:pt x="23" y="106"/>
                    <a:pt x="21" y="105"/>
                    <a:pt x="21" y="104"/>
                  </a:cubicBezTo>
                  <a:cubicBezTo>
                    <a:pt x="22" y="103"/>
                    <a:pt x="21" y="103"/>
                    <a:pt x="22" y="102"/>
                  </a:cubicBezTo>
                  <a:cubicBezTo>
                    <a:pt x="22" y="101"/>
                    <a:pt x="22" y="99"/>
                    <a:pt x="22" y="98"/>
                  </a:cubicBezTo>
                  <a:cubicBezTo>
                    <a:pt x="22" y="97"/>
                    <a:pt x="21" y="98"/>
                    <a:pt x="21" y="95"/>
                  </a:cubicBezTo>
                  <a:cubicBezTo>
                    <a:pt x="20" y="92"/>
                    <a:pt x="22" y="93"/>
                    <a:pt x="22" y="93"/>
                  </a:cubicBezTo>
                  <a:cubicBezTo>
                    <a:pt x="22" y="93"/>
                    <a:pt x="23" y="91"/>
                    <a:pt x="23" y="90"/>
                  </a:cubicBezTo>
                  <a:cubicBezTo>
                    <a:pt x="23" y="90"/>
                    <a:pt x="24" y="87"/>
                    <a:pt x="24" y="87"/>
                  </a:cubicBezTo>
                  <a:cubicBezTo>
                    <a:pt x="27" y="83"/>
                    <a:pt x="27" y="83"/>
                    <a:pt x="27" y="83"/>
                  </a:cubicBezTo>
                  <a:cubicBezTo>
                    <a:pt x="27" y="80"/>
                    <a:pt x="27" y="80"/>
                    <a:pt x="27" y="80"/>
                  </a:cubicBezTo>
                  <a:cubicBezTo>
                    <a:pt x="27" y="76"/>
                    <a:pt x="27" y="76"/>
                    <a:pt x="27" y="76"/>
                  </a:cubicBezTo>
                  <a:cubicBezTo>
                    <a:pt x="27" y="73"/>
                    <a:pt x="27" y="73"/>
                    <a:pt x="27" y="73"/>
                  </a:cubicBezTo>
                  <a:cubicBezTo>
                    <a:pt x="24" y="72"/>
                    <a:pt x="24" y="72"/>
                    <a:pt x="24" y="72"/>
                  </a:cubicBezTo>
                  <a:cubicBezTo>
                    <a:pt x="18" y="71"/>
                    <a:pt x="18" y="71"/>
                    <a:pt x="18" y="71"/>
                  </a:cubicBezTo>
                  <a:cubicBezTo>
                    <a:pt x="18" y="71"/>
                    <a:pt x="18" y="73"/>
                    <a:pt x="17" y="73"/>
                  </a:cubicBezTo>
                  <a:cubicBezTo>
                    <a:pt x="17" y="73"/>
                    <a:pt x="16" y="74"/>
                    <a:pt x="15" y="74"/>
                  </a:cubicBezTo>
                  <a:cubicBezTo>
                    <a:pt x="14" y="73"/>
                    <a:pt x="14" y="73"/>
                    <a:pt x="14" y="73"/>
                  </a:cubicBezTo>
                  <a:cubicBezTo>
                    <a:pt x="16" y="71"/>
                    <a:pt x="16" y="71"/>
                    <a:pt x="16" y="71"/>
                  </a:cubicBezTo>
                  <a:cubicBezTo>
                    <a:pt x="16" y="67"/>
                    <a:pt x="16" y="67"/>
                    <a:pt x="16" y="67"/>
                  </a:cubicBezTo>
                  <a:cubicBezTo>
                    <a:pt x="16" y="67"/>
                    <a:pt x="15" y="65"/>
                    <a:pt x="14" y="63"/>
                  </a:cubicBezTo>
                  <a:cubicBezTo>
                    <a:pt x="13" y="62"/>
                    <a:pt x="12" y="61"/>
                    <a:pt x="12" y="61"/>
                  </a:cubicBezTo>
                  <a:cubicBezTo>
                    <a:pt x="15" y="59"/>
                    <a:pt x="15" y="59"/>
                    <a:pt x="15" y="59"/>
                  </a:cubicBezTo>
                  <a:cubicBezTo>
                    <a:pt x="16" y="58"/>
                    <a:pt x="16" y="58"/>
                    <a:pt x="16" y="58"/>
                  </a:cubicBezTo>
                  <a:cubicBezTo>
                    <a:pt x="16" y="57"/>
                    <a:pt x="16" y="57"/>
                    <a:pt x="16" y="57"/>
                  </a:cubicBezTo>
                  <a:cubicBezTo>
                    <a:pt x="16" y="57"/>
                    <a:pt x="18" y="59"/>
                    <a:pt x="20" y="59"/>
                  </a:cubicBezTo>
                  <a:cubicBezTo>
                    <a:pt x="21" y="59"/>
                    <a:pt x="20" y="59"/>
                    <a:pt x="22" y="58"/>
                  </a:cubicBezTo>
                  <a:cubicBezTo>
                    <a:pt x="24" y="58"/>
                    <a:pt x="27" y="55"/>
                    <a:pt x="27" y="55"/>
                  </a:cubicBezTo>
                  <a:cubicBezTo>
                    <a:pt x="27" y="55"/>
                    <a:pt x="25" y="53"/>
                    <a:pt x="24" y="53"/>
                  </a:cubicBezTo>
                  <a:cubicBezTo>
                    <a:pt x="23" y="54"/>
                    <a:pt x="24" y="54"/>
                    <a:pt x="21" y="54"/>
                  </a:cubicBezTo>
                  <a:cubicBezTo>
                    <a:pt x="18" y="53"/>
                    <a:pt x="17" y="52"/>
                    <a:pt x="17" y="52"/>
                  </a:cubicBezTo>
                  <a:cubicBezTo>
                    <a:pt x="17" y="52"/>
                    <a:pt x="16" y="52"/>
                    <a:pt x="15" y="52"/>
                  </a:cubicBezTo>
                  <a:cubicBezTo>
                    <a:pt x="14" y="52"/>
                    <a:pt x="14" y="52"/>
                    <a:pt x="13" y="51"/>
                  </a:cubicBezTo>
                  <a:cubicBezTo>
                    <a:pt x="11" y="49"/>
                    <a:pt x="9" y="47"/>
                    <a:pt x="9" y="47"/>
                  </a:cubicBezTo>
                  <a:cubicBezTo>
                    <a:pt x="9" y="47"/>
                    <a:pt x="7" y="48"/>
                    <a:pt x="7" y="47"/>
                  </a:cubicBezTo>
                  <a:cubicBezTo>
                    <a:pt x="7" y="46"/>
                    <a:pt x="8" y="45"/>
                    <a:pt x="8" y="45"/>
                  </a:cubicBezTo>
                  <a:cubicBezTo>
                    <a:pt x="7" y="43"/>
                    <a:pt x="7" y="43"/>
                    <a:pt x="7" y="43"/>
                  </a:cubicBezTo>
                  <a:cubicBezTo>
                    <a:pt x="7" y="43"/>
                    <a:pt x="9" y="43"/>
                    <a:pt x="10" y="42"/>
                  </a:cubicBezTo>
                  <a:cubicBezTo>
                    <a:pt x="11" y="42"/>
                    <a:pt x="11" y="39"/>
                    <a:pt x="10" y="39"/>
                  </a:cubicBezTo>
                  <a:cubicBezTo>
                    <a:pt x="9" y="39"/>
                    <a:pt x="8" y="38"/>
                    <a:pt x="7" y="39"/>
                  </a:cubicBezTo>
                  <a:cubicBezTo>
                    <a:pt x="6" y="39"/>
                    <a:pt x="5" y="40"/>
                    <a:pt x="5" y="40"/>
                  </a:cubicBezTo>
                  <a:cubicBezTo>
                    <a:pt x="4" y="40"/>
                    <a:pt x="2" y="39"/>
                    <a:pt x="2" y="38"/>
                  </a:cubicBezTo>
                  <a:cubicBezTo>
                    <a:pt x="2" y="37"/>
                    <a:pt x="1" y="37"/>
                    <a:pt x="3" y="36"/>
                  </a:cubicBezTo>
                  <a:cubicBezTo>
                    <a:pt x="4" y="36"/>
                    <a:pt x="5" y="34"/>
                    <a:pt x="5" y="34"/>
                  </a:cubicBezTo>
                  <a:cubicBezTo>
                    <a:pt x="3" y="31"/>
                    <a:pt x="3" y="31"/>
                    <a:pt x="3" y="31"/>
                  </a:cubicBezTo>
                  <a:cubicBezTo>
                    <a:pt x="4" y="25"/>
                    <a:pt x="4" y="25"/>
                    <a:pt x="4" y="25"/>
                  </a:cubicBezTo>
                  <a:cubicBezTo>
                    <a:pt x="0" y="24"/>
                    <a:pt x="0" y="24"/>
                    <a:pt x="0" y="24"/>
                  </a:cubicBezTo>
                  <a:cubicBezTo>
                    <a:pt x="0" y="22"/>
                    <a:pt x="0" y="22"/>
                    <a:pt x="0" y="22"/>
                  </a:cubicBezTo>
                  <a:cubicBezTo>
                    <a:pt x="4" y="20"/>
                    <a:pt x="4" y="20"/>
                    <a:pt x="4" y="20"/>
                  </a:cubicBezTo>
                  <a:cubicBezTo>
                    <a:pt x="8" y="14"/>
                    <a:pt x="8" y="14"/>
                    <a:pt x="8" y="14"/>
                  </a:cubicBezTo>
                  <a:cubicBezTo>
                    <a:pt x="9" y="15"/>
                    <a:pt x="9" y="15"/>
                    <a:pt x="9" y="15"/>
                  </a:cubicBezTo>
                  <a:cubicBezTo>
                    <a:pt x="9" y="15"/>
                    <a:pt x="10" y="15"/>
                    <a:pt x="11" y="14"/>
                  </a:cubicBez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18" name="Freeform 25">
              <a:extLst>
                <a:ext uri="{FF2B5EF4-FFF2-40B4-BE49-F238E27FC236}">
                  <a16:creationId xmlns:a16="http://schemas.microsoft.com/office/drawing/2014/main" id="{28CEE662-8A0B-5D4F-9101-C474114C7843}"/>
                </a:ext>
              </a:extLst>
            </p:cNvPr>
            <p:cNvSpPr>
              <a:spLocks/>
            </p:cNvSpPr>
            <p:nvPr/>
          </p:nvSpPr>
          <p:spPr bwMode="auto">
            <a:xfrm>
              <a:off x="4681845" y="3129625"/>
              <a:ext cx="394695" cy="240785"/>
            </a:xfrm>
            <a:custGeom>
              <a:avLst/>
              <a:gdLst>
                <a:gd name="T0" fmla="*/ 33 w 173"/>
                <a:gd name="T1" fmla="*/ 82 h 109"/>
                <a:gd name="T2" fmla="*/ 34 w 173"/>
                <a:gd name="T3" fmla="*/ 96 h 109"/>
                <a:gd name="T4" fmla="*/ 43 w 173"/>
                <a:gd name="T5" fmla="*/ 106 h 109"/>
                <a:gd name="T6" fmla="*/ 57 w 173"/>
                <a:gd name="T7" fmla="*/ 101 h 109"/>
                <a:gd name="T8" fmla="*/ 68 w 173"/>
                <a:gd name="T9" fmla="*/ 103 h 109"/>
                <a:gd name="T10" fmla="*/ 78 w 173"/>
                <a:gd name="T11" fmla="*/ 97 h 109"/>
                <a:gd name="T12" fmla="*/ 81 w 173"/>
                <a:gd name="T13" fmla="*/ 85 h 109"/>
                <a:gd name="T14" fmla="*/ 88 w 173"/>
                <a:gd name="T15" fmla="*/ 77 h 109"/>
                <a:gd name="T16" fmla="*/ 94 w 173"/>
                <a:gd name="T17" fmla="*/ 85 h 109"/>
                <a:gd name="T18" fmla="*/ 103 w 173"/>
                <a:gd name="T19" fmla="*/ 92 h 109"/>
                <a:gd name="T20" fmla="*/ 110 w 173"/>
                <a:gd name="T21" fmla="*/ 96 h 109"/>
                <a:gd name="T22" fmla="*/ 113 w 173"/>
                <a:gd name="T23" fmla="*/ 108 h 109"/>
                <a:gd name="T24" fmla="*/ 117 w 173"/>
                <a:gd name="T25" fmla="*/ 101 h 109"/>
                <a:gd name="T26" fmla="*/ 121 w 173"/>
                <a:gd name="T27" fmla="*/ 89 h 109"/>
                <a:gd name="T28" fmla="*/ 126 w 173"/>
                <a:gd name="T29" fmla="*/ 80 h 109"/>
                <a:gd name="T30" fmla="*/ 130 w 173"/>
                <a:gd name="T31" fmla="*/ 72 h 109"/>
                <a:gd name="T32" fmla="*/ 136 w 173"/>
                <a:gd name="T33" fmla="*/ 81 h 109"/>
                <a:gd name="T34" fmla="*/ 147 w 173"/>
                <a:gd name="T35" fmla="*/ 78 h 109"/>
                <a:gd name="T36" fmla="*/ 156 w 173"/>
                <a:gd name="T37" fmla="*/ 84 h 109"/>
                <a:gd name="T38" fmla="*/ 158 w 173"/>
                <a:gd name="T39" fmla="*/ 79 h 109"/>
                <a:gd name="T40" fmla="*/ 156 w 173"/>
                <a:gd name="T41" fmla="*/ 71 h 109"/>
                <a:gd name="T42" fmla="*/ 161 w 173"/>
                <a:gd name="T43" fmla="*/ 64 h 109"/>
                <a:gd name="T44" fmla="*/ 170 w 173"/>
                <a:gd name="T45" fmla="*/ 67 h 109"/>
                <a:gd name="T46" fmla="*/ 170 w 173"/>
                <a:gd name="T47" fmla="*/ 58 h 109"/>
                <a:gd name="T48" fmla="*/ 170 w 173"/>
                <a:gd name="T49" fmla="*/ 45 h 109"/>
                <a:gd name="T50" fmla="*/ 163 w 173"/>
                <a:gd name="T51" fmla="*/ 46 h 109"/>
                <a:gd name="T52" fmla="*/ 152 w 173"/>
                <a:gd name="T53" fmla="*/ 48 h 109"/>
                <a:gd name="T54" fmla="*/ 138 w 173"/>
                <a:gd name="T55" fmla="*/ 40 h 109"/>
                <a:gd name="T56" fmla="*/ 133 w 173"/>
                <a:gd name="T57" fmla="*/ 40 h 109"/>
                <a:gd name="T58" fmla="*/ 133 w 173"/>
                <a:gd name="T59" fmla="*/ 35 h 109"/>
                <a:gd name="T60" fmla="*/ 137 w 173"/>
                <a:gd name="T61" fmla="*/ 24 h 109"/>
                <a:gd name="T62" fmla="*/ 136 w 173"/>
                <a:gd name="T63" fmla="*/ 15 h 109"/>
                <a:gd name="T64" fmla="*/ 125 w 173"/>
                <a:gd name="T65" fmla="*/ 8 h 109"/>
                <a:gd name="T66" fmla="*/ 110 w 173"/>
                <a:gd name="T67" fmla="*/ 7 h 109"/>
                <a:gd name="T68" fmla="*/ 102 w 173"/>
                <a:gd name="T69" fmla="*/ 6 h 109"/>
                <a:gd name="T70" fmla="*/ 103 w 173"/>
                <a:gd name="T71" fmla="*/ 1 h 109"/>
                <a:gd name="T72" fmla="*/ 95 w 173"/>
                <a:gd name="T73" fmla="*/ 2 h 109"/>
                <a:gd name="T74" fmla="*/ 100 w 173"/>
                <a:gd name="T75" fmla="*/ 8 h 109"/>
                <a:gd name="T76" fmla="*/ 92 w 173"/>
                <a:gd name="T77" fmla="*/ 12 h 109"/>
                <a:gd name="T78" fmla="*/ 76 w 173"/>
                <a:gd name="T79" fmla="*/ 13 h 109"/>
                <a:gd name="T80" fmla="*/ 65 w 173"/>
                <a:gd name="T81" fmla="*/ 13 h 109"/>
                <a:gd name="T82" fmla="*/ 59 w 173"/>
                <a:gd name="T83" fmla="*/ 14 h 109"/>
                <a:gd name="T84" fmla="*/ 56 w 173"/>
                <a:gd name="T85" fmla="*/ 20 h 109"/>
                <a:gd name="T86" fmla="*/ 46 w 173"/>
                <a:gd name="T87" fmla="*/ 16 h 109"/>
                <a:gd name="T88" fmla="*/ 39 w 173"/>
                <a:gd name="T89" fmla="*/ 20 h 109"/>
                <a:gd name="T90" fmla="*/ 42 w 173"/>
                <a:gd name="T91" fmla="*/ 23 h 109"/>
                <a:gd name="T92" fmla="*/ 37 w 173"/>
                <a:gd name="T93" fmla="*/ 33 h 109"/>
                <a:gd name="T94" fmla="*/ 29 w 173"/>
                <a:gd name="T95" fmla="*/ 41 h 109"/>
                <a:gd name="T96" fmla="*/ 19 w 173"/>
                <a:gd name="T97" fmla="*/ 47 h 109"/>
                <a:gd name="T98" fmla="*/ 19 w 173"/>
                <a:gd name="T99" fmla="*/ 56 h 109"/>
                <a:gd name="T100" fmla="*/ 7 w 173"/>
                <a:gd name="T101" fmla="*/ 67 h 109"/>
                <a:gd name="T102" fmla="*/ 7 w 173"/>
                <a:gd name="T103" fmla="*/ 77 h 109"/>
                <a:gd name="T104" fmla="*/ 0 w 173"/>
                <a:gd name="T105" fmla="*/ 87 h 109"/>
                <a:gd name="T106" fmla="*/ 10 w 173"/>
                <a:gd name="T107" fmla="*/ 87 h 109"/>
                <a:gd name="T108" fmla="*/ 12 w 173"/>
                <a:gd name="T109" fmla="*/ 77 h 109"/>
                <a:gd name="T110" fmla="*/ 31 w 173"/>
                <a:gd name="T111"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3" h="109">
                  <a:moveTo>
                    <a:pt x="31" y="75"/>
                  </a:moveTo>
                  <a:cubicBezTo>
                    <a:pt x="33" y="76"/>
                    <a:pt x="33" y="76"/>
                    <a:pt x="33" y="76"/>
                  </a:cubicBezTo>
                  <a:cubicBezTo>
                    <a:pt x="33" y="78"/>
                    <a:pt x="33" y="78"/>
                    <a:pt x="33" y="78"/>
                  </a:cubicBezTo>
                  <a:cubicBezTo>
                    <a:pt x="33" y="78"/>
                    <a:pt x="33" y="77"/>
                    <a:pt x="32" y="79"/>
                  </a:cubicBezTo>
                  <a:cubicBezTo>
                    <a:pt x="31" y="80"/>
                    <a:pt x="31" y="80"/>
                    <a:pt x="31" y="80"/>
                  </a:cubicBezTo>
                  <a:cubicBezTo>
                    <a:pt x="32" y="80"/>
                    <a:pt x="33" y="81"/>
                    <a:pt x="33" y="81"/>
                  </a:cubicBezTo>
                  <a:cubicBezTo>
                    <a:pt x="33" y="81"/>
                    <a:pt x="34" y="81"/>
                    <a:pt x="33" y="82"/>
                  </a:cubicBezTo>
                  <a:cubicBezTo>
                    <a:pt x="33" y="84"/>
                    <a:pt x="33" y="85"/>
                    <a:pt x="33" y="85"/>
                  </a:cubicBezTo>
                  <a:cubicBezTo>
                    <a:pt x="33" y="85"/>
                    <a:pt x="33" y="86"/>
                    <a:pt x="33" y="87"/>
                  </a:cubicBezTo>
                  <a:cubicBezTo>
                    <a:pt x="32" y="87"/>
                    <a:pt x="31" y="90"/>
                    <a:pt x="31" y="90"/>
                  </a:cubicBezTo>
                  <a:cubicBezTo>
                    <a:pt x="31" y="90"/>
                    <a:pt x="31" y="90"/>
                    <a:pt x="31" y="91"/>
                  </a:cubicBezTo>
                  <a:cubicBezTo>
                    <a:pt x="32" y="91"/>
                    <a:pt x="35" y="91"/>
                    <a:pt x="35" y="91"/>
                  </a:cubicBezTo>
                  <a:cubicBezTo>
                    <a:pt x="35" y="91"/>
                    <a:pt x="35" y="93"/>
                    <a:pt x="35" y="94"/>
                  </a:cubicBezTo>
                  <a:cubicBezTo>
                    <a:pt x="34" y="94"/>
                    <a:pt x="33" y="96"/>
                    <a:pt x="34" y="96"/>
                  </a:cubicBezTo>
                  <a:cubicBezTo>
                    <a:pt x="35" y="96"/>
                    <a:pt x="36" y="97"/>
                    <a:pt x="36" y="97"/>
                  </a:cubicBezTo>
                  <a:cubicBezTo>
                    <a:pt x="36" y="97"/>
                    <a:pt x="37" y="98"/>
                    <a:pt x="37" y="98"/>
                  </a:cubicBezTo>
                  <a:cubicBezTo>
                    <a:pt x="38" y="98"/>
                    <a:pt x="39" y="99"/>
                    <a:pt x="39" y="99"/>
                  </a:cubicBezTo>
                  <a:cubicBezTo>
                    <a:pt x="39" y="99"/>
                    <a:pt x="41" y="101"/>
                    <a:pt x="41" y="101"/>
                  </a:cubicBezTo>
                  <a:cubicBezTo>
                    <a:pt x="41" y="102"/>
                    <a:pt x="40" y="103"/>
                    <a:pt x="40" y="103"/>
                  </a:cubicBezTo>
                  <a:cubicBezTo>
                    <a:pt x="40" y="103"/>
                    <a:pt x="42" y="105"/>
                    <a:pt x="42" y="105"/>
                  </a:cubicBezTo>
                  <a:cubicBezTo>
                    <a:pt x="42" y="105"/>
                    <a:pt x="42" y="106"/>
                    <a:pt x="43" y="106"/>
                  </a:cubicBezTo>
                  <a:cubicBezTo>
                    <a:pt x="44" y="106"/>
                    <a:pt x="45" y="105"/>
                    <a:pt x="45" y="105"/>
                  </a:cubicBezTo>
                  <a:cubicBezTo>
                    <a:pt x="45" y="105"/>
                    <a:pt x="47" y="104"/>
                    <a:pt x="47" y="104"/>
                  </a:cubicBezTo>
                  <a:cubicBezTo>
                    <a:pt x="47" y="104"/>
                    <a:pt x="48" y="103"/>
                    <a:pt x="49" y="103"/>
                  </a:cubicBezTo>
                  <a:cubicBezTo>
                    <a:pt x="50" y="103"/>
                    <a:pt x="51" y="104"/>
                    <a:pt x="52" y="104"/>
                  </a:cubicBezTo>
                  <a:cubicBezTo>
                    <a:pt x="53" y="104"/>
                    <a:pt x="56" y="104"/>
                    <a:pt x="56" y="104"/>
                  </a:cubicBezTo>
                  <a:cubicBezTo>
                    <a:pt x="56" y="102"/>
                    <a:pt x="56" y="102"/>
                    <a:pt x="56" y="102"/>
                  </a:cubicBezTo>
                  <a:cubicBezTo>
                    <a:pt x="56" y="102"/>
                    <a:pt x="56" y="101"/>
                    <a:pt x="57" y="101"/>
                  </a:cubicBezTo>
                  <a:cubicBezTo>
                    <a:pt x="58" y="101"/>
                    <a:pt x="59" y="101"/>
                    <a:pt x="59" y="101"/>
                  </a:cubicBezTo>
                  <a:cubicBezTo>
                    <a:pt x="59" y="101"/>
                    <a:pt x="58" y="100"/>
                    <a:pt x="59" y="100"/>
                  </a:cubicBezTo>
                  <a:cubicBezTo>
                    <a:pt x="59" y="100"/>
                    <a:pt x="61" y="100"/>
                    <a:pt x="62" y="101"/>
                  </a:cubicBezTo>
                  <a:cubicBezTo>
                    <a:pt x="62" y="101"/>
                    <a:pt x="64" y="100"/>
                    <a:pt x="64" y="101"/>
                  </a:cubicBezTo>
                  <a:cubicBezTo>
                    <a:pt x="64" y="101"/>
                    <a:pt x="65" y="102"/>
                    <a:pt x="65" y="102"/>
                  </a:cubicBezTo>
                  <a:cubicBezTo>
                    <a:pt x="65" y="102"/>
                    <a:pt x="66" y="104"/>
                    <a:pt x="66" y="103"/>
                  </a:cubicBezTo>
                  <a:cubicBezTo>
                    <a:pt x="67" y="103"/>
                    <a:pt x="67" y="103"/>
                    <a:pt x="68" y="103"/>
                  </a:cubicBezTo>
                  <a:cubicBezTo>
                    <a:pt x="68" y="104"/>
                    <a:pt x="70" y="104"/>
                    <a:pt x="71" y="104"/>
                  </a:cubicBezTo>
                  <a:cubicBezTo>
                    <a:pt x="71" y="103"/>
                    <a:pt x="71" y="103"/>
                    <a:pt x="71" y="103"/>
                  </a:cubicBezTo>
                  <a:cubicBezTo>
                    <a:pt x="71" y="102"/>
                    <a:pt x="70" y="101"/>
                    <a:pt x="72" y="101"/>
                  </a:cubicBezTo>
                  <a:cubicBezTo>
                    <a:pt x="73" y="101"/>
                    <a:pt x="73" y="100"/>
                    <a:pt x="74" y="100"/>
                  </a:cubicBezTo>
                  <a:cubicBezTo>
                    <a:pt x="75" y="100"/>
                    <a:pt x="76" y="100"/>
                    <a:pt x="76" y="100"/>
                  </a:cubicBezTo>
                  <a:cubicBezTo>
                    <a:pt x="76" y="100"/>
                    <a:pt x="76" y="100"/>
                    <a:pt x="77" y="99"/>
                  </a:cubicBezTo>
                  <a:cubicBezTo>
                    <a:pt x="78" y="98"/>
                    <a:pt x="78" y="97"/>
                    <a:pt x="78" y="97"/>
                  </a:cubicBezTo>
                  <a:cubicBezTo>
                    <a:pt x="78" y="96"/>
                    <a:pt x="78" y="95"/>
                    <a:pt x="78" y="95"/>
                  </a:cubicBezTo>
                  <a:cubicBezTo>
                    <a:pt x="79" y="94"/>
                    <a:pt x="79" y="94"/>
                    <a:pt x="79" y="94"/>
                  </a:cubicBezTo>
                  <a:cubicBezTo>
                    <a:pt x="80" y="93"/>
                    <a:pt x="80" y="93"/>
                    <a:pt x="80" y="93"/>
                  </a:cubicBezTo>
                  <a:cubicBezTo>
                    <a:pt x="80" y="93"/>
                    <a:pt x="80" y="93"/>
                    <a:pt x="81" y="91"/>
                  </a:cubicBezTo>
                  <a:cubicBezTo>
                    <a:pt x="81" y="90"/>
                    <a:pt x="81" y="90"/>
                    <a:pt x="81" y="90"/>
                  </a:cubicBezTo>
                  <a:cubicBezTo>
                    <a:pt x="82" y="88"/>
                    <a:pt x="82" y="88"/>
                    <a:pt x="82" y="88"/>
                  </a:cubicBezTo>
                  <a:cubicBezTo>
                    <a:pt x="81" y="85"/>
                    <a:pt x="81" y="85"/>
                    <a:pt x="81" y="85"/>
                  </a:cubicBezTo>
                  <a:cubicBezTo>
                    <a:pt x="80" y="84"/>
                    <a:pt x="80" y="84"/>
                    <a:pt x="80" y="84"/>
                  </a:cubicBezTo>
                  <a:cubicBezTo>
                    <a:pt x="81" y="83"/>
                    <a:pt x="81" y="83"/>
                    <a:pt x="81" y="83"/>
                  </a:cubicBezTo>
                  <a:cubicBezTo>
                    <a:pt x="81" y="83"/>
                    <a:pt x="82" y="82"/>
                    <a:pt x="83" y="82"/>
                  </a:cubicBezTo>
                  <a:cubicBezTo>
                    <a:pt x="84" y="82"/>
                    <a:pt x="84" y="82"/>
                    <a:pt x="84" y="81"/>
                  </a:cubicBezTo>
                  <a:cubicBezTo>
                    <a:pt x="85" y="81"/>
                    <a:pt x="87" y="79"/>
                    <a:pt x="87" y="79"/>
                  </a:cubicBezTo>
                  <a:cubicBezTo>
                    <a:pt x="87" y="79"/>
                    <a:pt x="87" y="79"/>
                    <a:pt x="88" y="79"/>
                  </a:cubicBezTo>
                  <a:cubicBezTo>
                    <a:pt x="88" y="78"/>
                    <a:pt x="88" y="77"/>
                    <a:pt x="88" y="77"/>
                  </a:cubicBezTo>
                  <a:cubicBezTo>
                    <a:pt x="88" y="77"/>
                    <a:pt x="88" y="76"/>
                    <a:pt x="89" y="76"/>
                  </a:cubicBezTo>
                  <a:cubicBezTo>
                    <a:pt x="90" y="75"/>
                    <a:pt x="94" y="74"/>
                    <a:pt x="94" y="74"/>
                  </a:cubicBezTo>
                  <a:cubicBezTo>
                    <a:pt x="94" y="74"/>
                    <a:pt x="93" y="76"/>
                    <a:pt x="93" y="77"/>
                  </a:cubicBezTo>
                  <a:cubicBezTo>
                    <a:pt x="93" y="78"/>
                    <a:pt x="94" y="80"/>
                    <a:pt x="94" y="80"/>
                  </a:cubicBezTo>
                  <a:cubicBezTo>
                    <a:pt x="94" y="80"/>
                    <a:pt x="93" y="82"/>
                    <a:pt x="93" y="82"/>
                  </a:cubicBezTo>
                  <a:cubicBezTo>
                    <a:pt x="93" y="83"/>
                    <a:pt x="93" y="84"/>
                    <a:pt x="93" y="84"/>
                  </a:cubicBezTo>
                  <a:cubicBezTo>
                    <a:pt x="94" y="85"/>
                    <a:pt x="94" y="85"/>
                    <a:pt x="94" y="85"/>
                  </a:cubicBezTo>
                  <a:cubicBezTo>
                    <a:pt x="94" y="85"/>
                    <a:pt x="94" y="86"/>
                    <a:pt x="94" y="86"/>
                  </a:cubicBezTo>
                  <a:cubicBezTo>
                    <a:pt x="95" y="86"/>
                    <a:pt x="96" y="88"/>
                    <a:pt x="96" y="88"/>
                  </a:cubicBezTo>
                  <a:cubicBezTo>
                    <a:pt x="97" y="88"/>
                    <a:pt x="97" y="88"/>
                    <a:pt x="97" y="88"/>
                  </a:cubicBezTo>
                  <a:cubicBezTo>
                    <a:pt x="97" y="88"/>
                    <a:pt x="98" y="89"/>
                    <a:pt x="98" y="90"/>
                  </a:cubicBezTo>
                  <a:cubicBezTo>
                    <a:pt x="98" y="90"/>
                    <a:pt x="99" y="91"/>
                    <a:pt x="100" y="92"/>
                  </a:cubicBezTo>
                  <a:cubicBezTo>
                    <a:pt x="100" y="92"/>
                    <a:pt x="101" y="92"/>
                    <a:pt x="101" y="92"/>
                  </a:cubicBezTo>
                  <a:cubicBezTo>
                    <a:pt x="102" y="92"/>
                    <a:pt x="103" y="92"/>
                    <a:pt x="103" y="92"/>
                  </a:cubicBezTo>
                  <a:cubicBezTo>
                    <a:pt x="103" y="93"/>
                    <a:pt x="105" y="93"/>
                    <a:pt x="106" y="93"/>
                  </a:cubicBezTo>
                  <a:cubicBezTo>
                    <a:pt x="106" y="94"/>
                    <a:pt x="108" y="93"/>
                    <a:pt x="108" y="93"/>
                  </a:cubicBezTo>
                  <a:cubicBezTo>
                    <a:pt x="109" y="94"/>
                    <a:pt x="109" y="94"/>
                    <a:pt x="109" y="94"/>
                  </a:cubicBezTo>
                  <a:cubicBezTo>
                    <a:pt x="110" y="94"/>
                    <a:pt x="110" y="94"/>
                    <a:pt x="110" y="94"/>
                  </a:cubicBezTo>
                  <a:cubicBezTo>
                    <a:pt x="110" y="94"/>
                    <a:pt x="111" y="94"/>
                    <a:pt x="111" y="95"/>
                  </a:cubicBezTo>
                  <a:cubicBezTo>
                    <a:pt x="110" y="96"/>
                    <a:pt x="110" y="96"/>
                    <a:pt x="110" y="96"/>
                  </a:cubicBezTo>
                  <a:cubicBezTo>
                    <a:pt x="110" y="96"/>
                    <a:pt x="110" y="96"/>
                    <a:pt x="110" y="96"/>
                  </a:cubicBezTo>
                  <a:cubicBezTo>
                    <a:pt x="109" y="97"/>
                    <a:pt x="108" y="99"/>
                    <a:pt x="108" y="99"/>
                  </a:cubicBezTo>
                  <a:cubicBezTo>
                    <a:pt x="111" y="101"/>
                    <a:pt x="111" y="101"/>
                    <a:pt x="111" y="101"/>
                  </a:cubicBezTo>
                  <a:cubicBezTo>
                    <a:pt x="111" y="101"/>
                    <a:pt x="112" y="101"/>
                    <a:pt x="112" y="102"/>
                  </a:cubicBezTo>
                  <a:cubicBezTo>
                    <a:pt x="113" y="103"/>
                    <a:pt x="113" y="104"/>
                    <a:pt x="113" y="104"/>
                  </a:cubicBezTo>
                  <a:cubicBezTo>
                    <a:pt x="113" y="104"/>
                    <a:pt x="113" y="104"/>
                    <a:pt x="113" y="104"/>
                  </a:cubicBezTo>
                  <a:cubicBezTo>
                    <a:pt x="113" y="105"/>
                    <a:pt x="113" y="107"/>
                    <a:pt x="113" y="107"/>
                  </a:cubicBezTo>
                  <a:cubicBezTo>
                    <a:pt x="113" y="107"/>
                    <a:pt x="111" y="108"/>
                    <a:pt x="113" y="108"/>
                  </a:cubicBezTo>
                  <a:cubicBezTo>
                    <a:pt x="115" y="108"/>
                    <a:pt x="115" y="108"/>
                    <a:pt x="115" y="108"/>
                  </a:cubicBezTo>
                  <a:cubicBezTo>
                    <a:pt x="116" y="108"/>
                    <a:pt x="117" y="109"/>
                    <a:pt x="117" y="109"/>
                  </a:cubicBezTo>
                  <a:cubicBezTo>
                    <a:pt x="118" y="108"/>
                    <a:pt x="118" y="108"/>
                    <a:pt x="118" y="108"/>
                  </a:cubicBezTo>
                  <a:cubicBezTo>
                    <a:pt x="118" y="108"/>
                    <a:pt x="117" y="106"/>
                    <a:pt x="119" y="105"/>
                  </a:cubicBezTo>
                  <a:cubicBezTo>
                    <a:pt x="120" y="104"/>
                    <a:pt x="120" y="104"/>
                    <a:pt x="120" y="104"/>
                  </a:cubicBezTo>
                  <a:cubicBezTo>
                    <a:pt x="120" y="104"/>
                    <a:pt x="117" y="103"/>
                    <a:pt x="117" y="102"/>
                  </a:cubicBezTo>
                  <a:cubicBezTo>
                    <a:pt x="117" y="102"/>
                    <a:pt x="116" y="102"/>
                    <a:pt x="117" y="101"/>
                  </a:cubicBezTo>
                  <a:cubicBezTo>
                    <a:pt x="117" y="100"/>
                    <a:pt x="116" y="100"/>
                    <a:pt x="117" y="99"/>
                  </a:cubicBezTo>
                  <a:cubicBezTo>
                    <a:pt x="117" y="99"/>
                    <a:pt x="118" y="99"/>
                    <a:pt x="118" y="98"/>
                  </a:cubicBezTo>
                  <a:cubicBezTo>
                    <a:pt x="118" y="98"/>
                    <a:pt x="117" y="96"/>
                    <a:pt x="117" y="96"/>
                  </a:cubicBezTo>
                  <a:cubicBezTo>
                    <a:pt x="119" y="95"/>
                    <a:pt x="119" y="95"/>
                    <a:pt x="119" y="95"/>
                  </a:cubicBezTo>
                  <a:cubicBezTo>
                    <a:pt x="119" y="95"/>
                    <a:pt x="119" y="94"/>
                    <a:pt x="119" y="94"/>
                  </a:cubicBezTo>
                  <a:cubicBezTo>
                    <a:pt x="119" y="93"/>
                    <a:pt x="119" y="91"/>
                    <a:pt x="119" y="91"/>
                  </a:cubicBezTo>
                  <a:cubicBezTo>
                    <a:pt x="120" y="91"/>
                    <a:pt x="121" y="89"/>
                    <a:pt x="121" y="89"/>
                  </a:cubicBezTo>
                  <a:cubicBezTo>
                    <a:pt x="121" y="89"/>
                    <a:pt x="123" y="89"/>
                    <a:pt x="123" y="89"/>
                  </a:cubicBezTo>
                  <a:cubicBezTo>
                    <a:pt x="123" y="88"/>
                    <a:pt x="124" y="87"/>
                    <a:pt x="124" y="87"/>
                  </a:cubicBezTo>
                  <a:cubicBezTo>
                    <a:pt x="124" y="87"/>
                    <a:pt x="124" y="87"/>
                    <a:pt x="125" y="86"/>
                  </a:cubicBezTo>
                  <a:cubicBezTo>
                    <a:pt x="125" y="85"/>
                    <a:pt x="125" y="84"/>
                    <a:pt x="125" y="84"/>
                  </a:cubicBezTo>
                  <a:cubicBezTo>
                    <a:pt x="125" y="83"/>
                    <a:pt x="126" y="82"/>
                    <a:pt x="126" y="82"/>
                  </a:cubicBezTo>
                  <a:cubicBezTo>
                    <a:pt x="126" y="81"/>
                    <a:pt x="126" y="81"/>
                    <a:pt x="126" y="81"/>
                  </a:cubicBezTo>
                  <a:cubicBezTo>
                    <a:pt x="126" y="81"/>
                    <a:pt x="126" y="80"/>
                    <a:pt x="126" y="80"/>
                  </a:cubicBezTo>
                  <a:cubicBezTo>
                    <a:pt x="126" y="79"/>
                    <a:pt x="126" y="78"/>
                    <a:pt x="126" y="78"/>
                  </a:cubicBezTo>
                  <a:cubicBezTo>
                    <a:pt x="126" y="76"/>
                    <a:pt x="126" y="76"/>
                    <a:pt x="126" y="76"/>
                  </a:cubicBezTo>
                  <a:cubicBezTo>
                    <a:pt x="125" y="74"/>
                    <a:pt x="125" y="74"/>
                    <a:pt x="125" y="74"/>
                  </a:cubicBezTo>
                  <a:cubicBezTo>
                    <a:pt x="125" y="73"/>
                    <a:pt x="125" y="73"/>
                    <a:pt x="125" y="73"/>
                  </a:cubicBezTo>
                  <a:cubicBezTo>
                    <a:pt x="127" y="71"/>
                    <a:pt x="127" y="71"/>
                    <a:pt x="127" y="71"/>
                  </a:cubicBezTo>
                  <a:cubicBezTo>
                    <a:pt x="127" y="71"/>
                    <a:pt x="128" y="70"/>
                    <a:pt x="128" y="71"/>
                  </a:cubicBezTo>
                  <a:cubicBezTo>
                    <a:pt x="129" y="71"/>
                    <a:pt x="130" y="72"/>
                    <a:pt x="130" y="72"/>
                  </a:cubicBezTo>
                  <a:cubicBezTo>
                    <a:pt x="131" y="72"/>
                    <a:pt x="131" y="72"/>
                    <a:pt x="131" y="72"/>
                  </a:cubicBezTo>
                  <a:cubicBezTo>
                    <a:pt x="133" y="71"/>
                    <a:pt x="133" y="71"/>
                    <a:pt x="133" y="71"/>
                  </a:cubicBezTo>
                  <a:cubicBezTo>
                    <a:pt x="133" y="71"/>
                    <a:pt x="134" y="71"/>
                    <a:pt x="134" y="72"/>
                  </a:cubicBezTo>
                  <a:cubicBezTo>
                    <a:pt x="133" y="72"/>
                    <a:pt x="132" y="73"/>
                    <a:pt x="133" y="74"/>
                  </a:cubicBezTo>
                  <a:cubicBezTo>
                    <a:pt x="133" y="74"/>
                    <a:pt x="134" y="75"/>
                    <a:pt x="134" y="76"/>
                  </a:cubicBezTo>
                  <a:cubicBezTo>
                    <a:pt x="134" y="77"/>
                    <a:pt x="134" y="77"/>
                    <a:pt x="134" y="79"/>
                  </a:cubicBezTo>
                  <a:cubicBezTo>
                    <a:pt x="134" y="80"/>
                    <a:pt x="136" y="80"/>
                    <a:pt x="136" y="81"/>
                  </a:cubicBezTo>
                  <a:cubicBezTo>
                    <a:pt x="137" y="81"/>
                    <a:pt x="135" y="82"/>
                    <a:pt x="138" y="82"/>
                  </a:cubicBezTo>
                  <a:cubicBezTo>
                    <a:pt x="140" y="82"/>
                    <a:pt x="142" y="83"/>
                    <a:pt x="142" y="82"/>
                  </a:cubicBezTo>
                  <a:cubicBezTo>
                    <a:pt x="143" y="82"/>
                    <a:pt x="143" y="82"/>
                    <a:pt x="143" y="81"/>
                  </a:cubicBezTo>
                  <a:cubicBezTo>
                    <a:pt x="142" y="80"/>
                    <a:pt x="143" y="79"/>
                    <a:pt x="143" y="79"/>
                  </a:cubicBezTo>
                  <a:cubicBezTo>
                    <a:pt x="143" y="79"/>
                    <a:pt x="144" y="79"/>
                    <a:pt x="144" y="79"/>
                  </a:cubicBezTo>
                  <a:cubicBezTo>
                    <a:pt x="145" y="79"/>
                    <a:pt x="145" y="80"/>
                    <a:pt x="146" y="79"/>
                  </a:cubicBezTo>
                  <a:cubicBezTo>
                    <a:pt x="146" y="79"/>
                    <a:pt x="147" y="78"/>
                    <a:pt x="147" y="78"/>
                  </a:cubicBezTo>
                  <a:cubicBezTo>
                    <a:pt x="149" y="78"/>
                    <a:pt x="149" y="78"/>
                    <a:pt x="149" y="78"/>
                  </a:cubicBezTo>
                  <a:cubicBezTo>
                    <a:pt x="149" y="78"/>
                    <a:pt x="148" y="77"/>
                    <a:pt x="150" y="77"/>
                  </a:cubicBezTo>
                  <a:cubicBezTo>
                    <a:pt x="151" y="77"/>
                    <a:pt x="153" y="77"/>
                    <a:pt x="153" y="77"/>
                  </a:cubicBezTo>
                  <a:cubicBezTo>
                    <a:pt x="153" y="77"/>
                    <a:pt x="153" y="78"/>
                    <a:pt x="153" y="79"/>
                  </a:cubicBezTo>
                  <a:cubicBezTo>
                    <a:pt x="154" y="80"/>
                    <a:pt x="154" y="80"/>
                    <a:pt x="154" y="80"/>
                  </a:cubicBezTo>
                  <a:cubicBezTo>
                    <a:pt x="154" y="80"/>
                    <a:pt x="153" y="80"/>
                    <a:pt x="154" y="82"/>
                  </a:cubicBezTo>
                  <a:cubicBezTo>
                    <a:pt x="155" y="83"/>
                    <a:pt x="156" y="83"/>
                    <a:pt x="156" y="84"/>
                  </a:cubicBezTo>
                  <a:cubicBezTo>
                    <a:pt x="157" y="84"/>
                    <a:pt x="156" y="86"/>
                    <a:pt x="156" y="86"/>
                  </a:cubicBezTo>
                  <a:cubicBezTo>
                    <a:pt x="156" y="86"/>
                    <a:pt x="158" y="86"/>
                    <a:pt x="158" y="86"/>
                  </a:cubicBezTo>
                  <a:cubicBezTo>
                    <a:pt x="158" y="85"/>
                    <a:pt x="158" y="85"/>
                    <a:pt x="159" y="85"/>
                  </a:cubicBezTo>
                  <a:cubicBezTo>
                    <a:pt x="159" y="85"/>
                    <a:pt x="159" y="85"/>
                    <a:pt x="159" y="85"/>
                  </a:cubicBezTo>
                  <a:cubicBezTo>
                    <a:pt x="159" y="85"/>
                    <a:pt x="160" y="84"/>
                    <a:pt x="160" y="83"/>
                  </a:cubicBezTo>
                  <a:cubicBezTo>
                    <a:pt x="160" y="83"/>
                    <a:pt x="160" y="80"/>
                    <a:pt x="159" y="80"/>
                  </a:cubicBezTo>
                  <a:cubicBezTo>
                    <a:pt x="159" y="80"/>
                    <a:pt x="158" y="80"/>
                    <a:pt x="158" y="79"/>
                  </a:cubicBezTo>
                  <a:cubicBezTo>
                    <a:pt x="157" y="78"/>
                    <a:pt x="157" y="78"/>
                    <a:pt x="158" y="78"/>
                  </a:cubicBezTo>
                  <a:cubicBezTo>
                    <a:pt x="158" y="78"/>
                    <a:pt x="159" y="77"/>
                    <a:pt x="159" y="77"/>
                  </a:cubicBezTo>
                  <a:cubicBezTo>
                    <a:pt x="159" y="77"/>
                    <a:pt x="160" y="76"/>
                    <a:pt x="159" y="76"/>
                  </a:cubicBezTo>
                  <a:cubicBezTo>
                    <a:pt x="159" y="75"/>
                    <a:pt x="158" y="74"/>
                    <a:pt x="158" y="74"/>
                  </a:cubicBezTo>
                  <a:cubicBezTo>
                    <a:pt x="158" y="74"/>
                    <a:pt x="157" y="75"/>
                    <a:pt x="156" y="74"/>
                  </a:cubicBezTo>
                  <a:cubicBezTo>
                    <a:pt x="156" y="74"/>
                    <a:pt x="156" y="74"/>
                    <a:pt x="156" y="73"/>
                  </a:cubicBezTo>
                  <a:cubicBezTo>
                    <a:pt x="156" y="73"/>
                    <a:pt x="156" y="71"/>
                    <a:pt x="156" y="71"/>
                  </a:cubicBezTo>
                  <a:cubicBezTo>
                    <a:pt x="155" y="71"/>
                    <a:pt x="155" y="71"/>
                    <a:pt x="155" y="71"/>
                  </a:cubicBezTo>
                  <a:cubicBezTo>
                    <a:pt x="156" y="69"/>
                    <a:pt x="156" y="69"/>
                    <a:pt x="156" y="69"/>
                  </a:cubicBezTo>
                  <a:cubicBezTo>
                    <a:pt x="156" y="68"/>
                    <a:pt x="156" y="68"/>
                    <a:pt x="156" y="68"/>
                  </a:cubicBezTo>
                  <a:cubicBezTo>
                    <a:pt x="156" y="68"/>
                    <a:pt x="156" y="67"/>
                    <a:pt x="157" y="67"/>
                  </a:cubicBezTo>
                  <a:cubicBezTo>
                    <a:pt x="157" y="66"/>
                    <a:pt x="157" y="66"/>
                    <a:pt x="157" y="65"/>
                  </a:cubicBezTo>
                  <a:cubicBezTo>
                    <a:pt x="158" y="65"/>
                    <a:pt x="158" y="64"/>
                    <a:pt x="158" y="64"/>
                  </a:cubicBezTo>
                  <a:cubicBezTo>
                    <a:pt x="159" y="64"/>
                    <a:pt x="160" y="64"/>
                    <a:pt x="161" y="64"/>
                  </a:cubicBezTo>
                  <a:cubicBezTo>
                    <a:pt x="161" y="64"/>
                    <a:pt x="161" y="63"/>
                    <a:pt x="162" y="63"/>
                  </a:cubicBezTo>
                  <a:cubicBezTo>
                    <a:pt x="162" y="63"/>
                    <a:pt x="163" y="64"/>
                    <a:pt x="163" y="64"/>
                  </a:cubicBezTo>
                  <a:cubicBezTo>
                    <a:pt x="163" y="64"/>
                    <a:pt x="163" y="64"/>
                    <a:pt x="163" y="65"/>
                  </a:cubicBezTo>
                  <a:cubicBezTo>
                    <a:pt x="163" y="65"/>
                    <a:pt x="166" y="67"/>
                    <a:pt x="166" y="67"/>
                  </a:cubicBezTo>
                  <a:cubicBezTo>
                    <a:pt x="166" y="67"/>
                    <a:pt x="166" y="67"/>
                    <a:pt x="167" y="67"/>
                  </a:cubicBezTo>
                  <a:cubicBezTo>
                    <a:pt x="167" y="67"/>
                    <a:pt x="166" y="67"/>
                    <a:pt x="167" y="67"/>
                  </a:cubicBezTo>
                  <a:cubicBezTo>
                    <a:pt x="167" y="68"/>
                    <a:pt x="170" y="67"/>
                    <a:pt x="170" y="67"/>
                  </a:cubicBezTo>
                  <a:cubicBezTo>
                    <a:pt x="171" y="67"/>
                    <a:pt x="171" y="67"/>
                    <a:pt x="171" y="67"/>
                  </a:cubicBezTo>
                  <a:cubicBezTo>
                    <a:pt x="171" y="67"/>
                    <a:pt x="171" y="67"/>
                    <a:pt x="171" y="66"/>
                  </a:cubicBezTo>
                  <a:cubicBezTo>
                    <a:pt x="172" y="66"/>
                    <a:pt x="172" y="65"/>
                    <a:pt x="172" y="64"/>
                  </a:cubicBezTo>
                  <a:cubicBezTo>
                    <a:pt x="172" y="64"/>
                    <a:pt x="173" y="64"/>
                    <a:pt x="172" y="63"/>
                  </a:cubicBezTo>
                  <a:cubicBezTo>
                    <a:pt x="170" y="62"/>
                    <a:pt x="169" y="62"/>
                    <a:pt x="169" y="62"/>
                  </a:cubicBezTo>
                  <a:cubicBezTo>
                    <a:pt x="169" y="62"/>
                    <a:pt x="167" y="60"/>
                    <a:pt x="168" y="60"/>
                  </a:cubicBezTo>
                  <a:cubicBezTo>
                    <a:pt x="169" y="59"/>
                    <a:pt x="170" y="58"/>
                    <a:pt x="170" y="58"/>
                  </a:cubicBezTo>
                  <a:cubicBezTo>
                    <a:pt x="169" y="56"/>
                    <a:pt x="169" y="56"/>
                    <a:pt x="169" y="56"/>
                  </a:cubicBezTo>
                  <a:cubicBezTo>
                    <a:pt x="170" y="55"/>
                    <a:pt x="170" y="55"/>
                    <a:pt x="170" y="55"/>
                  </a:cubicBezTo>
                  <a:cubicBezTo>
                    <a:pt x="169" y="53"/>
                    <a:pt x="169" y="53"/>
                    <a:pt x="169" y="53"/>
                  </a:cubicBezTo>
                  <a:cubicBezTo>
                    <a:pt x="169" y="53"/>
                    <a:pt x="170" y="52"/>
                    <a:pt x="170" y="52"/>
                  </a:cubicBezTo>
                  <a:cubicBezTo>
                    <a:pt x="170" y="51"/>
                    <a:pt x="171" y="48"/>
                    <a:pt x="171" y="48"/>
                  </a:cubicBezTo>
                  <a:cubicBezTo>
                    <a:pt x="171" y="48"/>
                    <a:pt x="171" y="47"/>
                    <a:pt x="171" y="46"/>
                  </a:cubicBezTo>
                  <a:cubicBezTo>
                    <a:pt x="171" y="46"/>
                    <a:pt x="170" y="45"/>
                    <a:pt x="170" y="45"/>
                  </a:cubicBezTo>
                  <a:cubicBezTo>
                    <a:pt x="169" y="44"/>
                    <a:pt x="169" y="44"/>
                    <a:pt x="169" y="44"/>
                  </a:cubicBezTo>
                  <a:cubicBezTo>
                    <a:pt x="169" y="44"/>
                    <a:pt x="168" y="42"/>
                    <a:pt x="168" y="42"/>
                  </a:cubicBezTo>
                  <a:cubicBezTo>
                    <a:pt x="167" y="43"/>
                    <a:pt x="166" y="43"/>
                    <a:pt x="166" y="43"/>
                  </a:cubicBezTo>
                  <a:cubicBezTo>
                    <a:pt x="166" y="43"/>
                    <a:pt x="166" y="45"/>
                    <a:pt x="166" y="45"/>
                  </a:cubicBezTo>
                  <a:cubicBezTo>
                    <a:pt x="165" y="46"/>
                    <a:pt x="164" y="46"/>
                    <a:pt x="164" y="46"/>
                  </a:cubicBezTo>
                  <a:cubicBezTo>
                    <a:pt x="164" y="46"/>
                    <a:pt x="164" y="46"/>
                    <a:pt x="164" y="46"/>
                  </a:cubicBezTo>
                  <a:cubicBezTo>
                    <a:pt x="163" y="46"/>
                    <a:pt x="163" y="46"/>
                    <a:pt x="163" y="46"/>
                  </a:cubicBezTo>
                  <a:cubicBezTo>
                    <a:pt x="162" y="48"/>
                    <a:pt x="162" y="48"/>
                    <a:pt x="162" y="48"/>
                  </a:cubicBezTo>
                  <a:cubicBezTo>
                    <a:pt x="161" y="49"/>
                    <a:pt x="161" y="49"/>
                    <a:pt x="161" y="49"/>
                  </a:cubicBezTo>
                  <a:cubicBezTo>
                    <a:pt x="161" y="49"/>
                    <a:pt x="159" y="50"/>
                    <a:pt x="158" y="50"/>
                  </a:cubicBezTo>
                  <a:cubicBezTo>
                    <a:pt x="158" y="50"/>
                    <a:pt x="156" y="50"/>
                    <a:pt x="156" y="50"/>
                  </a:cubicBezTo>
                  <a:cubicBezTo>
                    <a:pt x="155" y="49"/>
                    <a:pt x="155" y="49"/>
                    <a:pt x="155" y="49"/>
                  </a:cubicBezTo>
                  <a:cubicBezTo>
                    <a:pt x="152" y="48"/>
                    <a:pt x="152" y="48"/>
                    <a:pt x="152" y="48"/>
                  </a:cubicBezTo>
                  <a:cubicBezTo>
                    <a:pt x="152" y="48"/>
                    <a:pt x="152" y="48"/>
                    <a:pt x="152" y="48"/>
                  </a:cubicBezTo>
                  <a:cubicBezTo>
                    <a:pt x="150" y="47"/>
                    <a:pt x="150" y="47"/>
                    <a:pt x="150" y="47"/>
                  </a:cubicBezTo>
                  <a:cubicBezTo>
                    <a:pt x="149" y="46"/>
                    <a:pt x="149" y="46"/>
                    <a:pt x="149" y="46"/>
                  </a:cubicBezTo>
                  <a:cubicBezTo>
                    <a:pt x="149" y="44"/>
                    <a:pt x="149" y="44"/>
                    <a:pt x="149" y="44"/>
                  </a:cubicBezTo>
                  <a:cubicBezTo>
                    <a:pt x="147" y="42"/>
                    <a:pt x="147" y="42"/>
                    <a:pt x="147" y="42"/>
                  </a:cubicBezTo>
                  <a:cubicBezTo>
                    <a:pt x="143" y="41"/>
                    <a:pt x="143" y="41"/>
                    <a:pt x="143" y="41"/>
                  </a:cubicBezTo>
                  <a:cubicBezTo>
                    <a:pt x="140" y="40"/>
                    <a:pt x="140" y="40"/>
                    <a:pt x="140" y="40"/>
                  </a:cubicBezTo>
                  <a:cubicBezTo>
                    <a:pt x="138" y="40"/>
                    <a:pt x="138" y="40"/>
                    <a:pt x="138" y="40"/>
                  </a:cubicBezTo>
                  <a:cubicBezTo>
                    <a:pt x="138" y="40"/>
                    <a:pt x="134" y="40"/>
                    <a:pt x="134" y="40"/>
                  </a:cubicBezTo>
                  <a:cubicBezTo>
                    <a:pt x="134"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2" y="40"/>
                    <a:pt x="132" y="40"/>
                    <a:pt x="132" y="40"/>
                  </a:cubicBezTo>
                  <a:cubicBezTo>
                    <a:pt x="133" y="38"/>
                    <a:pt x="133" y="38"/>
                    <a:pt x="133" y="38"/>
                  </a:cubicBezTo>
                  <a:cubicBezTo>
                    <a:pt x="134" y="38"/>
                    <a:pt x="134" y="38"/>
                    <a:pt x="134" y="38"/>
                  </a:cubicBezTo>
                  <a:cubicBezTo>
                    <a:pt x="134" y="37"/>
                    <a:pt x="134" y="37"/>
                    <a:pt x="134" y="37"/>
                  </a:cubicBezTo>
                  <a:cubicBezTo>
                    <a:pt x="134" y="37"/>
                    <a:pt x="133" y="36"/>
                    <a:pt x="133" y="36"/>
                  </a:cubicBezTo>
                  <a:cubicBezTo>
                    <a:pt x="133" y="36"/>
                    <a:pt x="133" y="35"/>
                    <a:pt x="133" y="35"/>
                  </a:cubicBezTo>
                  <a:cubicBezTo>
                    <a:pt x="133" y="35"/>
                    <a:pt x="133" y="35"/>
                    <a:pt x="133" y="35"/>
                  </a:cubicBezTo>
                  <a:cubicBezTo>
                    <a:pt x="133" y="35"/>
                    <a:pt x="133" y="34"/>
                    <a:pt x="133" y="34"/>
                  </a:cubicBezTo>
                  <a:cubicBezTo>
                    <a:pt x="133" y="34"/>
                    <a:pt x="133" y="34"/>
                    <a:pt x="133" y="34"/>
                  </a:cubicBezTo>
                  <a:cubicBezTo>
                    <a:pt x="133" y="33"/>
                    <a:pt x="133" y="33"/>
                    <a:pt x="133" y="33"/>
                  </a:cubicBezTo>
                  <a:cubicBezTo>
                    <a:pt x="134" y="30"/>
                    <a:pt x="134" y="30"/>
                    <a:pt x="134" y="30"/>
                  </a:cubicBezTo>
                  <a:cubicBezTo>
                    <a:pt x="136" y="28"/>
                    <a:pt x="136" y="28"/>
                    <a:pt x="136" y="28"/>
                  </a:cubicBezTo>
                  <a:cubicBezTo>
                    <a:pt x="136" y="28"/>
                    <a:pt x="136" y="26"/>
                    <a:pt x="137" y="26"/>
                  </a:cubicBezTo>
                  <a:cubicBezTo>
                    <a:pt x="137" y="25"/>
                    <a:pt x="137" y="24"/>
                    <a:pt x="137" y="24"/>
                  </a:cubicBezTo>
                  <a:cubicBezTo>
                    <a:pt x="139" y="23"/>
                    <a:pt x="139" y="23"/>
                    <a:pt x="139" y="23"/>
                  </a:cubicBezTo>
                  <a:cubicBezTo>
                    <a:pt x="139" y="23"/>
                    <a:pt x="140" y="22"/>
                    <a:pt x="140" y="22"/>
                  </a:cubicBezTo>
                  <a:cubicBezTo>
                    <a:pt x="140" y="21"/>
                    <a:pt x="139" y="20"/>
                    <a:pt x="139" y="20"/>
                  </a:cubicBezTo>
                  <a:cubicBezTo>
                    <a:pt x="139" y="19"/>
                    <a:pt x="140" y="18"/>
                    <a:pt x="140" y="18"/>
                  </a:cubicBezTo>
                  <a:cubicBezTo>
                    <a:pt x="139" y="18"/>
                    <a:pt x="139" y="17"/>
                    <a:pt x="138" y="17"/>
                  </a:cubicBezTo>
                  <a:cubicBezTo>
                    <a:pt x="138" y="17"/>
                    <a:pt x="137" y="17"/>
                    <a:pt x="137" y="16"/>
                  </a:cubicBezTo>
                  <a:cubicBezTo>
                    <a:pt x="137" y="16"/>
                    <a:pt x="136" y="15"/>
                    <a:pt x="136" y="15"/>
                  </a:cubicBezTo>
                  <a:cubicBezTo>
                    <a:pt x="136" y="15"/>
                    <a:pt x="136" y="13"/>
                    <a:pt x="135" y="13"/>
                  </a:cubicBezTo>
                  <a:cubicBezTo>
                    <a:pt x="135" y="13"/>
                    <a:pt x="134" y="13"/>
                    <a:pt x="133" y="12"/>
                  </a:cubicBezTo>
                  <a:cubicBezTo>
                    <a:pt x="132" y="12"/>
                    <a:pt x="131" y="11"/>
                    <a:pt x="131" y="11"/>
                  </a:cubicBezTo>
                  <a:cubicBezTo>
                    <a:pt x="130" y="11"/>
                    <a:pt x="128" y="9"/>
                    <a:pt x="128" y="9"/>
                  </a:cubicBezTo>
                  <a:cubicBezTo>
                    <a:pt x="128" y="9"/>
                    <a:pt x="128" y="9"/>
                    <a:pt x="127" y="9"/>
                  </a:cubicBezTo>
                  <a:cubicBezTo>
                    <a:pt x="127" y="9"/>
                    <a:pt x="126" y="8"/>
                    <a:pt x="126" y="8"/>
                  </a:cubicBezTo>
                  <a:cubicBezTo>
                    <a:pt x="125" y="8"/>
                    <a:pt x="125" y="8"/>
                    <a:pt x="125" y="8"/>
                  </a:cubicBezTo>
                  <a:cubicBezTo>
                    <a:pt x="125" y="8"/>
                    <a:pt x="125" y="8"/>
                    <a:pt x="125" y="8"/>
                  </a:cubicBezTo>
                  <a:cubicBezTo>
                    <a:pt x="124" y="8"/>
                    <a:pt x="124" y="8"/>
                    <a:pt x="123" y="7"/>
                  </a:cubicBezTo>
                  <a:cubicBezTo>
                    <a:pt x="121" y="7"/>
                    <a:pt x="122" y="7"/>
                    <a:pt x="120" y="7"/>
                  </a:cubicBezTo>
                  <a:cubicBezTo>
                    <a:pt x="119" y="7"/>
                    <a:pt x="118" y="7"/>
                    <a:pt x="118" y="7"/>
                  </a:cubicBezTo>
                  <a:cubicBezTo>
                    <a:pt x="118" y="7"/>
                    <a:pt x="117" y="6"/>
                    <a:pt x="115" y="6"/>
                  </a:cubicBezTo>
                  <a:cubicBezTo>
                    <a:pt x="114" y="7"/>
                    <a:pt x="112" y="8"/>
                    <a:pt x="111" y="8"/>
                  </a:cubicBezTo>
                  <a:cubicBezTo>
                    <a:pt x="111" y="8"/>
                    <a:pt x="110" y="7"/>
                    <a:pt x="110" y="7"/>
                  </a:cubicBezTo>
                  <a:cubicBezTo>
                    <a:pt x="110" y="7"/>
                    <a:pt x="110" y="6"/>
                    <a:pt x="110" y="6"/>
                  </a:cubicBezTo>
                  <a:cubicBezTo>
                    <a:pt x="110" y="6"/>
                    <a:pt x="109" y="5"/>
                    <a:pt x="108" y="4"/>
                  </a:cubicBezTo>
                  <a:cubicBezTo>
                    <a:pt x="108" y="4"/>
                    <a:pt x="107" y="4"/>
                    <a:pt x="107" y="4"/>
                  </a:cubicBezTo>
                  <a:cubicBezTo>
                    <a:pt x="107" y="4"/>
                    <a:pt x="107" y="4"/>
                    <a:pt x="107" y="5"/>
                  </a:cubicBezTo>
                  <a:cubicBezTo>
                    <a:pt x="107" y="6"/>
                    <a:pt x="109" y="6"/>
                    <a:pt x="107" y="6"/>
                  </a:cubicBezTo>
                  <a:cubicBezTo>
                    <a:pt x="106" y="5"/>
                    <a:pt x="105" y="5"/>
                    <a:pt x="105" y="5"/>
                  </a:cubicBezTo>
                  <a:cubicBezTo>
                    <a:pt x="102" y="6"/>
                    <a:pt x="102" y="6"/>
                    <a:pt x="102" y="6"/>
                  </a:cubicBezTo>
                  <a:cubicBezTo>
                    <a:pt x="103" y="5"/>
                    <a:pt x="103" y="5"/>
                    <a:pt x="103" y="5"/>
                  </a:cubicBezTo>
                  <a:cubicBezTo>
                    <a:pt x="103" y="5"/>
                    <a:pt x="104" y="5"/>
                    <a:pt x="104" y="5"/>
                  </a:cubicBezTo>
                  <a:cubicBezTo>
                    <a:pt x="104" y="4"/>
                    <a:pt x="104" y="4"/>
                    <a:pt x="104" y="4"/>
                  </a:cubicBezTo>
                  <a:cubicBezTo>
                    <a:pt x="104" y="4"/>
                    <a:pt x="104" y="3"/>
                    <a:pt x="104" y="3"/>
                  </a:cubicBezTo>
                  <a:cubicBezTo>
                    <a:pt x="105" y="3"/>
                    <a:pt x="106" y="2"/>
                    <a:pt x="105" y="2"/>
                  </a:cubicBezTo>
                  <a:cubicBezTo>
                    <a:pt x="104" y="2"/>
                    <a:pt x="103" y="2"/>
                    <a:pt x="103" y="2"/>
                  </a:cubicBezTo>
                  <a:cubicBezTo>
                    <a:pt x="103" y="1"/>
                    <a:pt x="103" y="1"/>
                    <a:pt x="103" y="1"/>
                  </a:cubicBezTo>
                  <a:cubicBezTo>
                    <a:pt x="103" y="1"/>
                    <a:pt x="102" y="0"/>
                    <a:pt x="102" y="0"/>
                  </a:cubicBezTo>
                  <a:cubicBezTo>
                    <a:pt x="102" y="1"/>
                    <a:pt x="102" y="2"/>
                    <a:pt x="102" y="2"/>
                  </a:cubicBezTo>
                  <a:cubicBezTo>
                    <a:pt x="101" y="2"/>
                    <a:pt x="101" y="2"/>
                    <a:pt x="101" y="1"/>
                  </a:cubicBezTo>
                  <a:cubicBezTo>
                    <a:pt x="101" y="0"/>
                    <a:pt x="101" y="0"/>
                    <a:pt x="101" y="0"/>
                  </a:cubicBezTo>
                  <a:cubicBezTo>
                    <a:pt x="100" y="0"/>
                    <a:pt x="99" y="0"/>
                    <a:pt x="99" y="0"/>
                  </a:cubicBezTo>
                  <a:cubicBezTo>
                    <a:pt x="99" y="0"/>
                    <a:pt x="100" y="1"/>
                    <a:pt x="98" y="1"/>
                  </a:cubicBezTo>
                  <a:cubicBezTo>
                    <a:pt x="97" y="1"/>
                    <a:pt x="96" y="2"/>
                    <a:pt x="95" y="2"/>
                  </a:cubicBezTo>
                  <a:cubicBezTo>
                    <a:pt x="94" y="3"/>
                    <a:pt x="94" y="4"/>
                    <a:pt x="94" y="4"/>
                  </a:cubicBezTo>
                  <a:cubicBezTo>
                    <a:pt x="94" y="5"/>
                    <a:pt x="92" y="5"/>
                    <a:pt x="92" y="6"/>
                  </a:cubicBezTo>
                  <a:cubicBezTo>
                    <a:pt x="93" y="6"/>
                    <a:pt x="92" y="6"/>
                    <a:pt x="94" y="7"/>
                  </a:cubicBezTo>
                  <a:cubicBezTo>
                    <a:pt x="95" y="7"/>
                    <a:pt x="95" y="7"/>
                    <a:pt x="96" y="7"/>
                  </a:cubicBezTo>
                  <a:cubicBezTo>
                    <a:pt x="97" y="8"/>
                    <a:pt x="98" y="7"/>
                    <a:pt x="98" y="7"/>
                  </a:cubicBezTo>
                  <a:cubicBezTo>
                    <a:pt x="98" y="7"/>
                    <a:pt x="98" y="7"/>
                    <a:pt x="99" y="8"/>
                  </a:cubicBezTo>
                  <a:cubicBezTo>
                    <a:pt x="99" y="8"/>
                    <a:pt x="100" y="7"/>
                    <a:pt x="100" y="8"/>
                  </a:cubicBezTo>
                  <a:cubicBezTo>
                    <a:pt x="100" y="9"/>
                    <a:pt x="101" y="10"/>
                    <a:pt x="100" y="10"/>
                  </a:cubicBezTo>
                  <a:cubicBezTo>
                    <a:pt x="99" y="10"/>
                    <a:pt x="98" y="11"/>
                    <a:pt x="98" y="10"/>
                  </a:cubicBezTo>
                  <a:cubicBezTo>
                    <a:pt x="98" y="10"/>
                    <a:pt x="98" y="9"/>
                    <a:pt x="97" y="9"/>
                  </a:cubicBezTo>
                  <a:cubicBezTo>
                    <a:pt x="97" y="9"/>
                    <a:pt x="96" y="9"/>
                    <a:pt x="96" y="9"/>
                  </a:cubicBezTo>
                  <a:cubicBezTo>
                    <a:pt x="95" y="11"/>
                    <a:pt x="95" y="11"/>
                    <a:pt x="95" y="11"/>
                  </a:cubicBezTo>
                  <a:cubicBezTo>
                    <a:pt x="95" y="11"/>
                    <a:pt x="95" y="12"/>
                    <a:pt x="94" y="12"/>
                  </a:cubicBezTo>
                  <a:cubicBezTo>
                    <a:pt x="93" y="12"/>
                    <a:pt x="94" y="12"/>
                    <a:pt x="92" y="12"/>
                  </a:cubicBezTo>
                  <a:cubicBezTo>
                    <a:pt x="90" y="12"/>
                    <a:pt x="90" y="11"/>
                    <a:pt x="89" y="11"/>
                  </a:cubicBezTo>
                  <a:cubicBezTo>
                    <a:pt x="89" y="11"/>
                    <a:pt x="89" y="11"/>
                    <a:pt x="88" y="11"/>
                  </a:cubicBezTo>
                  <a:cubicBezTo>
                    <a:pt x="88" y="11"/>
                    <a:pt x="86" y="9"/>
                    <a:pt x="85" y="11"/>
                  </a:cubicBezTo>
                  <a:cubicBezTo>
                    <a:pt x="84" y="12"/>
                    <a:pt x="83" y="13"/>
                    <a:pt x="83" y="13"/>
                  </a:cubicBezTo>
                  <a:cubicBezTo>
                    <a:pt x="80" y="13"/>
                    <a:pt x="80" y="13"/>
                    <a:pt x="80" y="13"/>
                  </a:cubicBezTo>
                  <a:cubicBezTo>
                    <a:pt x="80" y="13"/>
                    <a:pt x="79" y="13"/>
                    <a:pt x="78" y="13"/>
                  </a:cubicBezTo>
                  <a:cubicBezTo>
                    <a:pt x="77" y="13"/>
                    <a:pt x="76" y="13"/>
                    <a:pt x="76" y="13"/>
                  </a:cubicBezTo>
                  <a:cubicBezTo>
                    <a:pt x="75" y="14"/>
                    <a:pt x="74" y="11"/>
                    <a:pt x="74" y="11"/>
                  </a:cubicBezTo>
                  <a:cubicBezTo>
                    <a:pt x="74" y="11"/>
                    <a:pt x="75" y="9"/>
                    <a:pt x="72" y="11"/>
                  </a:cubicBezTo>
                  <a:cubicBezTo>
                    <a:pt x="69" y="13"/>
                    <a:pt x="68" y="13"/>
                    <a:pt x="68" y="13"/>
                  </a:cubicBezTo>
                  <a:cubicBezTo>
                    <a:pt x="67" y="13"/>
                    <a:pt x="66" y="14"/>
                    <a:pt x="66" y="14"/>
                  </a:cubicBezTo>
                  <a:cubicBezTo>
                    <a:pt x="65" y="13"/>
                    <a:pt x="65" y="13"/>
                    <a:pt x="65" y="13"/>
                  </a:cubicBezTo>
                  <a:cubicBezTo>
                    <a:pt x="65" y="13"/>
                    <a:pt x="65" y="13"/>
                    <a:pt x="65" y="13"/>
                  </a:cubicBezTo>
                  <a:cubicBezTo>
                    <a:pt x="65" y="13"/>
                    <a:pt x="65" y="13"/>
                    <a:pt x="65" y="13"/>
                  </a:cubicBezTo>
                  <a:cubicBezTo>
                    <a:pt x="66" y="13"/>
                    <a:pt x="66" y="12"/>
                    <a:pt x="66" y="12"/>
                  </a:cubicBezTo>
                  <a:cubicBezTo>
                    <a:pt x="65" y="11"/>
                    <a:pt x="65" y="11"/>
                    <a:pt x="65" y="11"/>
                  </a:cubicBezTo>
                  <a:cubicBezTo>
                    <a:pt x="62" y="12"/>
                    <a:pt x="62" y="12"/>
                    <a:pt x="62" y="12"/>
                  </a:cubicBezTo>
                  <a:cubicBezTo>
                    <a:pt x="62" y="12"/>
                    <a:pt x="63" y="12"/>
                    <a:pt x="62" y="12"/>
                  </a:cubicBezTo>
                  <a:cubicBezTo>
                    <a:pt x="62" y="12"/>
                    <a:pt x="60" y="12"/>
                    <a:pt x="60" y="12"/>
                  </a:cubicBezTo>
                  <a:cubicBezTo>
                    <a:pt x="60" y="14"/>
                    <a:pt x="60" y="14"/>
                    <a:pt x="60" y="14"/>
                  </a:cubicBezTo>
                  <a:cubicBezTo>
                    <a:pt x="60" y="14"/>
                    <a:pt x="59" y="14"/>
                    <a:pt x="59" y="14"/>
                  </a:cubicBezTo>
                  <a:cubicBezTo>
                    <a:pt x="59" y="14"/>
                    <a:pt x="59" y="15"/>
                    <a:pt x="59" y="15"/>
                  </a:cubicBezTo>
                  <a:cubicBezTo>
                    <a:pt x="59" y="15"/>
                    <a:pt x="59" y="16"/>
                    <a:pt x="59" y="16"/>
                  </a:cubicBezTo>
                  <a:cubicBezTo>
                    <a:pt x="59" y="16"/>
                    <a:pt x="58" y="16"/>
                    <a:pt x="58" y="16"/>
                  </a:cubicBezTo>
                  <a:cubicBezTo>
                    <a:pt x="58" y="16"/>
                    <a:pt x="57" y="16"/>
                    <a:pt x="57" y="16"/>
                  </a:cubicBezTo>
                  <a:cubicBezTo>
                    <a:pt x="57" y="16"/>
                    <a:pt x="56" y="18"/>
                    <a:pt x="56" y="18"/>
                  </a:cubicBezTo>
                  <a:cubicBezTo>
                    <a:pt x="56" y="18"/>
                    <a:pt x="56" y="19"/>
                    <a:pt x="56" y="19"/>
                  </a:cubicBezTo>
                  <a:cubicBezTo>
                    <a:pt x="56" y="19"/>
                    <a:pt x="56" y="19"/>
                    <a:pt x="56" y="20"/>
                  </a:cubicBezTo>
                  <a:cubicBezTo>
                    <a:pt x="55" y="20"/>
                    <a:pt x="54" y="20"/>
                    <a:pt x="54" y="20"/>
                  </a:cubicBezTo>
                  <a:cubicBezTo>
                    <a:pt x="54" y="20"/>
                    <a:pt x="53" y="20"/>
                    <a:pt x="52" y="20"/>
                  </a:cubicBezTo>
                  <a:cubicBezTo>
                    <a:pt x="52" y="20"/>
                    <a:pt x="51" y="20"/>
                    <a:pt x="51" y="20"/>
                  </a:cubicBezTo>
                  <a:cubicBezTo>
                    <a:pt x="50" y="20"/>
                    <a:pt x="50" y="21"/>
                    <a:pt x="50" y="21"/>
                  </a:cubicBezTo>
                  <a:cubicBezTo>
                    <a:pt x="50" y="21"/>
                    <a:pt x="48" y="20"/>
                    <a:pt x="48" y="20"/>
                  </a:cubicBezTo>
                  <a:cubicBezTo>
                    <a:pt x="47" y="20"/>
                    <a:pt x="47" y="19"/>
                    <a:pt x="47" y="18"/>
                  </a:cubicBezTo>
                  <a:cubicBezTo>
                    <a:pt x="47" y="18"/>
                    <a:pt x="46" y="16"/>
                    <a:pt x="46" y="16"/>
                  </a:cubicBezTo>
                  <a:cubicBezTo>
                    <a:pt x="45" y="17"/>
                    <a:pt x="45" y="17"/>
                    <a:pt x="45" y="17"/>
                  </a:cubicBezTo>
                  <a:cubicBezTo>
                    <a:pt x="42" y="17"/>
                    <a:pt x="42" y="17"/>
                    <a:pt x="42" y="17"/>
                  </a:cubicBezTo>
                  <a:cubicBezTo>
                    <a:pt x="40" y="16"/>
                    <a:pt x="40" y="16"/>
                    <a:pt x="40" y="16"/>
                  </a:cubicBezTo>
                  <a:cubicBezTo>
                    <a:pt x="40" y="18"/>
                    <a:pt x="40" y="18"/>
                    <a:pt x="40" y="18"/>
                  </a:cubicBezTo>
                  <a:cubicBezTo>
                    <a:pt x="40" y="18"/>
                    <a:pt x="41" y="19"/>
                    <a:pt x="41" y="19"/>
                  </a:cubicBezTo>
                  <a:cubicBezTo>
                    <a:pt x="41" y="19"/>
                    <a:pt x="40" y="19"/>
                    <a:pt x="40" y="19"/>
                  </a:cubicBezTo>
                  <a:cubicBezTo>
                    <a:pt x="39" y="20"/>
                    <a:pt x="39" y="20"/>
                    <a:pt x="39" y="20"/>
                  </a:cubicBezTo>
                  <a:cubicBezTo>
                    <a:pt x="38" y="20"/>
                    <a:pt x="38" y="20"/>
                    <a:pt x="38" y="20"/>
                  </a:cubicBezTo>
                  <a:cubicBezTo>
                    <a:pt x="38" y="20"/>
                    <a:pt x="37" y="22"/>
                    <a:pt x="37" y="22"/>
                  </a:cubicBezTo>
                  <a:cubicBezTo>
                    <a:pt x="37" y="23"/>
                    <a:pt x="36" y="23"/>
                    <a:pt x="36" y="23"/>
                  </a:cubicBezTo>
                  <a:cubicBezTo>
                    <a:pt x="36" y="23"/>
                    <a:pt x="35" y="23"/>
                    <a:pt x="36" y="24"/>
                  </a:cubicBezTo>
                  <a:cubicBezTo>
                    <a:pt x="37" y="24"/>
                    <a:pt x="38" y="24"/>
                    <a:pt x="38" y="24"/>
                  </a:cubicBezTo>
                  <a:cubicBezTo>
                    <a:pt x="39" y="24"/>
                    <a:pt x="40" y="24"/>
                    <a:pt x="40" y="24"/>
                  </a:cubicBezTo>
                  <a:cubicBezTo>
                    <a:pt x="40" y="24"/>
                    <a:pt x="42" y="23"/>
                    <a:pt x="42" y="23"/>
                  </a:cubicBezTo>
                  <a:cubicBezTo>
                    <a:pt x="42" y="24"/>
                    <a:pt x="42" y="24"/>
                    <a:pt x="42" y="24"/>
                  </a:cubicBezTo>
                  <a:cubicBezTo>
                    <a:pt x="42" y="26"/>
                    <a:pt x="42" y="26"/>
                    <a:pt x="42" y="26"/>
                  </a:cubicBezTo>
                  <a:cubicBezTo>
                    <a:pt x="41" y="26"/>
                    <a:pt x="41" y="26"/>
                    <a:pt x="41" y="26"/>
                  </a:cubicBezTo>
                  <a:cubicBezTo>
                    <a:pt x="41" y="26"/>
                    <a:pt x="41" y="27"/>
                    <a:pt x="41" y="27"/>
                  </a:cubicBezTo>
                  <a:cubicBezTo>
                    <a:pt x="40" y="28"/>
                    <a:pt x="39" y="28"/>
                    <a:pt x="39" y="28"/>
                  </a:cubicBezTo>
                  <a:cubicBezTo>
                    <a:pt x="38" y="29"/>
                    <a:pt x="38" y="29"/>
                    <a:pt x="38" y="30"/>
                  </a:cubicBezTo>
                  <a:cubicBezTo>
                    <a:pt x="38" y="31"/>
                    <a:pt x="37" y="33"/>
                    <a:pt x="37" y="33"/>
                  </a:cubicBezTo>
                  <a:cubicBezTo>
                    <a:pt x="35" y="34"/>
                    <a:pt x="35" y="34"/>
                    <a:pt x="35" y="34"/>
                  </a:cubicBezTo>
                  <a:cubicBezTo>
                    <a:pt x="33" y="36"/>
                    <a:pt x="33" y="36"/>
                    <a:pt x="33" y="36"/>
                  </a:cubicBezTo>
                  <a:cubicBezTo>
                    <a:pt x="32" y="36"/>
                    <a:pt x="32" y="36"/>
                    <a:pt x="32" y="36"/>
                  </a:cubicBezTo>
                  <a:cubicBezTo>
                    <a:pt x="31" y="37"/>
                    <a:pt x="31" y="37"/>
                    <a:pt x="31" y="37"/>
                  </a:cubicBezTo>
                  <a:cubicBezTo>
                    <a:pt x="31" y="38"/>
                    <a:pt x="31" y="38"/>
                    <a:pt x="31" y="38"/>
                  </a:cubicBezTo>
                  <a:cubicBezTo>
                    <a:pt x="29" y="39"/>
                    <a:pt x="29" y="39"/>
                    <a:pt x="29" y="39"/>
                  </a:cubicBezTo>
                  <a:cubicBezTo>
                    <a:pt x="29" y="41"/>
                    <a:pt x="29" y="41"/>
                    <a:pt x="29" y="41"/>
                  </a:cubicBezTo>
                  <a:cubicBezTo>
                    <a:pt x="28" y="42"/>
                    <a:pt x="28" y="42"/>
                    <a:pt x="28" y="42"/>
                  </a:cubicBezTo>
                  <a:cubicBezTo>
                    <a:pt x="27" y="42"/>
                    <a:pt x="27" y="42"/>
                    <a:pt x="27" y="42"/>
                  </a:cubicBezTo>
                  <a:cubicBezTo>
                    <a:pt x="26" y="44"/>
                    <a:pt x="26" y="44"/>
                    <a:pt x="26" y="44"/>
                  </a:cubicBezTo>
                  <a:cubicBezTo>
                    <a:pt x="26" y="44"/>
                    <a:pt x="25" y="45"/>
                    <a:pt x="25" y="45"/>
                  </a:cubicBezTo>
                  <a:cubicBezTo>
                    <a:pt x="24" y="45"/>
                    <a:pt x="23" y="46"/>
                    <a:pt x="23" y="46"/>
                  </a:cubicBezTo>
                  <a:cubicBezTo>
                    <a:pt x="21" y="46"/>
                    <a:pt x="21" y="46"/>
                    <a:pt x="21" y="46"/>
                  </a:cubicBezTo>
                  <a:cubicBezTo>
                    <a:pt x="21" y="46"/>
                    <a:pt x="20" y="46"/>
                    <a:pt x="19" y="47"/>
                  </a:cubicBezTo>
                  <a:cubicBezTo>
                    <a:pt x="19" y="48"/>
                    <a:pt x="19" y="48"/>
                    <a:pt x="19" y="48"/>
                  </a:cubicBezTo>
                  <a:cubicBezTo>
                    <a:pt x="19" y="49"/>
                    <a:pt x="20" y="50"/>
                    <a:pt x="20" y="50"/>
                  </a:cubicBezTo>
                  <a:cubicBezTo>
                    <a:pt x="20" y="52"/>
                    <a:pt x="20" y="52"/>
                    <a:pt x="20" y="52"/>
                  </a:cubicBezTo>
                  <a:cubicBezTo>
                    <a:pt x="20" y="52"/>
                    <a:pt x="19" y="52"/>
                    <a:pt x="19" y="53"/>
                  </a:cubicBezTo>
                  <a:cubicBezTo>
                    <a:pt x="19" y="53"/>
                    <a:pt x="19" y="54"/>
                    <a:pt x="19" y="54"/>
                  </a:cubicBezTo>
                  <a:cubicBezTo>
                    <a:pt x="19" y="54"/>
                    <a:pt x="19" y="55"/>
                    <a:pt x="19" y="55"/>
                  </a:cubicBezTo>
                  <a:cubicBezTo>
                    <a:pt x="19" y="55"/>
                    <a:pt x="19" y="56"/>
                    <a:pt x="19" y="56"/>
                  </a:cubicBezTo>
                  <a:cubicBezTo>
                    <a:pt x="19" y="56"/>
                    <a:pt x="19" y="57"/>
                    <a:pt x="18" y="58"/>
                  </a:cubicBezTo>
                  <a:cubicBezTo>
                    <a:pt x="18" y="58"/>
                    <a:pt x="17" y="59"/>
                    <a:pt x="17" y="59"/>
                  </a:cubicBezTo>
                  <a:cubicBezTo>
                    <a:pt x="17" y="59"/>
                    <a:pt x="15" y="59"/>
                    <a:pt x="15" y="59"/>
                  </a:cubicBezTo>
                  <a:cubicBezTo>
                    <a:pt x="15" y="60"/>
                    <a:pt x="13" y="60"/>
                    <a:pt x="13" y="60"/>
                  </a:cubicBezTo>
                  <a:cubicBezTo>
                    <a:pt x="11" y="62"/>
                    <a:pt x="11" y="62"/>
                    <a:pt x="11" y="62"/>
                  </a:cubicBezTo>
                  <a:cubicBezTo>
                    <a:pt x="7" y="66"/>
                    <a:pt x="7" y="66"/>
                    <a:pt x="7" y="66"/>
                  </a:cubicBezTo>
                  <a:cubicBezTo>
                    <a:pt x="7" y="66"/>
                    <a:pt x="7" y="67"/>
                    <a:pt x="7" y="67"/>
                  </a:cubicBezTo>
                  <a:cubicBezTo>
                    <a:pt x="7" y="67"/>
                    <a:pt x="7" y="69"/>
                    <a:pt x="7" y="69"/>
                  </a:cubicBezTo>
                  <a:cubicBezTo>
                    <a:pt x="7" y="70"/>
                    <a:pt x="6" y="71"/>
                    <a:pt x="6" y="71"/>
                  </a:cubicBezTo>
                  <a:cubicBezTo>
                    <a:pt x="5" y="72"/>
                    <a:pt x="5" y="72"/>
                    <a:pt x="5" y="72"/>
                  </a:cubicBezTo>
                  <a:cubicBezTo>
                    <a:pt x="5" y="74"/>
                    <a:pt x="5" y="74"/>
                    <a:pt x="5" y="74"/>
                  </a:cubicBezTo>
                  <a:cubicBezTo>
                    <a:pt x="5" y="75"/>
                    <a:pt x="5" y="75"/>
                    <a:pt x="5" y="75"/>
                  </a:cubicBezTo>
                  <a:cubicBezTo>
                    <a:pt x="6" y="76"/>
                    <a:pt x="6" y="76"/>
                    <a:pt x="6" y="76"/>
                  </a:cubicBezTo>
                  <a:cubicBezTo>
                    <a:pt x="7" y="77"/>
                    <a:pt x="7" y="77"/>
                    <a:pt x="7" y="77"/>
                  </a:cubicBezTo>
                  <a:cubicBezTo>
                    <a:pt x="7" y="80"/>
                    <a:pt x="7" y="80"/>
                    <a:pt x="7" y="80"/>
                  </a:cubicBezTo>
                  <a:cubicBezTo>
                    <a:pt x="6" y="82"/>
                    <a:pt x="6" y="82"/>
                    <a:pt x="6" y="82"/>
                  </a:cubicBezTo>
                  <a:cubicBezTo>
                    <a:pt x="6" y="84"/>
                    <a:pt x="6" y="84"/>
                    <a:pt x="6" y="84"/>
                  </a:cubicBezTo>
                  <a:cubicBezTo>
                    <a:pt x="4" y="84"/>
                    <a:pt x="4" y="84"/>
                    <a:pt x="4" y="84"/>
                  </a:cubicBezTo>
                  <a:cubicBezTo>
                    <a:pt x="4" y="84"/>
                    <a:pt x="3" y="85"/>
                    <a:pt x="2" y="85"/>
                  </a:cubicBezTo>
                  <a:cubicBezTo>
                    <a:pt x="2" y="85"/>
                    <a:pt x="1" y="86"/>
                    <a:pt x="1" y="86"/>
                  </a:cubicBezTo>
                  <a:cubicBezTo>
                    <a:pt x="0" y="87"/>
                    <a:pt x="0" y="87"/>
                    <a:pt x="0" y="87"/>
                  </a:cubicBezTo>
                  <a:cubicBezTo>
                    <a:pt x="1" y="88"/>
                    <a:pt x="1" y="88"/>
                    <a:pt x="1" y="88"/>
                  </a:cubicBezTo>
                  <a:cubicBezTo>
                    <a:pt x="1" y="90"/>
                    <a:pt x="1" y="90"/>
                    <a:pt x="1" y="90"/>
                  </a:cubicBezTo>
                  <a:cubicBezTo>
                    <a:pt x="2" y="90"/>
                    <a:pt x="2" y="90"/>
                    <a:pt x="2" y="90"/>
                  </a:cubicBezTo>
                  <a:cubicBezTo>
                    <a:pt x="4" y="89"/>
                    <a:pt x="4" y="89"/>
                    <a:pt x="4" y="89"/>
                  </a:cubicBezTo>
                  <a:cubicBezTo>
                    <a:pt x="6" y="90"/>
                    <a:pt x="6" y="90"/>
                    <a:pt x="6" y="90"/>
                  </a:cubicBezTo>
                  <a:cubicBezTo>
                    <a:pt x="9" y="89"/>
                    <a:pt x="9" y="89"/>
                    <a:pt x="9" y="89"/>
                  </a:cubicBezTo>
                  <a:cubicBezTo>
                    <a:pt x="9" y="89"/>
                    <a:pt x="9" y="88"/>
                    <a:pt x="10" y="87"/>
                  </a:cubicBezTo>
                  <a:cubicBezTo>
                    <a:pt x="11" y="86"/>
                    <a:pt x="12" y="86"/>
                    <a:pt x="12" y="86"/>
                  </a:cubicBezTo>
                  <a:cubicBezTo>
                    <a:pt x="13" y="84"/>
                    <a:pt x="13" y="84"/>
                    <a:pt x="13" y="84"/>
                  </a:cubicBezTo>
                  <a:cubicBezTo>
                    <a:pt x="12" y="84"/>
                    <a:pt x="12" y="84"/>
                    <a:pt x="12" y="84"/>
                  </a:cubicBezTo>
                  <a:cubicBezTo>
                    <a:pt x="12" y="82"/>
                    <a:pt x="12" y="82"/>
                    <a:pt x="12" y="82"/>
                  </a:cubicBezTo>
                  <a:cubicBezTo>
                    <a:pt x="10" y="81"/>
                    <a:pt x="10" y="81"/>
                    <a:pt x="10" y="81"/>
                  </a:cubicBezTo>
                  <a:cubicBezTo>
                    <a:pt x="10" y="81"/>
                    <a:pt x="10" y="80"/>
                    <a:pt x="10" y="80"/>
                  </a:cubicBezTo>
                  <a:cubicBezTo>
                    <a:pt x="11" y="79"/>
                    <a:pt x="12" y="77"/>
                    <a:pt x="12" y="77"/>
                  </a:cubicBezTo>
                  <a:cubicBezTo>
                    <a:pt x="15" y="76"/>
                    <a:pt x="15" y="76"/>
                    <a:pt x="15" y="76"/>
                  </a:cubicBezTo>
                  <a:cubicBezTo>
                    <a:pt x="18" y="75"/>
                    <a:pt x="18" y="75"/>
                    <a:pt x="18" y="75"/>
                  </a:cubicBezTo>
                  <a:cubicBezTo>
                    <a:pt x="19" y="74"/>
                    <a:pt x="19" y="74"/>
                    <a:pt x="19" y="74"/>
                  </a:cubicBezTo>
                  <a:cubicBezTo>
                    <a:pt x="21" y="73"/>
                    <a:pt x="21" y="73"/>
                    <a:pt x="21" y="73"/>
                  </a:cubicBezTo>
                  <a:cubicBezTo>
                    <a:pt x="21" y="73"/>
                    <a:pt x="24" y="73"/>
                    <a:pt x="24" y="73"/>
                  </a:cubicBezTo>
                  <a:cubicBezTo>
                    <a:pt x="24" y="73"/>
                    <a:pt x="28" y="73"/>
                    <a:pt x="28" y="73"/>
                  </a:cubicBezTo>
                  <a:lnTo>
                    <a:pt x="31" y="75"/>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19" name="Freeform 51">
              <a:extLst>
                <a:ext uri="{FF2B5EF4-FFF2-40B4-BE49-F238E27FC236}">
                  <a16:creationId xmlns:a16="http://schemas.microsoft.com/office/drawing/2014/main" id="{DF74FCD5-AABF-0D4E-B4B8-E63878E3A423}"/>
                </a:ext>
              </a:extLst>
            </p:cNvPr>
            <p:cNvSpPr>
              <a:spLocks/>
            </p:cNvSpPr>
            <p:nvPr/>
          </p:nvSpPr>
          <p:spPr bwMode="auto">
            <a:xfrm>
              <a:off x="5753790" y="1798916"/>
              <a:ext cx="494744" cy="296186"/>
            </a:xfrm>
            <a:custGeom>
              <a:avLst/>
              <a:gdLst>
                <a:gd name="T0" fmla="*/ 31 w 217"/>
                <a:gd name="T1" fmla="*/ 35 h 134"/>
                <a:gd name="T2" fmla="*/ 42 w 217"/>
                <a:gd name="T3" fmla="*/ 43 h 134"/>
                <a:gd name="T4" fmla="*/ 55 w 217"/>
                <a:gd name="T5" fmla="*/ 53 h 134"/>
                <a:gd name="T6" fmla="*/ 66 w 217"/>
                <a:gd name="T7" fmla="*/ 68 h 134"/>
                <a:gd name="T8" fmla="*/ 83 w 217"/>
                <a:gd name="T9" fmla="*/ 64 h 134"/>
                <a:gd name="T10" fmla="*/ 87 w 217"/>
                <a:gd name="T11" fmla="*/ 37 h 134"/>
                <a:gd name="T12" fmla="*/ 83 w 217"/>
                <a:gd name="T13" fmla="*/ 16 h 134"/>
                <a:gd name="T14" fmla="*/ 99 w 217"/>
                <a:gd name="T15" fmla="*/ 3 h 134"/>
                <a:gd name="T16" fmla="*/ 112 w 217"/>
                <a:gd name="T17" fmla="*/ 2 h 134"/>
                <a:gd name="T18" fmla="*/ 125 w 217"/>
                <a:gd name="T19" fmla="*/ 5 h 134"/>
                <a:gd name="T20" fmla="*/ 142 w 217"/>
                <a:gd name="T21" fmla="*/ 17 h 134"/>
                <a:gd name="T22" fmla="*/ 152 w 217"/>
                <a:gd name="T23" fmla="*/ 17 h 134"/>
                <a:gd name="T24" fmla="*/ 159 w 217"/>
                <a:gd name="T25" fmla="*/ 11 h 134"/>
                <a:gd name="T26" fmla="*/ 177 w 217"/>
                <a:gd name="T27" fmla="*/ 11 h 134"/>
                <a:gd name="T28" fmla="*/ 184 w 217"/>
                <a:gd name="T29" fmla="*/ 18 h 134"/>
                <a:gd name="T30" fmla="*/ 192 w 217"/>
                <a:gd name="T31" fmla="*/ 31 h 134"/>
                <a:gd name="T32" fmla="*/ 192 w 217"/>
                <a:gd name="T33" fmla="*/ 46 h 134"/>
                <a:gd name="T34" fmla="*/ 198 w 217"/>
                <a:gd name="T35" fmla="*/ 49 h 134"/>
                <a:gd name="T36" fmla="*/ 206 w 217"/>
                <a:gd name="T37" fmla="*/ 58 h 134"/>
                <a:gd name="T38" fmla="*/ 212 w 217"/>
                <a:gd name="T39" fmla="*/ 66 h 134"/>
                <a:gd name="T40" fmla="*/ 216 w 217"/>
                <a:gd name="T41" fmla="*/ 78 h 134"/>
                <a:gd name="T42" fmla="*/ 211 w 217"/>
                <a:gd name="T43" fmla="*/ 83 h 134"/>
                <a:gd name="T44" fmla="*/ 207 w 217"/>
                <a:gd name="T45" fmla="*/ 100 h 134"/>
                <a:gd name="T46" fmla="*/ 192 w 217"/>
                <a:gd name="T47" fmla="*/ 103 h 134"/>
                <a:gd name="T48" fmla="*/ 185 w 217"/>
                <a:gd name="T49" fmla="*/ 112 h 134"/>
                <a:gd name="T50" fmla="*/ 177 w 217"/>
                <a:gd name="T51" fmla="*/ 115 h 134"/>
                <a:gd name="T52" fmla="*/ 165 w 217"/>
                <a:gd name="T53" fmla="*/ 114 h 134"/>
                <a:gd name="T54" fmla="*/ 157 w 217"/>
                <a:gd name="T55" fmla="*/ 105 h 134"/>
                <a:gd name="T56" fmla="*/ 146 w 217"/>
                <a:gd name="T57" fmla="*/ 101 h 134"/>
                <a:gd name="T58" fmla="*/ 139 w 217"/>
                <a:gd name="T59" fmla="*/ 97 h 134"/>
                <a:gd name="T60" fmla="*/ 124 w 217"/>
                <a:gd name="T61" fmla="*/ 97 h 134"/>
                <a:gd name="T62" fmla="*/ 117 w 217"/>
                <a:gd name="T63" fmla="*/ 87 h 134"/>
                <a:gd name="T64" fmla="*/ 108 w 217"/>
                <a:gd name="T65" fmla="*/ 99 h 134"/>
                <a:gd name="T66" fmla="*/ 94 w 217"/>
                <a:gd name="T67" fmla="*/ 100 h 134"/>
                <a:gd name="T68" fmla="*/ 80 w 217"/>
                <a:gd name="T69" fmla="*/ 100 h 134"/>
                <a:gd name="T70" fmla="*/ 67 w 217"/>
                <a:gd name="T71" fmla="*/ 107 h 134"/>
                <a:gd name="T72" fmla="*/ 55 w 217"/>
                <a:gd name="T73" fmla="*/ 104 h 134"/>
                <a:gd name="T74" fmla="*/ 34 w 217"/>
                <a:gd name="T75" fmla="*/ 106 h 134"/>
                <a:gd name="T76" fmla="*/ 21 w 217"/>
                <a:gd name="T77" fmla="*/ 113 h 134"/>
                <a:gd name="T78" fmla="*/ 14 w 217"/>
                <a:gd name="T79" fmla="*/ 122 h 134"/>
                <a:gd name="T80" fmla="*/ 9 w 217"/>
                <a:gd name="T81" fmla="*/ 131 h 134"/>
                <a:gd name="T82" fmla="*/ 5 w 217"/>
                <a:gd name="T83" fmla="*/ 128 h 134"/>
                <a:gd name="T84" fmla="*/ 3 w 217"/>
                <a:gd name="T85" fmla="*/ 108 h 134"/>
                <a:gd name="T86" fmla="*/ 7 w 217"/>
                <a:gd name="T87" fmla="*/ 83 h 134"/>
                <a:gd name="T88" fmla="*/ 8 w 217"/>
                <a:gd name="T89" fmla="*/ 60 h 134"/>
                <a:gd name="T90" fmla="*/ 19 w 217"/>
                <a:gd name="T9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34">
                  <a:moveTo>
                    <a:pt x="19" y="45"/>
                  </a:moveTo>
                  <a:cubicBezTo>
                    <a:pt x="24" y="40"/>
                    <a:pt x="24" y="40"/>
                    <a:pt x="24" y="40"/>
                  </a:cubicBezTo>
                  <a:cubicBezTo>
                    <a:pt x="24" y="40"/>
                    <a:pt x="30" y="35"/>
                    <a:pt x="31" y="35"/>
                  </a:cubicBezTo>
                  <a:cubicBezTo>
                    <a:pt x="33" y="34"/>
                    <a:pt x="36" y="32"/>
                    <a:pt x="36" y="33"/>
                  </a:cubicBezTo>
                  <a:cubicBezTo>
                    <a:pt x="36" y="34"/>
                    <a:pt x="37" y="41"/>
                    <a:pt x="37" y="41"/>
                  </a:cubicBezTo>
                  <a:cubicBezTo>
                    <a:pt x="42" y="43"/>
                    <a:pt x="42" y="43"/>
                    <a:pt x="42" y="43"/>
                  </a:cubicBezTo>
                  <a:cubicBezTo>
                    <a:pt x="46" y="46"/>
                    <a:pt x="46" y="46"/>
                    <a:pt x="46" y="46"/>
                  </a:cubicBezTo>
                  <a:cubicBezTo>
                    <a:pt x="54" y="50"/>
                    <a:pt x="54" y="50"/>
                    <a:pt x="54" y="50"/>
                  </a:cubicBezTo>
                  <a:cubicBezTo>
                    <a:pt x="55" y="53"/>
                    <a:pt x="55" y="53"/>
                    <a:pt x="55" y="53"/>
                  </a:cubicBezTo>
                  <a:cubicBezTo>
                    <a:pt x="55" y="53"/>
                    <a:pt x="54" y="55"/>
                    <a:pt x="56" y="58"/>
                  </a:cubicBezTo>
                  <a:cubicBezTo>
                    <a:pt x="59" y="61"/>
                    <a:pt x="60" y="61"/>
                    <a:pt x="61" y="64"/>
                  </a:cubicBezTo>
                  <a:cubicBezTo>
                    <a:pt x="62" y="66"/>
                    <a:pt x="66" y="68"/>
                    <a:pt x="66" y="68"/>
                  </a:cubicBezTo>
                  <a:cubicBezTo>
                    <a:pt x="71" y="69"/>
                    <a:pt x="71" y="69"/>
                    <a:pt x="71" y="69"/>
                  </a:cubicBezTo>
                  <a:cubicBezTo>
                    <a:pt x="71" y="69"/>
                    <a:pt x="76" y="71"/>
                    <a:pt x="77" y="70"/>
                  </a:cubicBezTo>
                  <a:cubicBezTo>
                    <a:pt x="78" y="69"/>
                    <a:pt x="83" y="65"/>
                    <a:pt x="83" y="64"/>
                  </a:cubicBezTo>
                  <a:cubicBezTo>
                    <a:pt x="84" y="63"/>
                    <a:pt x="87" y="59"/>
                    <a:pt x="88" y="58"/>
                  </a:cubicBezTo>
                  <a:cubicBezTo>
                    <a:pt x="89" y="57"/>
                    <a:pt x="92" y="50"/>
                    <a:pt x="92" y="49"/>
                  </a:cubicBezTo>
                  <a:cubicBezTo>
                    <a:pt x="92" y="47"/>
                    <a:pt x="88" y="39"/>
                    <a:pt x="87" y="37"/>
                  </a:cubicBezTo>
                  <a:cubicBezTo>
                    <a:pt x="87" y="35"/>
                    <a:pt x="86" y="29"/>
                    <a:pt x="86" y="29"/>
                  </a:cubicBezTo>
                  <a:cubicBezTo>
                    <a:pt x="82" y="21"/>
                    <a:pt x="82" y="21"/>
                    <a:pt x="82" y="21"/>
                  </a:cubicBezTo>
                  <a:cubicBezTo>
                    <a:pt x="82" y="21"/>
                    <a:pt x="82" y="16"/>
                    <a:pt x="83" y="16"/>
                  </a:cubicBezTo>
                  <a:cubicBezTo>
                    <a:pt x="84" y="15"/>
                    <a:pt x="89" y="11"/>
                    <a:pt x="89" y="11"/>
                  </a:cubicBezTo>
                  <a:cubicBezTo>
                    <a:pt x="94" y="6"/>
                    <a:pt x="94" y="6"/>
                    <a:pt x="94" y="6"/>
                  </a:cubicBezTo>
                  <a:cubicBezTo>
                    <a:pt x="99" y="3"/>
                    <a:pt x="99" y="3"/>
                    <a:pt x="99" y="3"/>
                  </a:cubicBezTo>
                  <a:cubicBezTo>
                    <a:pt x="103" y="0"/>
                    <a:pt x="103" y="0"/>
                    <a:pt x="103" y="0"/>
                  </a:cubicBezTo>
                  <a:cubicBezTo>
                    <a:pt x="108" y="2"/>
                    <a:pt x="108" y="2"/>
                    <a:pt x="108" y="2"/>
                  </a:cubicBezTo>
                  <a:cubicBezTo>
                    <a:pt x="112" y="2"/>
                    <a:pt x="112" y="2"/>
                    <a:pt x="112" y="2"/>
                  </a:cubicBezTo>
                  <a:cubicBezTo>
                    <a:pt x="116" y="4"/>
                    <a:pt x="116" y="4"/>
                    <a:pt x="116" y="4"/>
                  </a:cubicBezTo>
                  <a:cubicBezTo>
                    <a:pt x="121" y="4"/>
                    <a:pt x="121" y="4"/>
                    <a:pt x="121" y="4"/>
                  </a:cubicBezTo>
                  <a:cubicBezTo>
                    <a:pt x="125" y="5"/>
                    <a:pt x="125" y="5"/>
                    <a:pt x="125" y="5"/>
                  </a:cubicBezTo>
                  <a:cubicBezTo>
                    <a:pt x="130" y="7"/>
                    <a:pt x="130" y="7"/>
                    <a:pt x="130" y="7"/>
                  </a:cubicBezTo>
                  <a:cubicBezTo>
                    <a:pt x="139" y="13"/>
                    <a:pt x="139" y="13"/>
                    <a:pt x="139" y="13"/>
                  </a:cubicBezTo>
                  <a:cubicBezTo>
                    <a:pt x="142" y="17"/>
                    <a:pt x="142" y="17"/>
                    <a:pt x="142" y="17"/>
                  </a:cubicBezTo>
                  <a:cubicBezTo>
                    <a:pt x="145" y="18"/>
                    <a:pt x="145" y="18"/>
                    <a:pt x="145" y="18"/>
                  </a:cubicBezTo>
                  <a:cubicBezTo>
                    <a:pt x="145" y="18"/>
                    <a:pt x="147" y="20"/>
                    <a:pt x="149" y="19"/>
                  </a:cubicBezTo>
                  <a:cubicBezTo>
                    <a:pt x="150" y="19"/>
                    <a:pt x="151" y="18"/>
                    <a:pt x="152" y="17"/>
                  </a:cubicBezTo>
                  <a:cubicBezTo>
                    <a:pt x="154" y="16"/>
                    <a:pt x="155" y="14"/>
                    <a:pt x="155" y="14"/>
                  </a:cubicBezTo>
                  <a:cubicBezTo>
                    <a:pt x="157" y="14"/>
                    <a:pt x="157" y="14"/>
                    <a:pt x="157" y="14"/>
                  </a:cubicBezTo>
                  <a:cubicBezTo>
                    <a:pt x="159" y="11"/>
                    <a:pt x="159" y="11"/>
                    <a:pt x="159" y="11"/>
                  </a:cubicBezTo>
                  <a:cubicBezTo>
                    <a:pt x="167" y="13"/>
                    <a:pt x="167" y="13"/>
                    <a:pt x="167" y="13"/>
                  </a:cubicBezTo>
                  <a:cubicBezTo>
                    <a:pt x="171" y="13"/>
                    <a:pt x="171" y="13"/>
                    <a:pt x="171" y="13"/>
                  </a:cubicBezTo>
                  <a:cubicBezTo>
                    <a:pt x="177" y="11"/>
                    <a:pt x="177" y="11"/>
                    <a:pt x="177" y="11"/>
                  </a:cubicBezTo>
                  <a:cubicBezTo>
                    <a:pt x="180" y="14"/>
                    <a:pt x="180" y="14"/>
                    <a:pt x="180" y="14"/>
                  </a:cubicBezTo>
                  <a:cubicBezTo>
                    <a:pt x="180" y="17"/>
                    <a:pt x="180" y="17"/>
                    <a:pt x="180" y="17"/>
                  </a:cubicBezTo>
                  <a:cubicBezTo>
                    <a:pt x="184" y="18"/>
                    <a:pt x="184" y="18"/>
                    <a:pt x="184" y="18"/>
                  </a:cubicBezTo>
                  <a:cubicBezTo>
                    <a:pt x="184" y="18"/>
                    <a:pt x="187" y="20"/>
                    <a:pt x="188" y="20"/>
                  </a:cubicBezTo>
                  <a:cubicBezTo>
                    <a:pt x="189" y="20"/>
                    <a:pt x="191" y="21"/>
                    <a:pt x="191" y="21"/>
                  </a:cubicBezTo>
                  <a:cubicBezTo>
                    <a:pt x="192" y="31"/>
                    <a:pt x="192" y="31"/>
                    <a:pt x="192" y="31"/>
                  </a:cubicBezTo>
                  <a:cubicBezTo>
                    <a:pt x="190" y="34"/>
                    <a:pt x="190" y="34"/>
                    <a:pt x="190" y="34"/>
                  </a:cubicBezTo>
                  <a:cubicBezTo>
                    <a:pt x="192" y="42"/>
                    <a:pt x="192" y="42"/>
                    <a:pt x="192" y="42"/>
                  </a:cubicBezTo>
                  <a:cubicBezTo>
                    <a:pt x="192" y="46"/>
                    <a:pt x="192" y="46"/>
                    <a:pt x="192" y="46"/>
                  </a:cubicBezTo>
                  <a:cubicBezTo>
                    <a:pt x="196" y="43"/>
                    <a:pt x="196" y="43"/>
                    <a:pt x="196" y="43"/>
                  </a:cubicBezTo>
                  <a:cubicBezTo>
                    <a:pt x="200" y="46"/>
                    <a:pt x="200" y="46"/>
                    <a:pt x="200" y="46"/>
                  </a:cubicBezTo>
                  <a:cubicBezTo>
                    <a:pt x="198" y="49"/>
                    <a:pt x="198" y="49"/>
                    <a:pt x="198" y="49"/>
                  </a:cubicBezTo>
                  <a:cubicBezTo>
                    <a:pt x="203" y="53"/>
                    <a:pt x="203" y="53"/>
                    <a:pt x="203" y="53"/>
                  </a:cubicBezTo>
                  <a:cubicBezTo>
                    <a:pt x="207" y="55"/>
                    <a:pt x="207" y="55"/>
                    <a:pt x="207" y="55"/>
                  </a:cubicBezTo>
                  <a:cubicBezTo>
                    <a:pt x="206" y="58"/>
                    <a:pt x="206" y="58"/>
                    <a:pt x="206" y="58"/>
                  </a:cubicBezTo>
                  <a:cubicBezTo>
                    <a:pt x="206" y="58"/>
                    <a:pt x="207" y="59"/>
                    <a:pt x="208" y="59"/>
                  </a:cubicBezTo>
                  <a:cubicBezTo>
                    <a:pt x="209" y="60"/>
                    <a:pt x="211" y="61"/>
                    <a:pt x="211" y="61"/>
                  </a:cubicBezTo>
                  <a:cubicBezTo>
                    <a:pt x="211" y="61"/>
                    <a:pt x="212" y="64"/>
                    <a:pt x="212" y="66"/>
                  </a:cubicBezTo>
                  <a:cubicBezTo>
                    <a:pt x="213" y="67"/>
                    <a:pt x="217" y="70"/>
                    <a:pt x="217" y="70"/>
                  </a:cubicBezTo>
                  <a:cubicBezTo>
                    <a:pt x="216" y="75"/>
                    <a:pt x="216" y="75"/>
                    <a:pt x="216" y="75"/>
                  </a:cubicBezTo>
                  <a:cubicBezTo>
                    <a:pt x="216" y="75"/>
                    <a:pt x="216" y="77"/>
                    <a:pt x="216" y="78"/>
                  </a:cubicBezTo>
                  <a:cubicBezTo>
                    <a:pt x="216" y="79"/>
                    <a:pt x="216" y="80"/>
                    <a:pt x="216" y="81"/>
                  </a:cubicBezTo>
                  <a:cubicBezTo>
                    <a:pt x="216" y="80"/>
                    <a:pt x="216" y="80"/>
                    <a:pt x="216" y="80"/>
                  </a:cubicBezTo>
                  <a:cubicBezTo>
                    <a:pt x="211" y="83"/>
                    <a:pt x="211" y="83"/>
                    <a:pt x="211" y="83"/>
                  </a:cubicBezTo>
                  <a:cubicBezTo>
                    <a:pt x="210" y="90"/>
                    <a:pt x="210" y="90"/>
                    <a:pt x="210" y="90"/>
                  </a:cubicBezTo>
                  <a:cubicBezTo>
                    <a:pt x="205" y="95"/>
                    <a:pt x="205" y="95"/>
                    <a:pt x="205" y="95"/>
                  </a:cubicBezTo>
                  <a:cubicBezTo>
                    <a:pt x="207" y="100"/>
                    <a:pt x="207" y="100"/>
                    <a:pt x="207" y="100"/>
                  </a:cubicBezTo>
                  <a:cubicBezTo>
                    <a:pt x="205" y="103"/>
                    <a:pt x="205" y="103"/>
                    <a:pt x="205" y="103"/>
                  </a:cubicBezTo>
                  <a:cubicBezTo>
                    <a:pt x="197" y="103"/>
                    <a:pt x="197" y="103"/>
                    <a:pt x="197" y="103"/>
                  </a:cubicBezTo>
                  <a:cubicBezTo>
                    <a:pt x="197" y="103"/>
                    <a:pt x="196" y="103"/>
                    <a:pt x="192" y="103"/>
                  </a:cubicBezTo>
                  <a:cubicBezTo>
                    <a:pt x="188" y="103"/>
                    <a:pt x="189" y="103"/>
                    <a:pt x="189" y="103"/>
                  </a:cubicBezTo>
                  <a:cubicBezTo>
                    <a:pt x="186" y="106"/>
                    <a:pt x="186" y="106"/>
                    <a:pt x="186" y="106"/>
                  </a:cubicBezTo>
                  <a:cubicBezTo>
                    <a:pt x="185" y="112"/>
                    <a:pt x="185" y="112"/>
                    <a:pt x="185" y="112"/>
                  </a:cubicBezTo>
                  <a:cubicBezTo>
                    <a:pt x="185" y="112"/>
                    <a:pt x="183" y="112"/>
                    <a:pt x="179" y="113"/>
                  </a:cubicBezTo>
                  <a:cubicBezTo>
                    <a:pt x="177" y="114"/>
                    <a:pt x="177" y="115"/>
                    <a:pt x="177" y="115"/>
                  </a:cubicBezTo>
                  <a:cubicBezTo>
                    <a:pt x="177" y="115"/>
                    <a:pt x="177" y="115"/>
                    <a:pt x="177" y="115"/>
                  </a:cubicBezTo>
                  <a:cubicBezTo>
                    <a:pt x="174" y="115"/>
                    <a:pt x="174" y="115"/>
                    <a:pt x="174" y="115"/>
                  </a:cubicBezTo>
                  <a:cubicBezTo>
                    <a:pt x="169" y="114"/>
                    <a:pt x="169" y="114"/>
                    <a:pt x="169" y="114"/>
                  </a:cubicBezTo>
                  <a:cubicBezTo>
                    <a:pt x="165" y="114"/>
                    <a:pt x="165" y="114"/>
                    <a:pt x="165" y="114"/>
                  </a:cubicBezTo>
                  <a:cubicBezTo>
                    <a:pt x="163" y="110"/>
                    <a:pt x="163" y="110"/>
                    <a:pt x="163" y="110"/>
                  </a:cubicBezTo>
                  <a:cubicBezTo>
                    <a:pt x="160" y="109"/>
                    <a:pt x="160" y="109"/>
                    <a:pt x="160" y="109"/>
                  </a:cubicBezTo>
                  <a:cubicBezTo>
                    <a:pt x="157" y="105"/>
                    <a:pt x="157" y="105"/>
                    <a:pt x="157" y="105"/>
                  </a:cubicBezTo>
                  <a:cubicBezTo>
                    <a:pt x="153" y="104"/>
                    <a:pt x="153" y="104"/>
                    <a:pt x="153" y="104"/>
                  </a:cubicBezTo>
                  <a:cubicBezTo>
                    <a:pt x="151" y="101"/>
                    <a:pt x="151" y="101"/>
                    <a:pt x="151" y="101"/>
                  </a:cubicBezTo>
                  <a:cubicBezTo>
                    <a:pt x="146" y="101"/>
                    <a:pt x="146" y="101"/>
                    <a:pt x="146" y="101"/>
                  </a:cubicBezTo>
                  <a:cubicBezTo>
                    <a:pt x="143" y="99"/>
                    <a:pt x="143" y="99"/>
                    <a:pt x="143" y="99"/>
                  </a:cubicBezTo>
                  <a:cubicBezTo>
                    <a:pt x="142" y="97"/>
                    <a:pt x="142" y="97"/>
                    <a:pt x="142" y="97"/>
                  </a:cubicBezTo>
                  <a:cubicBezTo>
                    <a:pt x="139" y="97"/>
                    <a:pt x="139" y="97"/>
                    <a:pt x="139" y="97"/>
                  </a:cubicBezTo>
                  <a:cubicBezTo>
                    <a:pt x="135" y="98"/>
                    <a:pt x="135" y="98"/>
                    <a:pt x="135" y="98"/>
                  </a:cubicBezTo>
                  <a:cubicBezTo>
                    <a:pt x="128" y="100"/>
                    <a:pt x="128" y="100"/>
                    <a:pt x="128" y="100"/>
                  </a:cubicBezTo>
                  <a:cubicBezTo>
                    <a:pt x="124" y="97"/>
                    <a:pt x="124" y="97"/>
                    <a:pt x="124" y="97"/>
                  </a:cubicBezTo>
                  <a:cubicBezTo>
                    <a:pt x="123" y="96"/>
                    <a:pt x="123" y="96"/>
                    <a:pt x="123" y="96"/>
                  </a:cubicBezTo>
                  <a:cubicBezTo>
                    <a:pt x="119" y="93"/>
                    <a:pt x="119" y="93"/>
                    <a:pt x="119" y="93"/>
                  </a:cubicBezTo>
                  <a:cubicBezTo>
                    <a:pt x="117" y="87"/>
                    <a:pt x="117" y="87"/>
                    <a:pt x="117" y="87"/>
                  </a:cubicBezTo>
                  <a:cubicBezTo>
                    <a:pt x="117" y="87"/>
                    <a:pt x="113" y="90"/>
                    <a:pt x="112" y="90"/>
                  </a:cubicBezTo>
                  <a:cubicBezTo>
                    <a:pt x="112" y="90"/>
                    <a:pt x="109" y="95"/>
                    <a:pt x="109" y="95"/>
                  </a:cubicBezTo>
                  <a:cubicBezTo>
                    <a:pt x="108" y="99"/>
                    <a:pt x="108" y="99"/>
                    <a:pt x="108" y="99"/>
                  </a:cubicBezTo>
                  <a:cubicBezTo>
                    <a:pt x="102" y="97"/>
                    <a:pt x="102" y="97"/>
                    <a:pt x="102" y="97"/>
                  </a:cubicBezTo>
                  <a:cubicBezTo>
                    <a:pt x="102" y="97"/>
                    <a:pt x="99" y="101"/>
                    <a:pt x="99" y="102"/>
                  </a:cubicBezTo>
                  <a:cubicBezTo>
                    <a:pt x="98" y="102"/>
                    <a:pt x="94" y="100"/>
                    <a:pt x="94" y="100"/>
                  </a:cubicBezTo>
                  <a:cubicBezTo>
                    <a:pt x="88" y="100"/>
                    <a:pt x="88" y="100"/>
                    <a:pt x="88" y="100"/>
                  </a:cubicBezTo>
                  <a:cubicBezTo>
                    <a:pt x="88" y="100"/>
                    <a:pt x="82" y="100"/>
                    <a:pt x="81" y="99"/>
                  </a:cubicBezTo>
                  <a:cubicBezTo>
                    <a:pt x="80" y="99"/>
                    <a:pt x="80" y="100"/>
                    <a:pt x="80" y="100"/>
                  </a:cubicBezTo>
                  <a:cubicBezTo>
                    <a:pt x="75" y="101"/>
                    <a:pt x="75" y="101"/>
                    <a:pt x="75" y="101"/>
                  </a:cubicBezTo>
                  <a:cubicBezTo>
                    <a:pt x="69" y="102"/>
                    <a:pt x="69" y="102"/>
                    <a:pt x="69" y="102"/>
                  </a:cubicBezTo>
                  <a:cubicBezTo>
                    <a:pt x="69" y="102"/>
                    <a:pt x="68" y="106"/>
                    <a:pt x="67" y="107"/>
                  </a:cubicBezTo>
                  <a:cubicBezTo>
                    <a:pt x="66" y="107"/>
                    <a:pt x="63" y="104"/>
                    <a:pt x="62" y="103"/>
                  </a:cubicBezTo>
                  <a:cubicBezTo>
                    <a:pt x="62" y="102"/>
                    <a:pt x="59" y="101"/>
                    <a:pt x="59" y="101"/>
                  </a:cubicBezTo>
                  <a:cubicBezTo>
                    <a:pt x="55" y="104"/>
                    <a:pt x="55" y="104"/>
                    <a:pt x="55" y="104"/>
                  </a:cubicBezTo>
                  <a:cubicBezTo>
                    <a:pt x="55" y="104"/>
                    <a:pt x="48" y="105"/>
                    <a:pt x="47" y="105"/>
                  </a:cubicBezTo>
                  <a:cubicBezTo>
                    <a:pt x="46" y="105"/>
                    <a:pt x="41" y="107"/>
                    <a:pt x="41" y="107"/>
                  </a:cubicBezTo>
                  <a:cubicBezTo>
                    <a:pt x="34" y="106"/>
                    <a:pt x="34" y="106"/>
                    <a:pt x="34" y="106"/>
                  </a:cubicBezTo>
                  <a:cubicBezTo>
                    <a:pt x="31" y="109"/>
                    <a:pt x="31" y="109"/>
                    <a:pt x="31" y="109"/>
                  </a:cubicBezTo>
                  <a:cubicBezTo>
                    <a:pt x="25" y="113"/>
                    <a:pt x="25" y="113"/>
                    <a:pt x="25" y="113"/>
                  </a:cubicBezTo>
                  <a:cubicBezTo>
                    <a:pt x="21" y="113"/>
                    <a:pt x="21" y="113"/>
                    <a:pt x="21" y="113"/>
                  </a:cubicBezTo>
                  <a:cubicBezTo>
                    <a:pt x="19" y="118"/>
                    <a:pt x="19" y="118"/>
                    <a:pt x="19" y="118"/>
                  </a:cubicBezTo>
                  <a:cubicBezTo>
                    <a:pt x="15" y="120"/>
                    <a:pt x="15" y="120"/>
                    <a:pt x="15" y="120"/>
                  </a:cubicBezTo>
                  <a:cubicBezTo>
                    <a:pt x="14" y="122"/>
                    <a:pt x="14" y="122"/>
                    <a:pt x="14" y="122"/>
                  </a:cubicBezTo>
                  <a:cubicBezTo>
                    <a:pt x="13" y="128"/>
                    <a:pt x="13" y="128"/>
                    <a:pt x="13" y="128"/>
                  </a:cubicBezTo>
                  <a:cubicBezTo>
                    <a:pt x="13" y="128"/>
                    <a:pt x="10" y="129"/>
                    <a:pt x="8" y="129"/>
                  </a:cubicBezTo>
                  <a:cubicBezTo>
                    <a:pt x="7" y="130"/>
                    <a:pt x="9" y="131"/>
                    <a:pt x="9" y="131"/>
                  </a:cubicBezTo>
                  <a:cubicBezTo>
                    <a:pt x="8" y="134"/>
                    <a:pt x="8" y="134"/>
                    <a:pt x="8" y="134"/>
                  </a:cubicBezTo>
                  <a:cubicBezTo>
                    <a:pt x="8" y="134"/>
                    <a:pt x="7" y="133"/>
                    <a:pt x="7" y="133"/>
                  </a:cubicBezTo>
                  <a:cubicBezTo>
                    <a:pt x="7" y="133"/>
                    <a:pt x="6" y="130"/>
                    <a:pt x="5" y="128"/>
                  </a:cubicBezTo>
                  <a:cubicBezTo>
                    <a:pt x="3" y="126"/>
                    <a:pt x="1" y="117"/>
                    <a:pt x="1" y="117"/>
                  </a:cubicBezTo>
                  <a:cubicBezTo>
                    <a:pt x="3" y="113"/>
                    <a:pt x="3" y="113"/>
                    <a:pt x="3" y="113"/>
                  </a:cubicBezTo>
                  <a:cubicBezTo>
                    <a:pt x="3" y="113"/>
                    <a:pt x="3" y="109"/>
                    <a:pt x="3" y="108"/>
                  </a:cubicBezTo>
                  <a:cubicBezTo>
                    <a:pt x="2" y="106"/>
                    <a:pt x="1" y="97"/>
                    <a:pt x="1" y="97"/>
                  </a:cubicBezTo>
                  <a:cubicBezTo>
                    <a:pt x="1" y="97"/>
                    <a:pt x="0" y="93"/>
                    <a:pt x="0" y="92"/>
                  </a:cubicBezTo>
                  <a:cubicBezTo>
                    <a:pt x="0" y="91"/>
                    <a:pt x="7" y="83"/>
                    <a:pt x="7" y="83"/>
                  </a:cubicBezTo>
                  <a:cubicBezTo>
                    <a:pt x="7" y="82"/>
                    <a:pt x="8" y="74"/>
                    <a:pt x="8" y="74"/>
                  </a:cubicBezTo>
                  <a:cubicBezTo>
                    <a:pt x="6" y="68"/>
                    <a:pt x="6" y="68"/>
                    <a:pt x="6" y="68"/>
                  </a:cubicBezTo>
                  <a:cubicBezTo>
                    <a:pt x="8" y="60"/>
                    <a:pt x="8" y="60"/>
                    <a:pt x="8" y="60"/>
                  </a:cubicBezTo>
                  <a:cubicBezTo>
                    <a:pt x="10" y="51"/>
                    <a:pt x="10" y="51"/>
                    <a:pt x="10" y="51"/>
                  </a:cubicBezTo>
                  <a:cubicBezTo>
                    <a:pt x="10" y="51"/>
                    <a:pt x="11" y="47"/>
                    <a:pt x="12" y="47"/>
                  </a:cubicBezTo>
                  <a:cubicBezTo>
                    <a:pt x="13" y="46"/>
                    <a:pt x="19" y="45"/>
                    <a:pt x="19" y="45"/>
                  </a:cubicBez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20" name="Freeform 61">
              <a:extLst>
                <a:ext uri="{FF2B5EF4-FFF2-40B4-BE49-F238E27FC236}">
                  <a16:creationId xmlns:a16="http://schemas.microsoft.com/office/drawing/2014/main" id="{F2A0D9F4-1076-BF46-BC72-09C4C1805227}"/>
                </a:ext>
              </a:extLst>
            </p:cNvPr>
            <p:cNvSpPr>
              <a:spLocks noEditPoints="1"/>
            </p:cNvSpPr>
            <p:nvPr/>
          </p:nvSpPr>
          <p:spPr bwMode="auto">
            <a:xfrm>
              <a:off x="5535004" y="3399176"/>
              <a:ext cx="359514" cy="307906"/>
            </a:xfrm>
            <a:custGeom>
              <a:avLst/>
              <a:gdLst>
                <a:gd name="T0" fmla="*/ 132 w 158"/>
                <a:gd name="T1" fmla="*/ 9 h 139"/>
                <a:gd name="T2" fmla="*/ 138 w 158"/>
                <a:gd name="T3" fmla="*/ 25 h 139"/>
                <a:gd name="T4" fmla="*/ 135 w 158"/>
                <a:gd name="T5" fmla="*/ 42 h 139"/>
                <a:gd name="T6" fmla="*/ 151 w 158"/>
                <a:gd name="T7" fmla="*/ 49 h 139"/>
                <a:gd name="T8" fmla="*/ 152 w 158"/>
                <a:gd name="T9" fmla="*/ 59 h 139"/>
                <a:gd name="T10" fmla="*/ 149 w 158"/>
                <a:gd name="T11" fmla="*/ 65 h 139"/>
                <a:gd name="T12" fmla="*/ 151 w 158"/>
                <a:gd name="T13" fmla="*/ 79 h 139"/>
                <a:gd name="T14" fmla="*/ 141 w 158"/>
                <a:gd name="T15" fmla="*/ 85 h 139"/>
                <a:gd name="T16" fmla="*/ 135 w 158"/>
                <a:gd name="T17" fmla="*/ 87 h 139"/>
                <a:gd name="T18" fmla="*/ 140 w 158"/>
                <a:gd name="T19" fmla="*/ 93 h 139"/>
                <a:gd name="T20" fmla="*/ 138 w 158"/>
                <a:gd name="T21" fmla="*/ 97 h 139"/>
                <a:gd name="T22" fmla="*/ 129 w 158"/>
                <a:gd name="T23" fmla="*/ 103 h 139"/>
                <a:gd name="T24" fmla="*/ 121 w 158"/>
                <a:gd name="T25" fmla="*/ 115 h 139"/>
                <a:gd name="T26" fmla="*/ 125 w 158"/>
                <a:gd name="T27" fmla="*/ 129 h 139"/>
                <a:gd name="T28" fmla="*/ 126 w 158"/>
                <a:gd name="T29" fmla="*/ 137 h 139"/>
                <a:gd name="T30" fmla="*/ 118 w 158"/>
                <a:gd name="T31" fmla="*/ 139 h 139"/>
                <a:gd name="T32" fmla="*/ 114 w 158"/>
                <a:gd name="T33" fmla="*/ 138 h 139"/>
                <a:gd name="T34" fmla="*/ 113 w 158"/>
                <a:gd name="T35" fmla="*/ 137 h 139"/>
                <a:gd name="T36" fmla="*/ 113 w 158"/>
                <a:gd name="T37" fmla="*/ 137 h 139"/>
                <a:gd name="T38" fmla="*/ 113 w 158"/>
                <a:gd name="T39" fmla="*/ 137 h 139"/>
                <a:gd name="T40" fmla="*/ 112 w 158"/>
                <a:gd name="T41" fmla="*/ 137 h 139"/>
                <a:gd name="T42" fmla="*/ 99 w 158"/>
                <a:gd name="T43" fmla="*/ 129 h 139"/>
                <a:gd name="T44" fmla="*/ 87 w 158"/>
                <a:gd name="T45" fmla="*/ 116 h 139"/>
                <a:gd name="T46" fmla="*/ 68 w 158"/>
                <a:gd name="T47" fmla="*/ 100 h 139"/>
                <a:gd name="T48" fmla="*/ 56 w 158"/>
                <a:gd name="T49" fmla="*/ 89 h 139"/>
                <a:gd name="T50" fmla="*/ 43 w 158"/>
                <a:gd name="T51" fmla="*/ 79 h 139"/>
                <a:gd name="T52" fmla="*/ 31 w 158"/>
                <a:gd name="T53" fmla="*/ 68 h 139"/>
                <a:gd name="T54" fmla="*/ 23 w 158"/>
                <a:gd name="T55" fmla="*/ 54 h 139"/>
                <a:gd name="T56" fmla="*/ 14 w 158"/>
                <a:gd name="T57" fmla="*/ 43 h 139"/>
                <a:gd name="T58" fmla="*/ 5 w 158"/>
                <a:gd name="T59" fmla="*/ 36 h 139"/>
                <a:gd name="T60" fmla="*/ 1 w 158"/>
                <a:gd name="T61" fmla="*/ 20 h 139"/>
                <a:gd name="T62" fmla="*/ 2 w 158"/>
                <a:gd name="T63" fmla="*/ 10 h 139"/>
                <a:gd name="T64" fmla="*/ 8 w 158"/>
                <a:gd name="T65" fmla="*/ 7 h 139"/>
                <a:gd name="T66" fmla="*/ 23 w 158"/>
                <a:gd name="T67" fmla="*/ 13 h 139"/>
                <a:gd name="T68" fmla="*/ 35 w 158"/>
                <a:gd name="T69" fmla="*/ 4 h 139"/>
                <a:gd name="T70" fmla="*/ 48 w 158"/>
                <a:gd name="T71" fmla="*/ 2 h 139"/>
                <a:gd name="T72" fmla="*/ 61 w 158"/>
                <a:gd name="T73" fmla="*/ 4 h 139"/>
                <a:gd name="T74" fmla="*/ 80 w 158"/>
                <a:gd name="T75" fmla="*/ 6 h 139"/>
                <a:gd name="T76" fmla="*/ 90 w 158"/>
                <a:gd name="T77" fmla="*/ 3 h 139"/>
                <a:gd name="T78" fmla="*/ 97 w 158"/>
                <a:gd name="T79" fmla="*/ 2 h 139"/>
                <a:gd name="T80" fmla="*/ 98 w 158"/>
                <a:gd name="T81" fmla="*/ 2 h 139"/>
                <a:gd name="T82" fmla="*/ 98 w 158"/>
                <a:gd name="T83" fmla="*/ 2 h 139"/>
                <a:gd name="T84" fmla="*/ 99 w 158"/>
                <a:gd name="T85" fmla="*/ 2 h 139"/>
                <a:gd name="T86" fmla="*/ 99 w 158"/>
                <a:gd name="T87" fmla="*/ 2 h 139"/>
                <a:gd name="T88" fmla="*/ 99 w 158"/>
                <a:gd name="T89" fmla="*/ 2 h 139"/>
                <a:gd name="T90" fmla="*/ 100 w 158"/>
                <a:gd name="T91" fmla="*/ 1 h 139"/>
                <a:gd name="T92" fmla="*/ 100 w 158"/>
                <a:gd name="T93" fmla="*/ 1 h 139"/>
                <a:gd name="T94" fmla="*/ 100 w 158"/>
                <a:gd name="T95" fmla="*/ 1 h 139"/>
                <a:gd name="T96" fmla="*/ 100 w 158"/>
                <a:gd name="T97" fmla="*/ 1 h 139"/>
                <a:gd name="T98" fmla="*/ 100 w 158"/>
                <a:gd name="T99" fmla="*/ 1 h 139"/>
                <a:gd name="T100" fmla="*/ 103 w 158"/>
                <a:gd name="T101" fmla="*/ 4 h 139"/>
                <a:gd name="T102" fmla="*/ 117 w 158"/>
                <a:gd name="T103" fmla="*/ 8 h 139"/>
                <a:gd name="T104" fmla="*/ 130 w 158"/>
                <a:gd name="T105" fmla="*/ 1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8" h="139">
                  <a:moveTo>
                    <a:pt x="145" y="83"/>
                  </a:moveTo>
                  <a:cubicBezTo>
                    <a:pt x="146" y="83"/>
                    <a:pt x="146" y="83"/>
                    <a:pt x="146" y="83"/>
                  </a:cubicBezTo>
                  <a:cubicBezTo>
                    <a:pt x="146" y="83"/>
                    <a:pt x="146" y="83"/>
                    <a:pt x="146" y="83"/>
                  </a:cubicBezTo>
                  <a:cubicBezTo>
                    <a:pt x="145" y="83"/>
                    <a:pt x="145" y="83"/>
                    <a:pt x="145" y="83"/>
                  </a:cubicBezTo>
                  <a:close/>
                  <a:moveTo>
                    <a:pt x="132" y="9"/>
                  </a:moveTo>
                  <a:cubicBezTo>
                    <a:pt x="132" y="9"/>
                    <a:pt x="132" y="9"/>
                    <a:pt x="132" y="9"/>
                  </a:cubicBezTo>
                  <a:cubicBezTo>
                    <a:pt x="138" y="10"/>
                    <a:pt x="138" y="10"/>
                    <a:pt x="138" y="10"/>
                  </a:cubicBezTo>
                  <a:cubicBezTo>
                    <a:pt x="141" y="11"/>
                    <a:pt x="141" y="11"/>
                    <a:pt x="141" y="11"/>
                  </a:cubicBezTo>
                  <a:cubicBezTo>
                    <a:pt x="141" y="14"/>
                    <a:pt x="141" y="14"/>
                    <a:pt x="141" y="14"/>
                  </a:cubicBezTo>
                  <a:cubicBezTo>
                    <a:pt x="141" y="18"/>
                    <a:pt x="141" y="18"/>
                    <a:pt x="141" y="18"/>
                  </a:cubicBezTo>
                  <a:cubicBezTo>
                    <a:pt x="141" y="21"/>
                    <a:pt x="141" y="21"/>
                    <a:pt x="141" y="21"/>
                  </a:cubicBezTo>
                  <a:cubicBezTo>
                    <a:pt x="138" y="25"/>
                    <a:pt x="138" y="25"/>
                    <a:pt x="138" y="25"/>
                  </a:cubicBezTo>
                  <a:cubicBezTo>
                    <a:pt x="138" y="25"/>
                    <a:pt x="137" y="28"/>
                    <a:pt x="137" y="28"/>
                  </a:cubicBezTo>
                  <a:cubicBezTo>
                    <a:pt x="137" y="29"/>
                    <a:pt x="136" y="31"/>
                    <a:pt x="136" y="31"/>
                  </a:cubicBezTo>
                  <a:cubicBezTo>
                    <a:pt x="136" y="31"/>
                    <a:pt x="134" y="30"/>
                    <a:pt x="135" y="33"/>
                  </a:cubicBezTo>
                  <a:cubicBezTo>
                    <a:pt x="135" y="36"/>
                    <a:pt x="136" y="35"/>
                    <a:pt x="136" y="36"/>
                  </a:cubicBezTo>
                  <a:cubicBezTo>
                    <a:pt x="136" y="37"/>
                    <a:pt x="136" y="39"/>
                    <a:pt x="136" y="40"/>
                  </a:cubicBezTo>
                  <a:cubicBezTo>
                    <a:pt x="135" y="41"/>
                    <a:pt x="136" y="41"/>
                    <a:pt x="135" y="42"/>
                  </a:cubicBezTo>
                  <a:cubicBezTo>
                    <a:pt x="135" y="43"/>
                    <a:pt x="137" y="44"/>
                    <a:pt x="139" y="44"/>
                  </a:cubicBezTo>
                  <a:cubicBezTo>
                    <a:pt x="141" y="45"/>
                    <a:pt x="141" y="44"/>
                    <a:pt x="142" y="44"/>
                  </a:cubicBezTo>
                  <a:cubicBezTo>
                    <a:pt x="143" y="44"/>
                    <a:pt x="144" y="45"/>
                    <a:pt x="145" y="45"/>
                  </a:cubicBezTo>
                  <a:cubicBezTo>
                    <a:pt x="146" y="46"/>
                    <a:pt x="146" y="46"/>
                    <a:pt x="146" y="47"/>
                  </a:cubicBezTo>
                  <a:cubicBezTo>
                    <a:pt x="147" y="48"/>
                    <a:pt x="148" y="49"/>
                    <a:pt x="149" y="50"/>
                  </a:cubicBezTo>
                  <a:cubicBezTo>
                    <a:pt x="150" y="50"/>
                    <a:pt x="150" y="49"/>
                    <a:pt x="151" y="49"/>
                  </a:cubicBezTo>
                  <a:cubicBezTo>
                    <a:pt x="151" y="50"/>
                    <a:pt x="152" y="51"/>
                    <a:pt x="153" y="51"/>
                  </a:cubicBezTo>
                  <a:cubicBezTo>
                    <a:pt x="153" y="52"/>
                    <a:pt x="154" y="53"/>
                    <a:pt x="155" y="53"/>
                  </a:cubicBezTo>
                  <a:cubicBezTo>
                    <a:pt x="155" y="53"/>
                    <a:pt x="157" y="54"/>
                    <a:pt x="157" y="54"/>
                  </a:cubicBezTo>
                  <a:cubicBezTo>
                    <a:pt x="158" y="55"/>
                    <a:pt x="157" y="56"/>
                    <a:pt x="157" y="56"/>
                  </a:cubicBezTo>
                  <a:cubicBezTo>
                    <a:pt x="156" y="56"/>
                    <a:pt x="156" y="58"/>
                    <a:pt x="155" y="58"/>
                  </a:cubicBezTo>
                  <a:cubicBezTo>
                    <a:pt x="155" y="58"/>
                    <a:pt x="152" y="59"/>
                    <a:pt x="152" y="59"/>
                  </a:cubicBezTo>
                  <a:cubicBezTo>
                    <a:pt x="151" y="59"/>
                    <a:pt x="150" y="59"/>
                    <a:pt x="149" y="59"/>
                  </a:cubicBezTo>
                  <a:cubicBezTo>
                    <a:pt x="148" y="59"/>
                    <a:pt x="147" y="59"/>
                    <a:pt x="146" y="58"/>
                  </a:cubicBezTo>
                  <a:cubicBezTo>
                    <a:pt x="145" y="58"/>
                    <a:pt x="145" y="58"/>
                    <a:pt x="144" y="58"/>
                  </a:cubicBezTo>
                  <a:cubicBezTo>
                    <a:pt x="144" y="59"/>
                    <a:pt x="144" y="61"/>
                    <a:pt x="144" y="61"/>
                  </a:cubicBezTo>
                  <a:cubicBezTo>
                    <a:pt x="144" y="61"/>
                    <a:pt x="145" y="62"/>
                    <a:pt x="146" y="63"/>
                  </a:cubicBezTo>
                  <a:cubicBezTo>
                    <a:pt x="146" y="63"/>
                    <a:pt x="148" y="65"/>
                    <a:pt x="149" y="65"/>
                  </a:cubicBezTo>
                  <a:cubicBezTo>
                    <a:pt x="149" y="65"/>
                    <a:pt x="150" y="66"/>
                    <a:pt x="151" y="67"/>
                  </a:cubicBezTo>
                  <a:cubicBezTo>
                    <a:pt x="152" y="69"/>
                    <a:pt x="152" y="70"/>
                    <a:pt x="152" y="70"/>
                  </a:cubicBezTo>
                  <a:cubicBezTo>
                    <a:pt x="157" y="74"/>
                    <a:pt x="157" y="74"/>
                    <a:pt x="157" y="74"/>
                  </a:cubicBezTo>
                  <a:cubicBezTo>
                    <a:pt x="157" y="74"/>
                    <a:pt x="157" y="75"/>
                    <a:pt x="157" y="78"/>
                  </a:cubicBezTo>
                  <a:cubicBezTo>
                    <a:pt x="157" y="82"/>
                    <a:pt x="156" y="80"/>
                    <a:pt x="155" y="80"/>
                  </a:cubicBezTo>
                  <a:cubicBezTo>
                    <a:pt x="154" y="80"/>
                    <a:pt x="153" y="80"/>
                    <a:pt x="151" y="79"/>
                  </a:cubicBezTo>
                  <a:cubicBezTo>
                    <a:pt x="150" y="79"/>
                    <a:pt x="150" y="79"/>
                    <a:pt x="150" y="79"/>
                  </a:cubicBezTo>
                  <a:cubicBezTo>
                    <a:pt x="148" y="82"/>
                    <a:pt x="148" y="82"/>
                    <a:pt x="148" y="82"/>
                  </a:cubicBezTo>
                  <a:cubicBezTo>
                    <a:pt x="148" y="82"/>
                    <a:pt x="146" y="82"/>
                    <a:pt x="145" y="83"/>
                  </a:cubicBezTo>
                  <a:cubicBezTo>
                    <a:pt x="144" y="83"/>
                    <a:pt x="144" y="83"/>
                    <a:pt x="144" y="83"/>
                  </a:cubicBezTo>
                  <a:cubicBezTo>
                    <a:pt x="144" y="83"/>
                    <a:pt x="142" y="84"/>
                    <a:pt x="142" y="84"/>
                  </a:cubicBezTo>
                  <a:cubicBezTo>
                    <a:pt x="142" y="84"/>
                    <a:pt x="141" y="85"/>
                    <a:pt x="141" y="85"/>
                  </a:cubicBezTo>
                  <a:cubicBezTo>
                    <a:pt x="140" y="85"/>
                    <a:pt x="140" y="85"/>
                    <a:pt x="140" y="85"/>
                  </a:cubicBezTo>
                  <a:cubicBezTo>
                    <a:pt x="139" y="84"/>
                    <a:pt x="139" y="84"/>
                    <a:pt x="139" y="84"/>
                  </a:cubicBezTo>
                  <a:cubicBezTo>
                    <a:pt x="138" y="83"/>
                    <a:pt x="138" y="83"/>
                    <a:pt x="138" y="83"/>
                  </a:cubicBezTo>
                  <a:cubicBezTo>
                    <a:pt x="136" y="85"/>
                    <a:pt x="136" y="85"/>
                    <a:pt x="136" y="85"/>
                  </a:cubicBezTo>
                  <a:cubicBezTo>
                    <a:pt x="135" y="86"/>
                    <a:pt x="135" y="86"/>
                    <a:pt x="135" y="86"/>
                  </a:cubicBezTo>
                  <a:cubicBezTo>
                    <a:pt x="135" y="86"/>
                    <a:pt x="135" y="87"/>
                    <a:pt x="135" y="87"/>
                  </a:cubicBezTo>
                  <a:cubicBezTo>
                    <a:pt x="135" y="87"/>
                    <a:pt x="137" y="87"/>
                    <a:pt x="137" y="87"/>
                  </a:cubicBezTo>
                  <a:cubicBezTo>
                    <a:pt x="137" y="89"/>
                    <a:pt x="137" y="89"/>
                    <a:pt x="137" y="89"/>
                  </a:cubicBezTo>
                  <a:cubicBezTo>
                    <a:pt x="137" y="89"/>
                    <a:pt x="137" y="89"/>
                    <a:pt x="138" y="89"/>
                  </a:cubicBezTo>
                  <a:cubicBezTo>
                    <a:pt x="138" y="89"/>
                    <a:pt x="139" y="90"/>
                    <a:pt x="139" y="90"/>
                  </a:cubicBezTo>
                  <a:cubicBezTo>
                    <a:pt x="140" y="91"/>
                    <a:pt x="140" y="91"/>
                    <a:pt x="140" y="91"/>
                  </a:cubicBezTo>
                  <a:cubicBezTo>
                    <a:pt x="140" y="93"/>
                    <a:pt x="140" y="93"/>
                    <a:pt x="140" y="93"/>
                  </a:cubicBezTo>
                  <a:cubicBezTo>
                    <a:pt x="142" y="94"/>
                    <a:pt x="142" y="94"/>
                    <a:pt x="142" y="94"/>
                  </a:cubicBezTo>
                  <a:cubicBezTo>
                    <a:pt x="142" y="96"/>
                    <a:pt x="142" y="96"/>
                    <a:pt x="142" y="96"/>
                  </a:cubicBezTo>
                  <a:cubicBezTo>
                    <a:pt x="141" y="97"/>
                    <a:pt x="141" y="97"/>
                    <a:pt x="141" y="97"/>
                  </a:cubicBezTo>
                  <a:cubicBezTo>
                    <a:pt x="140" y="98"/>
                    <a:pt x="140" y="98"/>
                    <a:pt x="140" y="98"/>
                  </a:cubicBezTo>
                  <a:cubicBezTo>
                    <a:pt x="138" y="98"/>
                    <a:pt x="138" y="98"/>
                    <a:pt x="138" y="98"/>
                  </a:cubicBezTo>
                  <a:cubicBezTo>
                    <a:pt x="138" y="97"/>
                    <a:pt x="138" y="97"/>
                    <a:pt x="138" y="97"/>
                  </a:cubicBezTo>
                  <a:cubicBezTo>
                    <a:pt x="137" y="95"/>
                    <a:pt x="137" y="95"/>
                    <a:pt x="137" y="95"/>
                  </a:cubicBezTo>
                  <a:cubicBezTo>
                    <a:pt x="136" y="94"/>
                    <a:pt x="136" y="94"/>
                    <a:pt x="136" y="94"/>
                  </a:cubicBezTo>
                  <a:cubicBezTo>
                    <a:pt x="133" y="95"/>
                    <a:pt x="133" y="95"/>
                    <a:pt x="133" y="95"/>
                  </a:cubicBezTo>
                  <a:cubicBezTo>
                    <a:pt x="133" y="97"/>
                    <a:pt x="133" y="97"/>
                    <a:pt x="133" y="97"/>
                  </a:cubicBezTo>
                  <a:cubicBezTo>
                    <a:pt x="128" y="101"/>
                    <a:pt x="128" y="101"/>
                    <a:pt x="128" y="101"/>
                  </a:cubicBezTo>
                  <a:cubicBezTo>
                    <a:pt x="129" y="103"/>
                    <a:pt x="129" y="103"/>
                    <a:pt x="129" y="103"/>
                  </a:cubicBezTo>
                  <a:cubicBezTo>
                    <a:pt x="127" y="105"/>
                    <a:pt x="127" y="105"/>
                    <a:pt x="127" y="105"/>
                  </a:cubicBezTo>
                  <a:cubicBezTo>
                    <a:pt x="127" y="108"/>
                    <a:pt x="127" y="108"/>
                    <a:pt x="127" y="108"/>
                  </a:cubicBezTo>
                  <a:cubicBezTo>
                    <a:pt x="128" y="111"/>
                    <a:pt x="128" y="111"/>
                    <a:pt x="128" y="111"/>
                  </a:cubicBezTo>
                  <a:cubicBezTo>
                    <a:pt x="128" y="113"/>
                    <a:pt x="128" y="113"/>
                    <a:pt x="128" y="113"/>
                  </a:cubicBezTo>
                  <a:cubicBezTo>
                    <a:pt x="124" y="114"/>
                    <a:pt x="124" y="114"/>
                    <a:pt x="124" y="114"/>
                  </a:cubicBezTo>
                  <a:cubicBezTo>
                    <a:pt x="121" y="115"/>
                    <a:pt x="121" y="115"/>
                    <a:pt x="121" y="115"/>
                  </a:cubicBezTo>
                  <a:cubicBezTo>
                    <a:pt x="121" y="118"/>
                    <a:pt x="121" y="118"/>
                    <a:pt x="121" y="118"/>
                  </a:cubicBezTo>
                  <a:cubicBezTo>
                    <a:pt x="121" y="119"/>
                    <a:pt x="121" y="119"/>
                    <a:pt x="121" y="119"/>
                  </a:cubicBezTo>
                  <a:cubicBezTo>
                    <a:pt x="124" y="123"/>
                    <a:pt x="124" y="123"/>
                    <a:pt x="124" y="123"/>
                  </a:cubicBezTo>
                  <a:cubicBezTo>
                    <a:pt x="123" y="124"/>
                    <a:pt x="123" y="124"/>
                    <a:pt x="123" y="124"/>
                  </a:cubicBezTo>
                  <a:cubicBezTo>
                    <a:pt x="122" y="125"/>
                    <a:pt x="122" y="125"/>
                    <a:pt x="122" y="125"/>
                  </a:cubicBezTo>
                  <a:cubicBezTo>
                    <a:pt x="125" y="129"/>
                    <a:pt x="125" y="129"/>
                    <a:pt x="125" y="129"/>
                  </a:cubicBezTo>
                  <a:cubicBezTo>
                    <a:pt x="126" y="130"/>
                    <a:pt x="126" y="130"/>
                    <a:pt x="126" y="130"/>
                  </a:cubicBezTo>
                  <a:cubicBezTo>
                    <a:pt x="128" y="130"/>
                    <a:pt x="128" y="130"/>
                    <a:pt x="128" y="130"/>
                  </a:cubicBezTo>
                  <a:cubicBezTo>
                    <a:pt x="128" y="132"/>
                    <a:pt x="128" y="132"/>
                    <a:pt x="128" y="132"/>
                  </a:cubicBezTo>
                  <a:cubicBezTo>
                    <a:pt x="128" y="133"/>
                    <a:pt x="128" y="133"/>
                    <a:pt x="128" y="133"/>
                  </a:cubicBezTo>
                  <a:cubicBezTo>
                    <a:pt x="128" y="135"/>
                    <a:pt x="128" y="135"/>
                    <a:pt x="128" y="135"/>
                  </a:cubicBezTo>
                  <a:cubicBezTo>
                    <a:pt x="126" y="137"/>
                    <a:pt x="126" y="137"/>
                    <a:pt x="126" y="137"/>
                  </a:cubicBezTo>
                  <a:cubicBezTo>
                    <a:pt x="127" y="139"/>
                    <a:pt x="127" y="139"/>
                    <a:pt x="127" y="139"/>
                  </a:cubicBezTo>
                  <a:cubicBezTo>
                    <a:pt x="125" y="138"/>
                    <a:pt x="125" y="138"/>
                    <a:pt x="125" y="138"/>
                  </a:cubicBezTo>
                  <a:cubicBezTo>
                    <a:pt x="124" y="139"/>
                    <a:pt x="124" y="139"/>
                    <a:pt x="124" y="139"/>
                  </a:cubicBezTo>
                  <a:cubicBezTo>
                    <a:pt x="124" y="139"/>
                    <a:pt x="124" y="139"/>
                    <a:pt x="124" y="139"/>
                  </a:cubicBezTo>
                  <a:cubicBezTo>
                    <a:pt x="121" y="138"/>
                    <a:pt x="121" y="138"/>
                    <a:pt x="121" y="138"/>
                  </a:cubicBezTo>
                  <a:cubicBezTo>
                    <a:pt x="121" y="138"/>
                    <a:pt x="119" y="139"/>
                    <a:pt x="118" y="139"/>
                  </a:cubicBezTo>
                  <a:cubicBezTo>
                    <a:pt x="118" y="139"/>
                    <a:pt x="117" y="139"/>
                    <a:pt x="117" y="139"/>
                  </a:cubicBezTo>
                  <a:cubicBezTo>
                    <a:pt x="117" y="139"/>
                    <a:pt x="115"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8"/>
                    <a:pt x="114" y="138"/>
                    <a:pt x="114" y="138"/>
                  </a:cubicBezTo>
                  <a:cubicBezTo>
                    <a:pt x="114" y="137"/>
                    <a:pt x="114" y="137"/>
                    <a:pt x="114" y="137"/>
                  </a:cubicBezTo>
                  <a:cubicBezTo>
                    <a:pt x="114" y="137"/>
                    <a:pt x="114" y="137"/>
                    <a:pt x="114" y="137"/>
                  </a:cubicBezTo>
                  <a:cubicBezTo>
                    <a:pt x="114" y="137"/>
                    <a:pt x="114" y="137"/>
                    <a:pt x="114" y="137"/>
                  </a:cubicBezTo>
                  <a:cubicBezTo>
                    <a:pt x="114" y="137"/>
                    <a:pt x="114" y="137"/>
                    <a:pt x="114"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3" y="137"/>
                    <a:pt x="113" y="137"/>
                    <a:pt x="113"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12" y="137"/>
                    <a:pt x="112" y="137"/>
                    <a:pt x="112" y="137"/>
                  </a:cubicBezTo>
                  <a:cubicBezTo>
                    <a:pt x="106" y="134"/>
                    <a:pt x="106" y="134"/>
                    <a:pt x="106" y="134"/>
                  </a:cubicBezTo>
                  <a:cubicBezTo>
                    <a:pt x="101" y="131"/>
                    <a:pt x="101" y="131"/>
                    <a:pt x="101" y="131"/>
                  </a:cubicBezTo>
                  <a:cubicBezTo>
                    <a:pt x="99" y="129"/>
                    <a:pt x="99" y="129"/>
                    <a:pt x="99" y="129"/>
                  </a:cubicBezTo>
                  <a:cubicBezTo>
                    <a:pt x="98" y="125"/>
                    <a:pt x="98" y="125"/>
                    <a:pt x="98" y="125"/>
                  </a:cubicBezTo>
                  <a:cubicBezTo>
                    <a:pt x="93" y="124"/>
                    <a:pt x="93" y="124"/>
                    <a:pt x="93" y="124"/>
                  </a:cubicBezTo>
                  <a:cubicBezTo>
                    <a:pt x="93" y="121"/>
                    <a:pt x="87" y="126"/>
                    <a:pt x="89" y="120"/>
                  </a:cubicBezTo>
                  <a:cubicBezTo>
                    <a:pt x="89" y="120"/>
                    <a:pt x="89" y="119"/>
                    <a:pt x="89" y="119"/>
                  </a:cubicBezTo>
                  <a:cubicBezTo>
                    <a:pt x="89" y="119"/>
                    <a:pt x="89" y="119"/>
                    <a:pt x="89" y="119"/>
                  </a:cubicBezTo>
                  <a:cubicBezTo>
                    <a:pt x="89" y="118"/>
                    <a:pt x="87" y="116"/>
                    <a:pt x="87" y="116"/>
                  </a:cubicBezTo>
                  <a:cubicBezTo>
                    <a:pt x="81" y="113"/>
                    <a:pt x="80" y="110"/>
                    <a:pt x="77" y="109"/>
                  </a:cubicBezTo>
                  <a:cubicBezTo>
                    <a:pt x="76" y="109"/>
                    <a:pt x="76" y="109"/>
                    <a:pt x="76" y="109"/>
                  </a:cubicBezTo>
                  <a:cubicBezTo>
                    <a:pt x="72" y="105"/>
                    <a:pt x="72" y="105"/>
                    <a:pt x="72" y="105"/>
                  </a:cubicBezTo>
                  <a:cubicBezTo>
                    <a:pt x="70" y="104"/>
                    <a:pt x="70" y="104"/>
                    <a:pt x="70" y="104"/>
                  </a:cubicBezTo>
                  <a:cubicBezTo>
                    <a:pt x="68" y="102"/>
                    <a:pt x="68" y="102"/>
                    <a:pt x="68" y="102"/>
                  </a:cubicBezTo>
                  <a:cubicBezTo>
                    <a:pt x="68" y="100"/>
                    <a:pt x="68" y="100"/>
                    <a:pt x="68" y="100"/>
                  </a:cubicBezTo>
                  <a:cubicBezTo>
                    <a:pt x="67" y="96"/>
                    <a:pt x="67" y="96"/>
                    <a:pt x="67" y="96"/>
                  </a:cubicBezTo>
                  <a:cubicBezTo>
                    <a:pt x="67" y="96"/>
                    <a:pt x="67" y="96"/>
                    <a:pt x="67" y="96"/>
                  </a:cubicBezTo>
                  <a:cubicBezTo>
                    <a:pt x="67" y="96"/>
                    <a:pt x="63" y="95"/>
                    <a:pt x="61" y="94"/>
                  </a:cubicBezTo>
                  <a:cubicBezTo>
                    <a:pt x="59" y="93"/>
                    <a:pt x="59" y="93"/>
                    <a:pt x="59" y="93"/>
                  </a:cubicBezTo>
                  <a:cubicBezTo>
                    <a:pt x="57" y="90"/>
                    <a:pt x="57" y="90"/>
                    <a:pt x="57" y="90"/>
                  </a:cubicBezTo>
                  <a:cubicBezTo>
                    <a:pt x="56" y="89"/>
                    <a:pt x="56" y="89"/>
                    <a:pt x="56" y="89"/>
                  </a:cubicBezTo>
                  <a:cubicBezTo>
                    <a:pt x="53" y="86"/>
                    <a:pt x="53" y="86"/>
                    <a:pt x="53" y="86"/>
                  </a:cubicBezTo>
                  <a:cubicBezTo>
                    <a:pt x="52" y="86"/>
                    <a:pt x="52" y="86"/>
                    <a:pt x="52" y="86"/>
                  </a:cubicBezTo>
                  <a:cubicBezTo>
                    <a:pt x="47" y="84"/>
                    <a:pt x="47" y="84"/>
                    <a:pt x="47" y="84"/>
                  </a:cubicBezTo>
                  <a:cubicBezTo>
                    <a:pt x="46" y="82"/>
                    <a:pt x="46" y="82"/>
                    <a:pt x="46" y="82"/>
                  </a:cubicBezTo>
                  <a:cubicBezTo>
                    <a:pt x="44" y="81"/>
                    <a:pt x="44" y="81"/>
                    <a:pt x="44" y="81"/>
                  </a:cubicBezTo>
                  <a:cubicBezTo>
                    <a:pt x="43" y="79"/>
                    <a:pt x="43" y="79"/>
                    <a:pt x="43" y="79"/>
                  </a:cubicBezTo>
                  <a:cubicBezTo>
                    <a:pt x="40" y="78"/>
                    <a:pt x="40" y="78"/>
                    <a:pt x="40" y="78"/>
                  </a:cubicBezTo>
                  <a:cubicBezTo>
                    <a:pt x="39" y="76"/>
                    <a:pt x="39" y="76"/>
                    <a:pt x="39" y="76"/>
                  </a:cubicBezTo>
                  <a:cubicBezTo>
                    <a:pt x="38" y="75"/>
                    <a:pt x="38" y="75"/>
                    <a:pt x="38" y="75"/>
                  </a:cubicBezTo>
                  <a:cubicBezTo>
                    <a:pt x="35" y="71"/>
                    <a:pt x="35" y="71"/>
                    <a:pt x="35" y="71"/>
                  </a:cubicBezTo>
                  <a:cubicBezTo>
                    <a:pt x="32" y="69"/>
                    <a:pt x="32" y="69"/>
                    <a:pt x="32" y="69"/>
                  </a:cubicBezTo>
                  <a:cubicBezTo>
                    <a:pt x="31" y="68"/>
                    <a:pt x="31" y="68"/>
                    <a:pt x="31" y="68"/>
                  </a:cubicBezTo>
                  <a:cubicBezTo>
                    <a:pt x="30" y="67"/>
                    <a:pt x="30" y="67"/>
                    <a:pt x="30" y="67"/>
                  </a:cubicBezTo>
                  <a:cubicBezTo>
                    <a:pt x="28" y="64"/>
                    <a:pt x="28" y="64"/>
                    <a:pt x="28" y="64"/>
                  </a:cubicBezTo>
                  <a:cubicBezTo>
                    <a:pt x="25" y="61"/>
                    <a:pt x="25" y="61"/>
                    <a:pt x="25" y="61"/>
                  </a:cubicBezTo>
                  <a:cubicBezTo>
                    <a:pt x="23" y="59"/>
                    <a:pt x="23" y="59"/>
                    <a:pt x="23" y="59"/>
                  </a:cubicBezTo>
                  <a:cubicBezTo>
                    <a:pt x="21" y="56"/>
                    <a:pt x="21" y="56"/>
                    <a:pt x="21" y="56"/>
                  </a:cubicBezTo>
                  <a:cubicBezTo>
                    <a:pt x="23" y="54"/>
                    <a:pt x="23" y="54"/>
                    <a:pt x="23" y="54"/>
                  </a:cubicBezTo>
                  <a:cubicBezTo>
                    <a:pt x="22" y="53"/>
                    <a:pt x="21" y="53"/>
                    <a:pt x="21" y="52"/>
                  </a:cubicBezTo>
                  <a:cubicBezTo>
                    <a:pt x="20" y="52"/>
                    <a:pt x="18" y="51"/>
                    <a:pt x="19" y="50"/>
                  </a:cubicBezTo>
                  <a:cubicBezTo>
                    <a:pt x="19" y="49"/>
                    <a:pt x="18" y="48"/>
                    <a:pt x="18" y="46"/>
                  </a:cubicBezTo>
                  <a:cubicBezTo>
                    <a:pt x="18" y="45"/>
                    <a:pt x="18" y="44"/>
                    <a:pt x="17" y="44"/>
                  </a:cubicBezTo>
                  <a:cubicBezTo>
                    <a:pt x="16" y="43"/>
                    <a:pt x="16" y="43"/>
                    <a:pt x="16" y="43"/>
                  </a:cubicBezTo>
                  <a:cubicBezTo>
                    <a:pt x="15" y="43"/>
                    <a:pt x="14" y="43"/>
                    <a:pt x="14" y="43"/>
                  </a:cubicBezTo>
                  <a:cubicBezTo>
                    <a:pt x="13" y="43"/>
                    <a:pt x="13" y="43"/>
                    <a:pt x="13" y="43"/>
                  </a:cubicBezTo>
                  <a:cubicBezTo>
                    <a:pt x="13" y="43"/>
                    <a:pt x="14" y="41"/>
                    <a:pt x="14" y="39"/>
                  </a:cubicBezTo>
                  <a:cubicBezTo>
                    <a:pt x="10" y="38"/>
                    <a:pt x="10" y="38"/>
                    <a:pt x="10" y="38"/>
                  </a:cubicBezTo>
                  <a:cubicBezTo>
                    <a:pt x="10" y="38"/>
                    <a:pt x="10" y="35"/>
                    <a:pt x="8" y="34"/>
                  </a:cubicBezTo>
                  <a:cubicBezTo>
                    <a:pt x="6" y="34"/>
                    <a:pt x="6" y="34"/>
                    <a:pt x="6" y="34"/>
                  </a:cubicBezTo>
                  <a:cubicBezTo>
                    <a:pt x="5" y="35"/>
                    <a:pt x="5" y="36"/>
                    <a:pt x="5" y="36"/>
                  </a:cubicBezTo>
                  <a:cubicBezTo>
                    <a:pt x="1" y="32"/>
                    <a:pt x="1" y="32"/>
                    <a:pt x="1" y="32"/>
                  </a:cubicBezTo>
                  <a:cubicBezTo>
                    <a:pt x="1" y="32"/>
                    <a:pt x="1" y="31"/>
                    <a:pt x="2" y="29"/>
                  </a:cubicBezTo>
                  <a:cubicBezTo>
                    <a:pt x="4" y="27"/>
                    <a:pt x="2" y="26"/>
                    <a:pt x="2" y="26"/>
                  </a:cubicBezTo>
                  <a:cubicBezTo>
                    <a:pt x="1" y="23"/>
                    <a:pt x="1" y="23"/>
                    <a:pt x="1" y="23"/>
                  </a:cubicBezTo>
                  <a:cubicBezTo>
                    <a:pt x="2" y="21"/>
                    <a:pt x="2" y="21"/>
                    <a:pt x="2" y="21"/>
                  </a:cubicBezTo>
                  <a:cubicBezTo>
                    <a:pt x="1" y="20"/>
                    <a:pt x="1" y="20"/>
                    <a:pt x="1" y="20"/>
                  </a:cubicBezTo>
                  <a:cubicBezTo>
                    <a:pt x="0" y="19"/>
                    <a:pt x="0" y="19"/>
                    <a:pt x="0" y="19"/>
                  </a:cubicBezTo>
                  <a:cubicBezTo>
                    <a:pt x="0" y="19"/>
                    <a:pt x="0" y="19"/>
                    <a:pt x="0" y="19"/>
                  </a:cubicBezTo>
                  <a:cubicBezTo>
                    <a:pt x="0" y="19"/>
                    <a:pt x="0" y="19"/>
                    <a:pt x="0" y="19"/>
                  </a:cubicBezTo>
                  <a:cubicBezTo>
                    <a:pt x="2" y="15"/>
                    <a:pt x="2" y="15"/>
                    <a:pt x="2" y="15"/>
                  </a:cubicBezTo>
                  <a:cubicBezTo>
                    <a:pt x="2" y="15"/>
                    <a:pt x="1" y="13"/>
                    <a:pt x="1" y="11"/>
                  </a:cubicBezTo>
                  <a:cubicBezTo>
                    <a:pt x="1" y="11"/>
                    <a:pt x="2" y="10"/>
                    <a:pt x="2" y="10"/>
                  </a:cubicBezTo>
                  <a:cubicBezTo>
                    <a:pt x="2" y="10"/>
                    <a:pt x="2" y="10"/>
                    <a:pt x="2" y="10"/>
                  </a:cubicBezTo>
                  <a:cubicBezTo>
                    <a:pt x="2" y="9"/>
                    <a:pt x="2" y="9"/>
                    <a:pt x="2" y="9"/>
                  </a:cubicBezTo>
                  <a:cubicBezTo>
                    <a:pt x="2" y="9"/>
                    <a:pt x="2" y="9"/>
                    <a:pt x="2" y="9"/>
                  </a:cubicBezTo>
                  <a:cubicBezTo>
                    <a:pt x="3" y="9"/>
                    <a:pt x="3" y="9"/>
                    <a:pt x="3" y="9"/>
                  </a:cubicBezTo>
                  <a:cubicBezTo>
                    <a:pt x="3" y="9"/>
                    <a:pt x="3" y="9"/>
                    <a:pt x="3" y="9"/>
                  </a:cubicBezTo>
                  <a:cubicBezTo>
                    <a:pt x="3" y="8"/>
                    <a:pt x="8" y="7"/>
                    <a:pt x="8" y="7"/>
                  </a:cubicBezTo>
                  <a:cubicBezTo>
                    <a:pt x="10" y="6"/>
                    <a:pt x="10" y="6"/>
                    <a:pt x="10" y="6"/>
                  </a:cubicBezTo>
                  <a:cubicBezTo>
                    <a:pt x="14" y="11"/>
                    <a:pt x="14" y="11"/>
                    <a:pt x="14" y="11"/>
                  </a:cubicBezTo>
                  <a:cubicBezTo>
                    <a:pt x="18" y="15"/>
                    <a:pt x="18" y="15"/>
                    <a:pt x="18" y="15"/>
                  </a:cubicBezTo>
                  <a:cubicBezTo>
                    <a:pt x="21" y="17"/>
                    <a:pt x="21" y="17"/>
                    <a:pt x="21" y="17"/>
                  </a:cubicBezTo>
                  <a:cubicBezTo>
                    <a:pt x="21" y="17"/>
                    <a:pt x="22" y="16"/>
                    <a:pt x="23" y="16"/>
                  </a:cubicBezTo>
                  <a:cubicBezTo>
                    <a:pt x="23" y="15"/>
                    <a:pt x="23" y="13"/>
                    <a:pt x="23" y="13"/>
                  </a:cubicBezTo>
                  <a:cubicBezTo>
                    <a:pt x="25" y="11"/>
                    <a:pt x="25" y="11"/>
                    <a:pt x="25" y="11"/>
                  </a:cubicBezTo>
                  <a:cubicBezTo>
                    <a:pt x="26" y="9"/>
                    <a:pt x="26" y="9"/>
                    <a:pt x="26" y="9"/>
                  </a:cubicBezTo>
                  <a:cubicBezTo>
                    <a:pt x="26" y="7"/>
                    <a:pt x="26" y="7"/>
                    <a:pt x="26" y="7"/>
                  </a:cubicBezTo>
                  <a:cubicBezTo>
                    <a:pt x="28" y="6"/>
                    <a:pt x="28" y="6"/>
                    <a:pt x="28" y="6"/>
                  </a:cubicBezTo>
                  <a:cubicBezTo>
                    <a:pt x="31" y="5"/>
                    <a:pt x="31" y="5"/>
                    <a:pt x="31" y="5"/>
                  </a:cubicBezTo>
                  <a:cubicBezTo>
                    <a:pt x="35" y="4"/>
                    <a:pt x="35" y="4"/>
                    <a:pt x="35" y="4"/>
                  </a:cubicBezTo>
                  <a:cubicBezTo>
                    <a:pt x="35" y="4"/>
                    <a:pt x="38" y="5"/>
                    <a:pt x="39" y="5"/>
                  </a:cubicBezTo>
                  <a:cubicBezTo>
                    <a:pt x="39" y="5"/>
                    <a:pt x="40" y="5"/>
                    <a:pt x="40" y="5"/>
                  </a:cubicBezTo>
                  <a:cubicBezTo>
                    <a:pt x="42" y="2"/>
                    <a:pt x="42" y="2"/>
                    <a:pt x="42" y="2"/>
                  </a:cubicBezTo>
                  <a:cubicBezTo>
                    <a:pt x="42" y="2"/>
                    <a:pt x="42" y="2"/>
                    <a:pt x="42" y="2"/>
                  </a:cubicBezTo>
                  <a:cubicBezTo>
                    <a:pt x="43" y="0"/>
                    <a:pt x="43" y="0"/>
                    <a:pt x="43" y="0"/>
                  </a:cubicBezTo>
                  <a:cubicBezTo>
                    <a:pt x="48" y="2"/>
                    <a:pt x="48" y="2"/>
                    <a:pt x="48" y="2"/>
                  </a:cubicBezTo>
                  <a:cubicBezTo>
                    <a:pt x="50" y="4"/>
                    <a:pt x="50" y="4"/>
                    <a:pt x="50" y="4"/>
                  </a:cubicBezTo>
                  <a:cubicBezTo>
                    <a:pt x="55" y="5"/>
                    <a:pt x="55" y="5"/>
                    <a:pt x="55" y="5"/>
                  </a:cubicBezTo>
                  <a:cubicBezTo>
                    <a:pt x="55" y="5"/>
                    <a:pt x="55" y="5"/>
                    <a:pt x="55" y="5"/>
                  </a:cubicBezTo>
                  <a:cubicBezTo>
                    <a:pt x="57" y="5"/>
                    <a:pt x="57" y="5"/>
                    <a:pt x="57" y="5"/>
                  </a:cubicBezTo>
                  <a:cubicBezTo>
                    <a:pt x="57" y="4"/>
                    <a:pt x="57" y="4"/>
                    <a:pt x="57" y="4"/>
                  </a:cubicBezTo>
                  <a:cubicBezTo>
                    <a:pt x="61" y="4"/>
                    <a:pt x="61" y="4"/>
                    <a:pt x="61" y="4"/>
                  </a:cubicBezTo>
                  <a:cubicBezTo>
                    <a:pt x="66" y="5"/>
                    <a:pt x="66" y="5"/>
                    <a:pt x="66" y="5"/>
                  </a:cubicBezTo>
                  <a:cubicBezTo>
                    <a:pt x="69" y="5"/>
                    <a:pt x="69" y="5"/>
                    <a:pt x="69" y="5"/>
                  </a:cubicBezTo>
                  <a:cubicBezTo>
                    <a:pt x="74" y="5"/>
                    <a:pt x="74" y="5"/>
                    <a:pt x="74" y="5"/>
                  </a:cubicBezTo>
                  <a:cubicBezTo>
                    <a:pt x="77" y="6"/>
                    <a:pt x="77" y="6"/>
                    <a:pt x="77" y="6"/>
                  </a:cubicBezTo>
                  <a:cubicBezTo>
                    <a:pt x="79" y="7"/>
                    <a:pt x="79" y="7"/>
                    <a:pt x="79" y="7"/>
                  </a:cubicBezTo>
                  <a:cubicBezTo>
                    <a:pt x="79" y="7"/>
                    <a:pt x="79" y="7"/>
                    <a:pt x="80" y="6"/>
                  </a:cubicBezTo>
                  <a:cubicBezTo>
                    <a:pt x="80" y="6"/>
                    <a:pt x="83" y="6"/>
                    <a:pt x="83" y="6"/>
                  </a:cubicBezTo>
                  <a:cubicBezTo>
                    <a:pt x="84" y="3"/>
                    <a:pt x="84" y="3"/>
                    <a:pt x="84" y="3"/>
                  </a:cubicBezTo>
                  <a:cubicBezTo>
                    <a:pt x="85" y="5"/>
                    <a:pt x="85" y="5"/>
                    <a:pt x="85" y="5"/>
                  </a:cubicBezTo>
                  <a:cubicBezTo>
                    <a:pt x="86" y="5"/>
                    <a:pt x="88" y="5"/>
                    <a:pt x="88" y="5"/>
                  </a:cubicBezTo>
                  <a:cubicBezTo>
                    <a:pt x="89" y="2"/>
                    <a:pt x="89" y="2"/>
                    <a:pt x="89" y="2"/>
                  </a:cubicBezTo>
                  <a:cubicBezTo>
                    <a:pt x="90" y="3"/>
                    <a:pt x="90" y="3"/>
                    <a:pt x="90" y="3"/>
                  </a:cubicBezTo>
                  <a:cubicBezTo>
                    <a:pt x="91" y="3"/>
                    <a:pt x="91" y="3"/>
                    <a:pt x="92" y="3"/>
                  </a:cubicBezTo>
                  <a:cubicBezTo>
                    <a:pt x="93" y="3"/>
                    <a:pt x="94" y="2"/>
                    <a:pt x="94" y="2"/>
                  </a:cubicBezTo>
                  <a:cubicBezTo>
                    <a:pt x="94" y="2"/>
                    <a:pt x="95" y="3"/>
                    <a:pt x="95" y="3"/>
                  </a:cubicBezTo>
                  <a:cubicBezTo>
                    <a:pt x="95" y="3"/>
                    <a:pt x="96" y="2"/>
                    <a:pt x="97" y="2"/>
                  </a:cubicBezTo>
                  <a:cubicBezTo>
                    <a:pt x="97" y="2"/>
                    <a:pt x="97" y="2"/>
                    <a:pt x="97" y="2"/>
                  </a:cubicBezTo>
                  <a:cubicBezTo>
                    <a:pt x="97" y="2"/>
                    <a:pt x="97" y="2"/>
                    <a:pt x="97"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8" y="2"/>
                    <a:pt x="98" y="2"/>
                    <a:pt x="98"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2"/>
                    <a:pt x="99" y="2"/>
                    <a:pt x="99" y="2"/>
                  </a:cubicBezTo>
                  <a:cubicBezTo>
                    <a:pt x="99" y="1"/>
                    <a:pt x="99" y="1"/>
                    <a:pt x="99" y="1"/>
                  </a:cubicBezTo>
                  <a:cubicBezTo>
                    <a:pt x="99" y="1"/>
                    <a:pt x="99" y="1"/>
                    <a:pt x="99" y="1"/>
                  </a:cubicBezTo>
                  <a:cubicBezTo>
                    <a:pt x="99" y="1"/>
                    <a:pt x="99" y="1"/>
                    <a:pt x="99" y="1"/>
                  </a:cubicBezTo>
                  <a:cubicBezTo>
                    <a:pt x="99" y="1"/>
                    <a:pt x="99" y="1"/>
                    <a:pt x="99" y="1"/>
                  </a:cubicBezTo>
                  <a:cubicBezTo>
                    <a:pt x="99" y="1"/>
                    <a:pt x="99" y="1"/>
                    <a:pt x="99"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0" y="1"/>
                    <a:pt x="100" y="1"/>
                  </a:cubicBezTo>
                  <a:cubicBezTo>
                    <a:pt x="100" y="1"/>
                    <a:pt x="101" y="3"/>
                    <a:pt x="103" y="4"/>
                  </a:cubicBezTo>
                  <a:cubicBezTo>
                    <a:pt x="103" y="4"/>
                    <a:pt x="103" y="4"/>
                    <a:pt x="103" y="4"/>
                  </a:cubicBezTo>
                  <a:cubicBezTo>
                    <a:pt x="105" y="4"/>
                    <a:pt x="105" y="4"/>
                    <a:pt x="105" y="4"/>
                  </a:cubicBezTo>
                  <a:cubicBezTo>
                    <a:pt x="105" y="4"/>
                    <a:pt x="105" y="4"/>
                    <a:pt x="105" y="4"/>
                  </a:cubicBezTo>
                  <a:cubicBezTo>
                    <a:pt x="105" y="4"/>
                    <a:pt x="106" y="3"/>
                    <a:pt x="107" y="3"/>
                  </a:cubicBezTo>
                  <a:cubicBezTo>
                    <a:pt x="109" y="3"/>
                    <a:pt x="110" y="3"/>
                    <a:pt x="111" y="3"/>
                  </a:cubicBezTo>
                  <a:cubicBezTo>
                    <a:pt x="113" y="3"/>
                    <a:pt x="114" y="5"/>
                    <a:pt x="114" y="5"/>
                  </a:cubicBezTo>
                  <a:cubicBezTo>
                    <a:pt x="117" y="8"/>
                    <a:pt x="117" y="8"/>
                    <a:pt x="117" y="8"/>
                  </a:cubicBezTo>
                  <a:cubicBezTo>
                    <a:pt x="117" y="8"/>
                    <a:pt x="118" y="10"/>
                    <a:pt x="118" y="11"/>
                  </a:cubicBezTo>
                  <a:cubicBezTo>
                    <a:pt x="119" y="12"/>
                    <a:pt x="119" y="13"/>
                    <a:pt x="119" y="13"/>
                  </a:cubicBezTo>
                  <a:cubicBezTo>
                    <a:pt x="119" y="13"/>
                    <a:pt x="119" y="13"/>
                    <a:pt x="119" y="13"/>
                  </a:cubicBezTo>
                  <a:cubicBezTo>
                    <a:pt x="120" y="13"/>
                    <a:pt x="127" y="16"/>
                    <a:pt x="128" y="16"/>
                  </a:cubicBezTo>
                  <a:cubicBezTo>
                    <a:pt x="128" y="16"/>
                    <a:pt x="129" y="16"/>
                    <a:pt x="129" y="16"/>
                  </a:cubicBezTo>
                  <a:cubicBezTo>
                    <a:pt x="129" y="14"/>
                    <a:pt x="128" y="13"/>
                    <a:pt x="130" y="12"/>
                  </a:cubicBezTo>
                  <a:cubicBezTo>
                    <a:pt x="131" y="12"/>
                    <a:pt x="132" y="14"/>
                    <a:pt x="132" y="12"/>
                  </a:cubicBezTo>
                  <a:cubicBezTo>
                    <a:pt x="132" y="10"/>
                    <a:pt x="133" y="11"/>
                    <a:pt x="132" y="9"/>
                  </a:cubicBez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21" name="Freeform 63">
              <a:extLst>
                <a:ext uri="{FF2B5EF4-FFF2-40B4-BE49-F238E27FC236}">
                  <a16:creationId xmlns:a16="http://schemas.microsoft.com/office/drawing/2014/main" id="{A995A53C-E739-A54F-BC18-866BF8CBB620}"/>
                </a:ext>
              </a:extLst>
            </p:cNvPr>
            <p:cNvSpPr>
              <a:spLocks noEditPoints="1"/>
            </p:cNvSpPr>
            <p:nvPr/>
          </p:nvSpPr>
          <p:spPr bwMode="auto">
            <a:xfrm>
              <a:off x="4877544" y="1947010"/>
              <a:ext cx="322133" cy="369700"/>
            </a:xfrm>
            <a:custGeom>
              <a:avLst/>
              <a:gdLst>
                <a:gd name="T0" fmla="*/ 71 w 141"/>
                <a:gd name="T1" fmla="*/ 5 h 167"/>
                <a:gd name="T2" fmla="*/ 67 w 141"/>
                <a:gd name="T3" fmla="*/ 47 h 167"/>
                <a:gd name="T4" fmla="*/ 87 w 141"/>
                <a:gd name="T5" fmla="*/ 73 h 167"/>
                <a:gd name="T6" fmla="*/ 76 w 141"/>
                <a:gd name="T7" fmla="*/ 89 h 167"/>
                <a:gd name="T8" fmla="*/ 66 w 141"/>
                <a:gd name="T9" fmla="*/ 95 h 167"/>
                <a:gd name="T10" fmla="*/ 60 w 141"/>
                <a:gd name="T11" fmla="*/ 106 h 167"/>
                <a:gd name="T12" fmla="*/ 51 w 141"/>
                <a:gd name="T13" fmla="*/ 115 h 167"/>
                <a:gd name="T14" fmla="*/ 47 w 141"/>
                <a:gd name="T15" fmla="*/ 129 h 167"/>
                <a:gd name="T16" fmla="*/ 44 w 141"/>
                <a:gd name="T17" fmla="*/ 146 h 167"/>
                <a:gd name="T18" fmla="*/ 36 w 141"/>
                <a:gd name="T19" fmla="*/ 157 h 167"/>
                <a:gd name="T20" fmla="*/ 17 w 141"/>
                <a:gd name="T21" fmla="*/ 140 h 167"/>
                <a:gd name="T22" fmla="*/ 4 w 141"/>
                <a:gd name="T23" fmla="*/ 120 h 167"/>
                <a:gd name="T24" fmla="*/ 8 w 141"/>
                <a:gd name="T25" fmla="*/ 95 h 167"/>
                <a:gd name="T26" fmla="*/ 6 w 141"/>
                <a:gd name="T27" fmla="*/ 60 h 167"/>
                <a:gd name="T28" fmla="*/ 18 w 141"/>
                <a:gd name="T29" fmla="*/ 62 h 167"/>
                <a:gd name="T30" fmla="*/ 24 w 141"/>
                <a:gd name="T31" fmla="*/ 44 h 167"/>
                <a:gd name="T32" fmla="*/ 25 w 141"/>
                <a:gd name="T33" fmla="*/ 54 h 167"/>
                <a:gd name="T34" fmla="*/ 33 w 141"/>
                <a:gd name="T35" fmla="*/ 60 h 167"/>
                <a:gd name="T36" fmla="*/ 36 w 141"/>
                <a:gd name="T37" fmla="*/ 56 h 167"/>
                <a:gd name="T38" fmla="*/ 47 w 141"/>
                <a:gd name="T39" fmla="*/ 40 h 167"/>
                <a:gd name="T40" fmla="*/ 34 w 141"/>
                <a:gd name="T41" fmla="*/ 40 h 167"/>
                <a:gd name="T42" fmla="*/ 18 w 141"/>
                <a:gd name="T43" fmla="*/ 46 h 167"/>
                <a:gd name="T44" fmla="*/ 17 w 141"/>
                <a:gd name="T45" fmla="*/ 59 h 167"/>
                <a:gd name="T46" fmla="*/ 5 w 141"/>
                <a:gd name="T47" fmla="*/ 51 h 167"/>
                <a:gd name="T48" fmla="*/ 24 w 141"/>
                <a:gd name="T49" fmla="*/ 33 h 167"/>
                <a:gd name="T50" fmla="*/ 11 w 141"/>
                <a:gd name="T51" fmla="*/ 144 h 167"/>
                <a:gd name="T52" fmla="*/ 68 w 141"/>
                <a:gd name="T53" fmla="*/ 112 h 167"/>
                <a:gd name="T54" fmla="*/ 68 w 141"/>
                <a:gd name="T55" fmla="*/ 112 h 167"/>
                <a:gd name="T56" fmla="*/ 107 w 141"/>
                <a:gd name="T57" fmla="*/ 153 h 167"/>
                <a:gd name="T58" fmla="*/ 105 w 141"/>
                <a:gd name="T59" fmla="*/ 151 h 167"/>
                <a:gd name="T60" fmla="*/ 128 w 141"/>
                <a:gd name="T61" fmla="*/ 143 h 167"/>
                <a:gd name="T62" fmla="*/ 124 w 141"/>
                <a:gd name="T63" fmla="*/ 138 h 167"/>
                <a:gd name="T64" fmla="*/ 132 w 141"/>
                <a:gd name="T65" fmla="*/ 124 h 167"/>
                <a:gd name="T66" fmla="*/ 139 w 141"/>
                <a:gd name="T67" fmla="*/ 110 h 167"/>
                <a:gd name="T68" fmla="*/ 133 w 141"/>
                <a:gd name="T69" fmla="*/ 87 h 167"/>
                <a:gd name="T70" fmla="*/ 119 w 141"/>
                <a:gd name="T71" fmla="*/ 97 h 167"/>
                <a:gd name="T72" fmla="*/ 111 w 141"/>
                <a:gd name="T73" fmla="*/ 108 h 167"/>
                <a:gd name="T74" fmla="*/ 113 w 141"/>
                <a:gd name="T75" fmla="*/ 95 h 167"/>
                <a:gd name="T76" fmla="*/ 105 w 141"/>
                <a:gd name="T77" fmla="*/ 99 h 167"/>
                <a:gd name="T78" fmla="*/ 88 w 141"/>
                <a:gd name="T79" fmla="*/ 108 h 167"/>
                <a:gd name="T80" fmla="*/ 96 w 141"/>
                <a:gd name="T81" fmla="*/ 127 h 167"/>
                <a:gd name="T82" fmla="*/ 112 w 141"/>
                <a:gd name="T83" fmla="*/ 136 h 167"/>
                <a:gd name="T84" fmla="*/ 125 w 141"/>
                <a:gd name="T85" fmla="*/ 147 h 167"/>
                <a:gd name="T86" fmla="*/ 132 w 141"/>
                <a:gd name="T87" fmla="*/ 149 h 167"/>
                <a:gd name="T88" fmla="*/ 128 w 141"/>
                <a:gd name="T89" fmla="*/ 147 h 167"/>
                <a:gd name="T90" fmla="*/ 111 w 141"/>
                <a:gd name="T91" fmla="*/ 154 h 167"/>
                <a:gd name="T92" fmla="*/ 93 w 141"/>
                <a:gd name="T93" fmla="*/ 154 h 167"/>
                <a:gd name="T94" fmla="*/ 106 w 141"/>
                <a:gd name="T95" fmla="*/ 167 h 167"/>
                <a:gd name="T96" fmla="*/ 77 w 141"/>
                <a:gd name="T97" fmla="*/ 121 h 167"/>
                <a:gd name="T98" fmla="*/ 52 w 141"/>
                <a:gd name="T99" fmla="*/ 119 h 167"/>
                <a:gd name="T100" fmla="*/ 61 w 141"/>
                <a:gd name="T101" fmla="*/ 139 h 167"/>
                <a:gd name="T102" fmla="*/ 83 w 141"/>
                <a:gd name="T103" fmla="*/ 143 h 167"/>
                <a:gd name="T104" fmla="*/ 84 w 141"/>
                <a:gd name="T105" fmla="*/ 120 h 167"/>
                <a:gd name="T106" fmla="*/ 74 w 141"/>
                <a:gd name="T107" fmla="*/ 115 h 167"/>
                <a:gd name="T108" fmla="*/ 78 w 141"/>
                <a:gd name="T109" fmla="*/ 99 h 167"/>
                <a:gd name="T110" fmla="*/ 75 w 141"/>
                <a:gd name="T111" fmla="*/ 107 h 167"/>
                <a:gd name="T112" fmla="*/ 89 w 141"/>
                <a:gd name="T113" fmla="*/ 142 h 167"/>
                <a:gd name="T114" fmla="*/ 80 w 141"/>
                <a:gd name="T115" fmla="*/ 157 h 167"/>
                <a:gd name="T116" fmla="*/ 66 w 141"/>
                <a:gd name="T117" fmla="*/ 150 h 167"/>
                <a:gd name="T118" fmla="*/ 67 w 141"/>
                <a:gd name="T119" fmla="*/ 150 h 167"/>
                <a:gd name="T120" fmla="*/ 61 w 141"/>
                <a:gd name="T121" fmla="*/ 155 h 167"/>
                <a:gd name="T122" fmla="*/ 83 w 141"/>
                <a:gd name="T123" fmla="*/ 25 h 167"/>
                <a:gd name="T124" fmla="*/ 85 w 141"/>
                <a:gd name="T125" fmla="*/ 2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 h="167">
                  <a:moveTo>
                    <a:pt x="38" y="33"/>
                  </a:moveTo>
                  <a:cubicBezTo>
                    <a:pt x="44" y="30"/>
                    <a:pt x="44" y="30"/>
                    <a:pt x="44" y="30"/>
                  </a:cubicBezTo>
                  <a:cubicBezTo>
                    <a:pt x="47" y="24"/>
                    <a:pt x="47" y="24"/>
                    <a:pt x="47" y="24"/>
                  </a:cubicBezTo>
                  <a:cubicBezTo>
                    <a:pt x="51" y="17"/>
                    <a:pt x="51" y="17"/>
                    <a:pt x="51" y="17"/>
                  </a:cubicBezTo>
                  <a:cubicBezTo>
                    <a:pt x="53" y="14"/>
                    <a:pt x="53" y="14"/>
                    <a:pt x="53" y="14"/>
                  </a:cubicBezTo>
                  <a:cubicBezTo>
                    <a:pt x="55" y="9"/>
                    <a:pt x="55" y="9"/>
                    <a:pt x="55" y="9"/>
                  </a:cubicBezTo>
                  <a:cubicBezTo>
                    <a:pt x="61" y="7"/>
                    <a:pt x="61" y="7"/>
                    <a:pt x="61" y="7"/>
                  </a:cubicBezTo>
                  <a:cubicBezTo>
                    <a:pt x="61" y="7"/>
                    <a:pt x="65" y="6"/>
                    <a:pt x="66" y="6"/>
                  </a:cubicBezTo>
                  <a:cubicBezTo>
                    <a:pt x="67" y="5"/>
                    <a:pt x="73" y="0"/>
                    <a:pt x="73" y="0"/>
                  </a:cubicBezTo>
                  <a:cubicBezTo>
                    <a:pt x="74" y="0"/>
                    <a:pt x="74" y="0"/>
                    <a:pt x="74" y="0"/>
                  </a:cubicBezTo>
                  <a:cubicBezTo>
                    <a:pt x="71" y="5"/>
                    <a:pt x="71" y="5"/>
                    <a:pt x="71" y="5"/>
                  </a:cubicBezTo>
                  <a:cubicBezTo>
                    <a:pt x="71" y="8"/>
                    <a:pt x="71" y="8"/>
                    <a:pt x="71" y="8"/>
                  </a:cubicBezTo>
                  <a:cubicBezTo>
                    <a:pt x="71" y="10"/>
                    <a:pt x="71" y="10"/>
                    <a:pt x="71" y="10"/>
                  </a:cubicBezTo>
                  <a:cubicBezTo>
                    <a:pt x="72" y="14"/>
                    <a:pt x="72" y="14"/>
                    <a:pt x="72" y="14"/>
                  </a:cubicBezTo>
                  <a:cubicBezTo>
                    <a:pt x="73" y="15"/>
                    <a:pt x="73" y="15"/>
                    <a:pt x="73" y="15"/>
                  </a:cubicBezTo>
                  <a:cubicBezTo>
                    <a:pt x="73" y="19"/>
                    <a:pt x="73" y="19"/>
                    <a:pt x="73" y="19"/>
                  </a:cubicBezTo>
                  <a:cubicBezTo>
                    <a:pt x="73" y="23"/>
                    <a:pt x="73" y="23"/>
                    <a:pt x="73" y="23"/>
                  </a:cubicBezTo>
                  <a:cubicBezTo>
                    <a:pt x="73" y="23"/>
                    <a:pt x="76" y="25"/>
                    <a:pt x="75" y="26"/>
                  </a:cubicBezTo>
                  <a:cubicBezTo>
                    <a:pt x="73" y="27"/>
                    <a:pt x="71" y="30"/>
                    <a:pt x="71" y="30"/>
                  </a:cubicBezTo>
                  <a:cubicBezTo>
                    <a:pt x="70" y="36"/>
                    <a:pt x="70" y="36"/>
                    <a:pt x="70" y="36"/>
                  </a:cubicBezTo>
                  <a:cubicBezTo>
                    <a:pt x="66" y="41"/>
                    <a:pt x="66" y="41"/>
                    <a:pt x="66" y="41"/>
                  </a:cubicBezTo>
                  <a:cubicBezTo>
                    <a:pt x="67" y="47"/>
                    <a:pt x="67" y="47"/>
                    <a:pt x="67" y="47"/>
                  </a:cubicBezTo>
                  <a:cubicBezTo>
                    <a:pt x="68" y="52"/>
                    <a:pt x="68" y="52"/>
                    <a:pt x="68" y="52"/>
                  </a:cubicBezTo>
                  <a:cubicBezTo>
                    <a:pt x="67" y="56"/>
                    <a:pt x="67" y="56"/>
                    <a:pt x="67" y="56"/>
                  </a:cubicBezTo>
                  <a:cubicBezTo>
                    <a:pt x="70" y="59"/>
                    <a:pt x="70" y="59"/>
                    <a:pt x="70" y="59"/>
                  </a:cubicBezTo>
                  <a:cubicBezTo>
                    <a:pt x="69" y="61"/>
                    <a:pt x="69" y="61"/>
                    <a:pt x="69" y="61"/>
                  </a:cubicBezTo>
                  <a:cubicBezTo>
                    <a:pt x="70" y="64"/>
                    <a:pt x="70" y="64"/>
                    <a:pt x="70" y="64"/>
                  </a:cubicBezTo>
                  <a:cubicBezTo>
                    <a:pt x="73" y="66"/>
                    <a:pt x="73" y="66"/>
                    <a:pt x="73" y="66"/>
                  </a:cubicBezTo>
                  <a:cubicBezTo>
                    <a:pt x="73" y="66"/>
                    <a:pt x="75" y="66"/>
                    <a:pt x="76" y="66"/>
                  </a:cubicBezTo>
                  <a:cubicBezTo>
                    <a:pt x="77" y="66"/>
                    <a:pt x="80" y="65"/>
                    <a:pt x="81" y="65"/>
                  </a:cubicBezTo>
                  <a:cubicBezTo>
                    <a:pt x="82" y="65"/>
                    <a:pt x="84" y="66"/>
                    <a:pt x="84" y="66"/>
                  </a:cubicBezTo>
                  <a:cubicBezTo>
                    <a:pt x="87" y="70"/>
                    <a:pt x="87" y="70"/>
                    <a:pt x="87" y="70"/>
                  </a:cubicBezTo>
                  <a:cubicBezTo>
                    <a:pt x="87" y="73"/>
                    <a:pt x="87" y="73"/>
                    <a:pt x="87" y="73"/>
                  </a:cubicBezTo>
                  <a:cubicBezTo>
                    <a:pt x="87" y="73"/>
                    <a:pt x="86" y="75"/>
                    <a:pt x="86" y="76"/>
                  </a:cubicBezTo>
                  <a:cubicBezTo>
                    <a:pt x="85" y="77"/>
                    <a:pt x="84" y="79"/>
                    <a:pt x="84" y="79"/>
                  </a:cubicBezTo>
                  <a:cubicBezTo>
                    <a:pt x="82" y="81"/>
                    <a:pt x="82" y="81"/>
                    <a:pt x="82" y="81"/>
                  </a:cubicBezTo>
                  <a:cubicBezTo>
                    <a:pt x="81" y="84"/>
                    <a:pt x="81" y="84"/>
                    <a:pt x="81" y="84"/>
                  </a:cubicBezTo>
                  <a:cubicBezTo>
                    <a:pt x="80" y="86"/>
                    <a:pt x="80" y="86"/>
                    <a:pt x="80" y="86"/>
                  </a:cubicBezTo>
                  <a:cubicBezTo>
                    <a:pt x="80" y="86"/>
                    <a:pt x="80" y="86"/>
                    <a:pt x="80" y="86"/>
                  </a:cubicBezTo>
                  <a:cubicBezTo>
                    <a:pt x="78" y="84"/>
                    <a:pt x="78" y="84"/>
                    <a:pt x="78" y="84"/>
                  </a:cubicBezTo>
                  <a:cubicBezTo>
                    <a:pt x="78" y="84"/>
                    <a:pt x="78" y="81"/>
                    <a:pt x="77" y="82"/>
                  </a:cubicBezTo>
                  <a:cubicBezTo>
                    <a:pt x="76" y="82"/>
                    <a:pt x="75" y="84"/>
                    <a:pt x="75" y="84"/>
                  </a:cubicBezTo>
                  <a:cubicBezTo>
                    <a:pt x="76" y="86"/>
                    <a:pt x="76" y="86"/>
                    <a:pt x="76" y="86"/>
                  </a:cubicBezTo>
                  <a:cubicBezTo>
                    <a:pt x="76" y="86"/>
                    <a:pt x="77" y="89"/>
                    <a:pt x="76" y="89"/>
                  </a:cubicBezTo>
                  <a:cubicBezTo>
                    <a:pt x="75" y="89"/>
                    <a:pt x="74" y="89"/>
                    <a:pt x="74" y="89"/>
                  </a:cubicBezTo>
                  <a:cubicBezTo>
                    <a:pt x="73" y="85"/>
                    <a:pt x="73" y="85"/>
                    <a:pt x="73" y="85"/>
                  </a:cubicBezTo>
                  <a:cubicBezTo>
                    <a:pt x="70" y="84"/>
                    <a:pt x="70" y="84"/>
                    <a:pt x="70" y="84"/>
                  </a:cubicBezTo>
                  <a:cubicBezTo>
                    <a:pt x="72" y="80"/>
                    <a:pt x="72" y="80"/>
                    <a:pt x="72" y="80"/>
                  </a:cubicBezTo>
                  <a:cubicBezTo>
                    <a:pt x="70" y="79"/>
                    <a:pt x="70" y="79"/>
                    <a:pt x="70" y="79"/>
                  </a:cubicBezTo>
                  <a:cubicBezTo>
                    <a:pt x="70" y="79"/>
                    <a:pt x="69" y="79"/>
                    <a:pt x="68" y="80"/>
                  </a:cubicBezTo>
                  <a:cubicBezTo>
                    <a:pt x="68" y="81"/>
                    <a:pt x="67" y="85"/>
                    <a:pt x="67" y="85"/>
                  </a:cubicBezTo>
                  <a:cubicBezTo>
                    <a:pt x="66" y="89"/>
                    <a:pt x="66" y="89"/>
                    <a:pt x="66" y="89"/>
                  </a:cubicBezTo>
                  <a:cubicBezTo>
                    <a:pt x="66" y="89"/>
                    <a:pt x="67" y="90"/>
                    <a:pt x="67" y="91"/>
                  </a:cubicBezTo>
                  <a:cubicBezTo>
                    <a:pt x="67" y="92"/>
                    <a:pt x="66" y="93"/>
                    <a:pt x="66" y="93"/>
                  </a:cubicBezTo>
                  <a:cubicBezTo>
                    <a:pt x="66" y="93"/>
                    <a:pt x="66" y="94"/>
                    <a:pt x="66" y="95"/>
                  </a:cubicBezTo>
                  <a:cubicBezTo>
                    <a:pt x="66" y="95"/>
                    <a:pt x="67" y="97"/>
                    <a:pt x="67" y="98"/>
                  </a:cubicBezTo>
                  <a:cubicBezTo>
                    <a:pt x="67" y="98"/>
                    <a:pt x="67" y="99"/>
                    <a:pt x="66" y="99"/>
                  </a:cubicBezTo>
                  <a:cubicBezTo>
                    <a:pt x="66" y="100"/>
                    <a:pt x="66" y="100"/>
                    <a:pt x="66" y="101"/>
                  </a:cubicBezTo>
                  <a:cubicBezTo>
                    <a:pt x="65" y="101"/>
                    <a:pt x="64" y="102"/>
                    <a:pt x="64" y="102"/>
                  </a:cubicBezTo>
                  <a:cubicBezTo>
                    <a:pt x="64" y="102"/>
                    <a:pt x="62" y="103"/>
                    <a:pt x="62" y="103"/>
                  </a:cubicBezTo>
                  <a:cubicBezTo>
                    <a:pt x="62" y="103"/>
                    <a:pt x="61" y="102"/>
                    <a:pt x="60" y="102"/>
                  </a:cubicBezTo>
                  <a:cubicBezTo>
                    <a:pt x="59" y="102"/>
                    <a:pt x="59" y="101"/>
                    <a:pt x="58" y="102"/>
                  </a:cubicBezTo>
                  <a:cubicBezTo>
                    <a:pt x="57" y="103"/>
                    <a:pt x="57" y="103"/>
                    <a:pt x="57" y="103"/>
                  </a:cubicBezTo>
                  <a:cubicBezTo>
                    <a:pt x="58" y="104"/>
                    <a:pt x="58" y="104"/>
                    <a:pt x="58" y="104"/>
                  </a:cubicBezTo>
                  <a:cubicBezTo>
                    <a:pt x="60" y="104"/>
                    <a:pt x="60" y="104"/>
                    <a:pt x="60" y="104"/>
                  </a:cubicBezTo>
                  <a:cubicBezTo>
                    <a:pt x="60" y="106"/>
                    <a:pt x="60" y="106"/>
                    <a:pt x="60" y="106"/>
                  </a:cubicBezTo>
                  <a:cubicBezTo>
                    <a:pt x="60" y="106"/>
                    <a:pt x="61" y="106"/>
                    <a:pt x="61" y="107"/>
                  </a:cubicBezTo>
                  <a:cubicBezTo>
                    <a:pt x="60" y="108"/>
                    <a:pt x="59" y="109"/>
                    <a:pt x="59" y="109"/>
                  </a:cubicBezTo>
                  <a:cubicBezTo>
                    <a:pt x="57" y="111"/>
                    <a:pt x="57" y="111"/>
                    <a:pt x="57" y="111"/>
                  </a:cubicBezTo>
                  <a:cubicBezTo>
                    <a:pt x="55" y="112"/>
                    <a:pt x="55" y="112"/>
                    <a:pt x="55" y="112"/>
                  </a:cubicBezTo>
                  <a:cubicBezTo>
                    <a:pt x="55" y="112"/>
                    <a:pt x="53" y="111"/>
                    <a:pt x="53" y="112"/>
                  </a:cubicBezTo>
                  <a:cubicBezTo>
                    <a:pt x="52" y="112"/>
                    <a:pt x="51" y="112"/>
                    <a:pt x="51" y="112"/>
                  </a:cubicBezTo>
                  <a:cubicBezTo>
                    <a:pt x="51" y="113"/>
                    <a:pt x="53" y="115"/>
                    <a:pt x="53" y="115"/>
                  </a:cubicBezTo>
                  <a:cubicBezTo>
                    <a:pt x="49" y="111"/>
                    <a:pt x="49" y="111"/>
                    <a:pt x="49" y="111"/>
                  </a:cubicBezTo>
                  <a:cubicBezTo>
                    <a:pt x="47" y="111"/>
                    <a:pt x="47" y="111"/>
                    <a:pt x="47" y="111"/>
                  </a:cubicBezTo>
                  <a:cubicBezTo>
                    <a:pt x="50" y="113"/>
                    <a:pt x="50" y="113"/>
                    <a:pt x="50" y="113"/>
                  </a:cubicBezTo>
                  <a:cubicBezTo>
                    <a:pt x="51" y="115"/>
                    <a:pt x="51" y="115"/>
                    <a:pt x="51" y="115"/>
                  </a:cubicBezTo>
                  <a:cubicBezTo>
                    <a:pt x="53" y="116"/>
                    <a:pt x="53" y="116"/>
                    <a:pt x="53" y="116"/>
                  </a:cubicBezTo>
                  <a:cubicBezTo>
                    <a:pt x="52" y="117"/>
                    <a:pt x="52" y="117"/>
                    <a:pt x="52" y="117"/>
                  </a:cubicBezTo>
                  <a:cubicBezTo>
                    <a:pt x="51" y="118"/>
                    <a:pt x="51" y="118"/>
                    <a:pt x="51" y="118"/>
                  </a:cubicBezTo>
                  <a:cubicBezTo>
                    <a:pt x="49" y="120"/>
                    <a:pt x="49" y="120"/>
                    <a:pt x="49" y="120"/>
                  </a:cubicBezTo>
                  <a:cubicBezTo>
                    <a:pt x="49" y="120"/>
                    <a:pt x="48" y="121"/>
                    <a:pt x="47" y="121"/>
                  </a:cubicBezTo>
                  <a:cubicBezTo>
                    <a:pt x="47" y="121"/>
                    <a:pt x="44" y="121"/>
                    <a:pt x="44" y="121"/>
                  </a:cubicBezTo>
                  <a:cubicBezTo>
                    <a:pt x="45" y="122"/>
                    <a:pt x="45" y="122"/>
                    <a:pt x="45" y="122"/>
                  </a:cubicBezTo>
                  <a:cubicBezTo>
                    <a:pt x="47" y="123"/>
                    <a:pt x="47" y="123"/>
                    <a:pt x="47" y="123"/>
                  </a:cubicBezTo>
                  <a:cubicBezTo>
                    <a:pt x="47" y="123"/>
                    <a:pt x="48" y="122"/>
                    <a:pt x="48" y="123"/>
                  </a:cubicBezTo>
                  <a:cubicBezTo>
                    <a:pt x="47" y="123"/>
                    <a:pt x="47" y="123"/>
                    <a:pt x="47" y="124"/>
                  </a:cubicBezTo>
                  <a:cubicBezTo>
                    <a:pt x="47" y="126"/>
                    <a:pt x="47" y="129"/>
                    <a:pt x="47" y="129"/>
                  </a:cubicBezTo>
                  <a:cubicBezTo>
                    <a:pt x="49" y="132"/>
                    <a:pt x="49" y="132"/>
                    <a:pt x="49" y="132"/>
                  </a:cubicBezTo>
                  <a:cubicBezTo>
                    <a:pt x="50" y="133"/>
                    <a:pt x="50" y="133"/>
                    <a:pt x="50" y="133"/>
                  </a:cubicBezTo>
                  <a:cubicBezTo>
                    <a:pt x="50" y="133"/>
                    <a:pt x="50" y="133"/>
                    <a:pt x="50" y="134"/>
                  </a:cubicBezTo>
                  <a:cubicBezTo>
                    <a:pt x="50" y="134"/>
                    <a:pt x="50" y="135"/>
                    <a:pt x="50" y="135"/>
                  </a:cubicBezTo>
                  <a:cubicBezTo>
                    <a:pt x="50" y="137"/>
                    <a:pt x="50" y="137"/>
                    <a:pt x="50" y="137"/>
                  </a:cubicBezTo>
                  <a:cubicBezTo>
                    <a:pt x="50" y="137"/>
                    <a:pt x="49" y="138"/>
                    <a:pt x="48" y="138"/>
                  </a:cubicBezTo>
                  <a:cubicBezTo>
                    <a:pt x="48" y="138"/>
                    <a:pt x="44" y="139"/>
                    <a:pt x="44" y="139"/>
                  </a:cubicBezTo>
                  <a:cubicBezTo>
                    <a:pt x="43" y="141"/>
                    <a:pt x="43" y="141"/>
                    <a:pt x="43" y="141"/>
                  </a:cubicBezTo>
                  <a:cubicBezTo>
                    <a:pt x="45" y="142"/>
                    <a:pt x="45" y="142"/>
                    <a:pt x="45" y="142"/>
                  </a:cubicBezTo>
                  <a:cubicBezTo>
                    <a:pt x="45" y="142"/>
                    <a:pt x="45" y="144"/>
                    <a:pt x="45" y="144"/>
                  </a:cubicBezTo>
                  <a:cubicBezTo>
                    <a:pt x="45" y="145"/>
                    <a:pt x="44" y="146"/>
                    <a:pt x="44" y="146"/>
                  </a:cubicBezTo>
                  <a:cubicBezTo>
                    <a:pt x="46" y="146"/>
                    <a:pt x="46" y="146"/>
                    <a:pt x="46" y="146"/>
                  </a:cubicBezTo>
                  <a:cubicBezTo>
                    <a:pt x="49" y="147"/>
                    <a:pt x="49" y="147"/>
                    <a:pt x="49" y="147"/>
                  </a:cubicBezTo>
                  <a:cubicBezTo>
                    <a:pt x="53" y="152"/>
                    <a:pt x="53" y="152"/>
                    <a:pt x="53" y="152"/>
                  </a:cubicBezTo>
                  <a:cubicBezTo>
                    <a:pt x="52" y="156"/>
                    <a:pt x="52" y="156"/>
                    <a:pt x="52" y="156"/>
                  </a:cubicBezTo>
                  <a:cubicBezTo>
                    <a:pt x="50" y="158"/>
                    <a:pt x="50" y="158"/>
                    <a:pt x="50" y="158"/>
                  </a:cubicBezTo>
                  <a:cubicBezTo>
                    <a:pt x="48" y="154"/>
                    <a:pt x="48" y="154"/>
                    <a:pt x="48" y="154"/>
                  </a:cubicBezTo>
                  <a:cubicBezTo>
                    <a:pt x="48" y="154"/>
                    <a:pt x="47" y="154"/>
                    <a:pt x="47" y="155"/>
                  </a:cubicBezTo>
                  <a:cubicBezTo>
                    <a:pt x="46" y="155"/>
                    <a:pt x="43" y="157"/>
                    <a:pt x="43" y="157"/>
                  </a:cubicBezTo>
                  <a:cubicBezTo>
                    <a:pt x="43" y="157"/>
                    <a:pt x="41" y="158"/>
                    <a:pt x="40" y="158"/>
                  </a:cubicBezTo>
                  <a:cubicBezTo>
                    <a:pt x="40" y="158"/>
                    <a:pt x="39" y="158"/>
                    <a:pt x="39" y="158"/>
                  </a:cubicBezTo>
                  <a:cubicBezTo>
                    <a:pt x="36" y="157"/>
                    <a:pt x="36" y="157"/>
                    <a:pt x="36" y="157"/>
                  </a:cubicBezTo>
                  <a:cubicBezTo>
                    <a:pt x="32" y="155"/>
                    <a:pt x="32" y="155"/>
                    <a:pt x="32" y="155"/>
                  </a:cubicBezTo>
                  <a:cubicBezTo>
                    <a:pt x="32" y="155"/>
                    <a:pt x="30" y="154"/>
                    <a:pt x="29" y="154"/>
                  </a:cubicBezTo>
                  <a:cubicBezTo>
                    <a:pt x="28" y="154"/>
                    <a:pt x="23" y="152"/>
                    <a:pt x="23" y="152"/>
                  </a:cubicBezTo>
                  <a:cubicBezTo>
                    <a:pt x="21" y="153"/>
                    <a:pt x="21" y="153"/>
                    <a:pt x="21" y="153"/>
                  </a:cubicBezTo>
                  <a:cubicBezTo>
                    <a:pt x="18" y="153"/>
                    <a:pt x="18" y="153"/>
                    <a:pt x="18" y="153"/>
                  </a:cubicBezTo>
                  <a:cubicBezTo>
                    <a:pt x="16" y="152"/>
                    <a:pt x="16" y="152"/>
                    <a:pt x="16" y="152"/>
                  </a:cubicBezTo>
                  <a:cubicBezTo>
                    <a:pt x="14" y="149"/>
                    <a:pt x="14" y="149"/>
                    <a:pt x="14" y="149"/>
                  </a:cubicBezTo>
                  <a:cubicBezTo>
                    <a:pt x="14" y="149"/>
                    <a:pt x="13" y="147"/>
                    <a:pt x="13" y="147"/>
                  </a:cubicBezTo>
                  <a:cubicBezTo>
                    <a:pt x="13" y="147"/>
                    <a:pt x="16" y="145"/>
                    <a:pt x="16" y="145"/>
                  </a:cubicBezTo>
                  <a:cubicBezTo>
                    <a:pt x="17" y="145"/>
                    <a:pt x="17" y="144"/>
                    <a:pt x="17" y="144"/>
                  </a:cubicBezTo>
                  <a:cubicBezTo>
                    <a:pt x="17" y="140"/>
                    <a:pt x="17" y="140"/>
                    <a:pt x="17" y="140"/>
                  </a:cubicBezTo>
                  <a:cubicBezTo>
                    <a:pt x="17" y="140"/>
                    <a:pt x="17" y="138"/>
                    <a:pt x="17" y="138"/>
                  </a:cubicBezTo>
                  <a:cubicBezTo>
                    <a:pt x="17" y="137"/>
                    <a:pt x="18" y="136"/>
                    <a:pt x="18" y="136"/>
                  </a:cubicBezTo>
                  <a:cubicBezTo>
                    <a:pt x="18" y="136"/>
                    <a:pt x="18" y="133"/>
                    <a:pt x="17" y="132"/>
                  </a:cubicBezTo>
                  <a:cubicBezTo>
                    <a:pt x="17" y="130"/>
                    <a:pt x="17" y="128"/>
                    <a:pt x="17" y="128"/>
                  </a:cubicBezTo>
                  <a:cubicBezTo>
                    <a:pt x="15" y="125"/>
                    <a:pt x="15" y="125"/>
                    <a:pt x="15" y="125"/>
                  </a:cubicBezTo>
                  <a:cubicBezTo>
                    <a:pt x="15" y="125"/>
                    <a:pt x="14" y="125"/>
                    <a:pt x="12" y="124"/>
                  </a:cubicBezTo>
                  <a:cubicBezTo>
                    <a:pt x="10" y="123"/>
                    <a:pt x="7" y="122"/>
                    <a:pt x="7" y="122"/>
                  </a:cubicBezTo>
                  <a:cubicBezTo>
                    <a:pt x="7" y="119"/>
                    <a:pt x="7" y="119"/>
                    <a:pt x="7" y="119"/>
                  </a:cubicBezTo>
                  <a:cubicBezTo>
                    <a:pt x="6" y="118"/>
                    <a:pt x="6" y="118"/>
                    <a:pt x="6" y="118"/>
                  </a:cubicBezTo>
                  <a:cubicBezTo>
                    <a:pt x="6" y="118"/>
                    <a:pt x="4" y="118"/>
                    <a:pt x="4" y="119"/>
                  </a:cubicBezTo>
                  <a:cubicBezTo>
                    <a:pt x="4" y="119"/>
                    <a:pt x="4" y="120"/>
                    <a:pt x="4" y="120"/>
                  </a:cubicBezTo>
                  <a:cubicBezTo>
                    <a:pt x="2" y="119"/>
                    <a:pt x="2" y="119"/>
                    <a:pt x="2" y="119"/>
                  </a:cubicBezTo>
                  <a:cubicBezTo>
                    <a:pt x="2" y="119"/>
                    <a:pt x="0" y="116"/>
                    <a:pt x="0" y="115"/>
                  </a:cubicBezTo>
                  <a:cubicBezTo>
                    <a:pt x="1" y="115"/>
                    <a:pt x="2" y="114"/>
                    <a:pt x="2" y="113"/>
                  </a:cubicBezTo>
                  <a:cubicBezTo>
                    <a:pt x="3" y="112"/>
                    <a:pt x="4" y="110"/>
                    <a:pt x="4" y="109"/>
                  </a:cubicBezTo>
                  <a:cubicBezTo>
                    <a:pt x="4" y="109"/>
                    <a:pt x="4" y="105"/>
                    <a:pt x="4" y="105"/>
                  </a:cubicBezTo>
                  <a:cubicBezTo>
                    <a:pt x="4" y="105"/>
                    <a:pt x="3" y="104"/>
                    <a:pt x="4" y="104"/>
                  </a:cubicBezTo>
                  <a:cubicBezTo>
                    <a:pt x="5" y="104"/>
                    <a:pt x="4" y="104"/>
                    <a:pt x="5" y="104"/>
                  </a:cubicBezTo>
                  <a:cubicBezTo>
                    <a:pt x="6" y="103"/>
                    <a:pt x="9" y="101"/>
                    <a:pt x="9" y="101"/>
                  </a:cubicBezTo>
                  <a:cubicBezTo>
                    <a:pt x="9" y="99"/>
                    <a:pt x="9" y="99"/>
                    <a:pt x="9" y="99"/>
                  </a:cubicBezTo>
                  <a:cubicBezTo>
                    <a:pt x="9" y="99"/>
                    <a:pt x="8" y="97"/>
                    <a:pt x="8" y="96"/>
                  </a:cubicBezTo>
                  <a:cubicBezTo>
                    <a:pt x="8" y="96"/>
                    <a:pt x="8" y="96"/>
                    <a:pt x="8" y="95"/>
                  </a:cubicBezTo>
                  <a:cubicBezTo>
                    <a:pt x="8" y="93"/>
                    <a:pt x="4" y="89"/>
                    <a:pt x="4" y="89"/>
                  </a:cubicBezTo>
                  <a:cubicBezTo>
                    <a:pt x="2" y="89"/>
                    <a:pt x="2" y="89"/>
                    <a:pt x="2" y="89"/>
                  </a:cubicBezTo>
                  <a:cubicBezTo>
                    <a:pt x="2" y="89"/>
                    <a:pt x="2" y="88"/>
                    <a:pt x="2" y="87"/>
                  </a:cubicBezTo>
                  <a:cubicBezTo>
                    <a:pt x="2" y="87"/>
                    <a:pt x="2" y="84"/>
                    <a:pt x="2" y="84"/>
                  </a:cubicBezTo>
                  <a:cubicBezTo>
                    <a:pt x="3" y="80"/>
                    <a:pt x="3" y="80"/>
                    <a:pt x="3" y="80"/>
                  </a:cubicBezTo>
                  <a:cubicBezTo>
                    <a:pt x="2" y="73"/>
                    <a:pt x="2" y="73"/>
                    <a:pt x="2" y="73"/>
                  </a:cubicBezTo>
                  <a:cubicBezTo>
                    <a:pt x="2" y="68"/>
                    <a:pt x="2" y="68"/>
                    <a:pt x="2" y="68"/>
                  </a:cubicBezTo>
                  <a:cubicBezTo>
                    <a:pt x="2" y="68"/>
                    <a:pt x="2" y="64"/>
                    <a:pt x="2" y="63"/>
                  </a:cubicBezTo>
                  <a:cubicBezTo>
                    <a:pt x="2" y="63"/>
                    <a:pt x="4" y="59"/>
                    <a:pt x="4" y="59"/>
                  </a:cubicBezTo>
                  <a:cubicBezTo>
                    <a:pt x="5" y="57"/>
                    <a:pt x="5" y="57"/>
                    <a:pt x="5" y="57"/>
                  </a:cubicBezTo>
                  <a:cubicBezTo>
                    <a:pt x="6" y="60"/>
                    <a:pt x="6" y="60"/>
                    <a:pt x="6" y="60"/>
                  </a:cubicBezTo>
                  <a:cubicBezTo>
                    <a:pt x="6" y="60"/>
                    <a:pt x="5" y="61"/>
                    <a:pt x="6" y="62"/>
                  </a:cubicBezTo>
                  <a:cubicBezTo>
                    <a:pt x="7" y="62"/>
                    <a:pt x="8" y="62"/>
                    <a:pt x="9" y="62"/>
                  </a:cubicBezTo>
                  <a:cubicBezTo>
                    <a:pt x="9" y="62"/>
                    <a:pt x="10" y="63"/>
                    <a:pt x="10" y="63"/>
                  </a:cubicBezTo>
                  <a:cubicBezTo>
                    <a:pt x="13" y="65"/>
                    <a:pt x="13" y="65"/>
                    <a:pt x="13" y="65"/>
                  </a:cubicBezTo>
                  <a:cubicBezTo>
                    <a:pt x="15" y="67"/>
                    <a:pt x="15" y="67"/>
                    <a:pt x="15" y="67"/>
                  </a:cubicBezTo>
                  <a:cubicBezTo>
                    <a:pt x="17" y="68"/>
                    <a:pt x="17" y="68"/>
                    <a:pt x="17" y="68"/>
                  </a:cubicBezTo>
                  <a:cubicBezTo>
                    <a:pt x="19" y="68"/>
                    <a:pt x="19" y="68"/>
                    <a:pt x="19" y="68"/>
                  </a:cubicBezTo>
                  <a:cubicBezTo>
                    <a:pt x="20" y="67"/>
                    <a:pt x="20" y="67"/>
                    <a:pt x="20" y="67"/>
                  </a:cubicBezTo>
                  <a:cubicBezTo>
                    <a:pt x="20" y="67"/>
                    <a:pt x="20" y="66"/>
                    <a:pt x="20" y="66"/>
                  </a:cubicBezTo>
                  <a:cubicBezTo>
                    <a:pt x="20" y="66"/>
                    <a:pt x="19" y="64"/>
                    <a:pt x="19" y="64"/>
                  </a:cubicBezTo>
                  <a:cubicBezTo>
                    <a:pt x="19" y="63"/>
                    <a:pt x="18" y="62"/>
                    <a:pt x="18" y="62"/>
                  </a:cubicBezTo>
                  <a:cubicBezTo>
                    <a:pt x="21" y="60"/>
                    <a:pt x="21" y="60"/>
                    <a:pt x="21" y="60"/>
                  </a:cubicBezTo>
                  <a:cubicBezTo>
                    <a:pt x="22" y="58"/>
                    <a:pt x="22" y="58"/>
                    <a:pt x="22" y="58"/>
                  </a:cubicBezTo>
                  <a:cubicBezTo>
                    <a:pt x="22" y="58"/>
                    <a:pt x="22" y="57"/>
                    <a:pt x="21" y="57"/>
                  </a:cubicBezTo>
                  <a:cubicBezTo>
                    <a:pt x="20" y="57"/>
                    <a:pt x="18" y="57"/>
                    <a:pt x="18" y="57"/>
                  </a:cubicBezTo>
                  <a:cubicBezTo>
                    <a:pt x="18" y="57"/>
                    <a:pt x="17" y="56"/>
                    <a:pt x="17" y="56"/>
                  </a:cubicBezTo>
                  <a:cubicBezTo>
                    <a:pt x="17" y="56"/>
                    <a:pt x="16" y="54"/>
                    <a:pt x="16" y="54"/>
                  </a:cubicBezTo>
                  <a:cubicBezTo>
                    <a:pt x="16" y="54"/>
                    <a:pt x="16" y="52"/>
                    <a:pt x="17" y="52"/>
                  </a:cubicBezTo>
                  <a:cubicBezTo>
                    <a:pt x="17" y="51"/>
                    <a:pt x="18" y="48"/>
                    <a:pt x="18" y="48"/>
                  </a:cubicBezTo>
                  <a:cubicBezTo>
                    <a:pt x="18" y="48"/>
                    <a:pt x="17" y="46"/>
                    <a:pt x="19" y="46"/>
                  </a:cubicBezTo>
                  <a:cubicBezTo>
                    <a:pt x="21" y="46"/>
                    <a:pt x="22" y="46"/>
                    <a:pt x="22" y="46"/>
                  </a:cubicBezTo>
                  <a:cubicBezTo>
                    <a:pt x="22" y="46"/>
                    <a:pt x="23" y="44"/>
                    <a:pt x="24" y="44"/>
                  </a:cubicBezTo>
                  <a:cubicBezTo>
                    <a:pt x="24" y="44"/>
                    <a:pt x="25" y="43"/>
                    <a:pt x="25" y="44"/>
                  </a:cubicBezTo>
                  <a:cubicBezTo>
                    <a:pt x="26" y="44"/>
                    <a:pt x="25" y="47"/>
                    <a:pt x="25" y="47"/>
                  </a:cubicBezTo>
                  <a:cubicBezTo>
                    <a:pt x="23" y="49"/>
                    <a:pt x="23" y="49"/>
                    <a:pt x="23" y="49"/>
                  </a:cubicBezTo>
                  <a:cubicBezTo>
                    <a:pt x="23" y="49"/>
                    <a:pt x="24" y="50"/>
                    <a:pt x="24" y="51"/>
                  </a:cubicBezTo>
                  <a:cubicBezTo>
                    <a:pt x="24" y="52"/>
                    <a:pt x="24" y="53"/>
                    <a:pt x="24" y="53"/>
                  </a:cubicBezTo>
                  <a:cubicBezTo>
                    <a:pt x="22" y="56"/>
                    <a:pt x="22" y="56"/>
                    <a:pt x="22" y="56"/>
                  </a:cubicBezTo>
                  <a:cubicBezTo>
                    <a:pt x="22" y="56"/>
                    <a:pt x="23" y="56"/>
                    <a:pt x="23" y="56"/>
                  </a:cubicBezTo>
                  <a:cubicBezTo>
                    <a:pt x="23" y="57"/>
                    <a:pt x="23" y="58"/>
                    <a:pt x="23" y="58"/>
                  </a:cubicBezTo>
                  <a:cubicBezTo>
                    <a:pt x="26" y="57"/>
                    <a:pt x="26" y="57"/>
                    <a:pt x="26" y="57"/>
                  </a:cubicBezTo>
                  <a:cubicBezTo>
                    <a:pt x="26" y="57"/>
                    <a:pt x="25" y="56"/>
                    <a:pt x="25" y="56"/>
                  </a:cubicBezTo>
                  <a:cubicBezTo>
                    <a:pt x="25" y="56"/>
                    <a:pt x="24" y="55"/>
                    <a:pt x="25" y="54"/>
                  </a:cubicBezTo>
                  <a:cubicBezTo>
                    <a:pt x="26" y="53"/>
                    <a:pt x="26" y="52"/>
                    <a:pt x="27" y="52"/>
                  </a:cubicBezTo>
                  <a:cubicBezTo>
                    <a:pt x="27" y="51"/>
                    <a:pt x="27" y="51"/>
                    <a:pt x="29" y="51"/>
                  </a:cubicBezTo>
                  <a:cubicBezTo>
                    <a:pt x="30" y="51"/>
                    <a:pt x="32" y="53"/>
                    <a:pt x="32" y="53"/>
                  </a:cubicBezTo>
                  <a:cubicBezTo>
                    <a:pt x="32" y="53"/>
                    <a:pt x="33" y="54"/>
                    <a:pt x="32" y="54"/>
                  </a:cubicBezTo>
                  <a:cubicBezTo>
                    <a:pt x="32" y="55"/>
                    <a:pt x="31" y="56"/>
                    <a:pt x="31" y="56"/>
                  </a:cubicBezTo>
                  <a:cubicBezTo>
                    <a:pt x="33" y="59"/>
                    <a:pt x="33" y="59"/>
                    <a:pt x="33" y="59"/>
                  </a:cubicBezTo>
                  <a:cubicBezTo>
                    <a:pt x="33" y="59"/>
                    <a:pt x="32" y="59"/>
                    <a:pt x="31" y="60"/>
                  </a:cubicBezTo>
                  <a:cubicBezTo>
                    <a:pt x="31" y="60"/>
                    <a:pt x="31" y="61"/>
                    <a:pt x="31" y="61"/>
                  </a:cubicBezTo>
                  <a:cubicBezTo>
                    <a:pt x="31" y="62"/>
                    <a:pt x="28" y="63"/>
                    <a:pt x="31" y="63"/>
                  </a:cubicBezTo>
                  <a:cubicBezTo>
                    <a:pt x="33" y="63"/>
                    <a:pt x="33" y="63"/>
                    <a:pt x="33" y="62"/>
                  </a:cubicBezTo>
                  <a:cubicBezTo>
                    <a:pt x="33" y="62"/>
                    <a:pt x="33" y="60"/>
                    <a:pt x="33" y="60"/>
                  </a:cubicBezTo>
                  <a:cubicBezTo>
                    <a:pt x="33" y="60"/>
                    <a:pt x="34" y="60"/>
                    <a:pt x="34" y="60"/>
                  </a:cubicBezTo>
                  <a:cubicBezTo>
                    <a:pt x="35" y="60"/>
                    <a:pt x="36" y="60"/>
                    <a:pt x="36" y="60"/>
                  </a:cubicBezTo>
                  <a:cubicBezTo>
                    <a:pt x="37" y="61"/>
                    <a:pt x="37" y="61"/>
                    <a:pt x="37" y="61"/>
                  </a:cubicBezTo>
                  <a:cubicBezTo>
                    <a:pt x="37" y="61"/>
                    <a:pt x="37" y="62"/>
                    <a:pt x="37" y="63"/>
                  </a:cubicBezTo>
                  <a:cubicBezTo>
                    <a:pt x="37" y="63"/>
                    <a:pt x="37" y="64"/>
                    <a:pt x="37" y="64"/>
                  </a:cubicBezTo>
                  <a:cubicBezTo>
                    <a:pt x="37" y="64"/>
                    <a:pt x="39" y="66"/>
                    <a:pt x="39" y="65"/>
                  </a:cubicBezTo>
                  <a:cubicBezTo>
                    <a:pt x="39" y="64"/>
                    <a:pt x="40" y="65"/>
                    <a:pt x="39" y="63"/>
                  </a:cubicBezTo>
                  <a:cubicBezTo>
                    <a:pt x="38" y="62"/>
                    <a:pt x="38" y="60"/>
                    <a:pt x="38" y="60"/>
                  </a:cubicBezTo>
                  <a:cubicBezTo>
                    <a:pt x="38" y="60"/>
                    <a:pt x="38" y="60"/>
                    <a:pt x="38" y="59"/>
                  </a:cubicBezTo>
                  <a:cubicBezTo>
                    <a:pt x="38" y="59"/>
                    <a:pt x="38" y="58"/>
                    <a:pt x="38" y="58"/>
                  </a:cubicBezTo>
                  <a:cubicBezTo>
                    <a:pt x="37" y="57"/>
                    <a:pt x="36" y="57"/>
                    <a:pt x="36" y="56"/>
                  </a:cubicBezTo>
                  <a:cubicBezTo>
                    <a:pt x="36" y="56"/>
                    <a:pt x="33" y="53"/>
                    <a:pt x="33" y="53"/>
                  </a:cubicBezTo>
                  <a:cubicBezTo>
                    <a:pt x="33" y="53"/>
                    <a:pt x="33" y="52"/>
                    <a:pt x="33" y="51"/>
                  </a:cubicBezTo>
                  <a:cubicBezTo>
                    <a:pt x="33" y="49"/>
                    <a:pt x="33" y="48"/>
                    <a:pt x="33" y="47"/>
                  </a:cubicBezTo>
                  <a:cubicBezTo>
                    <a:pt x="33" y="47"/>
                    <a:pt x="34" y="45"/>
                    <a:pt x="34" y="45"/>
                  </a:cubicBezTo>
                  <a:cubicBezTo>
                    <a:pt x="34" y="45"/>
                    <a:pt x="34" y="43"/>
                    <a:pt x="35" y="42"/>
                  </a:cubicBezTo>
                  <a:cubicBezTo>
                    <a:pt x="36" y="42"/>
                    <a:pt x="35" y="41"/>
                    <a:pt x="36" y="41"/>
                  </a:cubicBezTo>
                  <a:cubicBezTo>
                    <a:pt x="38" y="40"/>
                    <a:pt x="37" y="40"/>
                    <a:pt x="39" y="40"/>
                  </a:cubicBezTo>
                  <a:cubicBezTo>
                    <a:pt x="40" y="40"/>
                    <a:pt x="42" y="41"/>
                    <a:pt x="43" y="41"/>
                  </a:cubicBezTo>
                  <a:cubicBezTo>
                    <a:pt x="43" y="41"/>
                    <a:pt x="46" y="42"/>
                    <a:pt x="46" y="42"/>
                  </a:cubicBezTo>
                  <a:cubicBezTo>
                    <a:pt x="46" y="42"/>
                    <a:pt x="46" y="41"/>
                    <a:pt x="46" y="41"/>
                  </a:cubicBezTo>
                  <a:cubicBezTo>
                    <a:pt x="47" y="41"/>
                    <a:pt x="47" y="39"/>
                    <a:pt x="47" y="40"/>
                  </a:cubicBezTo>
                  <a:cubicBezTo>
                    <a:pt x="48" y="40"/>
                    <a:pt x="48" y="41"/>
                    <a:pt x="49" y="40"/>
                  </a:cubicBezTo>
                  <a:cubicBezTo>
                    <a:pt x="50" y="39"/>
                    <a:pt x="50" y="38"/>
                    <a:pt x="50" y="38"/>
                  </a:cubicBezTo>
                  <a:cubicBezTo>
                    <a:pt x="50" y="38"/>
                    <a:pt x="51" y="38"/>
                    <a:pt x="52" y="37"/>
                  </a:cubicBezTo>
                  <a:cubicBezTo>
                    <a:pt x="52" y="37"/>
                    <a:pt x="51" y="36"/>
                    <a:pt x="50" y="36"/>
                  </a:cubicBezTo>
                  <a:cubicBezTo>
                    <a:pt x="50" y="36"/>
                    <a:pt x="48" y="36"/>
                    <a:pt x="47" y="37"/>
                  </a:cubicBezTo>
                  <a:cubicBezTo>
                    <a:pt x="46" y="37"/>
                    <a:pt x="47" y="37"/>
                    <a:pt x="45" y="37"/>
                  </a:cubicBezTo>
                  <a:cubicBezTo>
                    <a:pt x="44" y="38"/>
                    <a:pt x="44" y="38"/>
                    <a:pt x="42" y="38"/>
                  </a:cubicBezTo>
                  <a:cubicBezTo>
                    <a:pt x="40" y="38"/>
                    <a:pt x="40" y="38"/>
                    <a:pt x="39" y="39"/>
                  </a:cubicBezTo>
                  <a:cubicBezTo>
                    <a:pt x="38" y="40"/>
                    <a:pt x="37" y="40"/>
                    <a:pt x="37" y="40"/>
                  </a:cubicBezTo>
                  <a:cubicBezTo>
                    <a:pt x="36" y="40"/>
                    <a:pt x="36" y="40"/>
                    <a:pt x="36" y="40"/>
                  </a:cubicBezTo>
                  <a:cubicBezTo>
                    <a:pt x="36" y="40"/>
                    <a:pt x="35" y="40"/>
                    <a:pt x="34" y="40"/>
                  </a:cubicBezTo>
                  <a:cubicBezTo>
                    <a:pt x="34" y="40"/>
                    <a:pt x="33" y="39"/>
                    <a:pt x="33" y="39"/>
                  </a:cubicBezTo>
                  <a:cubicBezTo>
                    <a:pt x="33" y="39"/>
                    <a:pt x="33" y="39"/>
                    <a:pt x="32" y="39"/>
                  </a:cubicBezTo>
                  <a:cubicBezTo>
                    <a:pt x="31" y="39"/>
                    <a:pt x="30" y="40"/>
                    <a:pt x="30" y="40"/>
                  </a:cubicBezTo>
                  <a:cubicBezTo>
                    <a:pt x="28" y="40"/>
                    <a:pt x="28" y="40"/>
                    <a:pt x="28" y="40"/>
                  </a:cubicBezTo>
                  <a:cubicBezTo>
                    <a:pt x="28" y="40"/>
                    <a:pt x="27" y="40"/>
                    <a:pt x="26" y="40"/>
                  </a:cubicBezTo>
                  <a:cubicBezTo>
                    <a:pt x="26" y="41"/>
                    <a:pt x="24" y="41"/>
                    <a:pt x="24" y="41"/>
                  </a:cubicBezTo>
                  <a:cubicBezTo>
                    <a:pt x="24" y="41"/>
                    <a:pt x="24" y="41"/>
                    <a:pt x="23" y="41"/>
                  </a:cubicBezTo>
                  <a:cubicBezTo>
                    <a:pt x="23" y="42"/>
                    <a:pt x="24" y="42"/>
                    <a:pt x="23" y="43"/>
                  </a:cubicBezTo>
                  <a:cubicBezTo>
                    <a:pt x="22" y="43"/>
                    <a:pt x="20" y="43"/>
                    <a:pt x="20" y="43"/>
                  </a:cubicBezTo>
                  <a:cubicBezTo>
                    <a:pt x="19" y="44"/>
                    <a:pt x="19" y="44"/>
                    <a:pt x="19" y="44"/>
                  </a:cubicBezTo>
                  <a:cubicBezTo>
                    <a:pt x="18" y="46"/>
                    <a:pt x="18" y="46"/>
                    <a:pt x="18" y="46"/>
                  </a:cubicBezTo>
                  <a:cubicBezTo>
                    <a:pt x="17" y="46"/>
                    <a:pt x="17" y="46"/>
                    <a:pt x="17" y="46"/>
                  </a:cubicBezTo>
                  <a:cubicBezTo>
                    <a:pt x="16" y="49"/>
                    <a:pt x="16" y="49"/>
                    <a:pt x="16" y="49"/>
                  </a:cubicBezTo>
                  <a:cubicBezTo>
                    <a:pt x="16" y="50"/>
                    <a:pt x="16" y="50"/>
                    <a:pt x="16" y="50"/>
                  </a:cubicBezTo>
                  <a:cubicBezTo>
                    <a:pt x="14" y="52"/>
                    <a:pt x="14" y="52"/>
                    <a:pt x="14" y="52"/>
                  </a:cubicBezTo>
                  <a:cubicBezTo>
                    <a:pt x="13" y="53"/>
                    <a:pt x="13" y="53"/>
                    <a:pt x="13" y="53"/>
                  </a:cubicBezTo>
                  <a:cubicBezTo>
                    <a:pt x="13" y="53"/>
                    <a:pt x="13" y="53"/>
                    <a:pt x="14" y="54"/>
                  </a:cubicBezTo>
                  <a:cubicBezTo>
                    <a:pt x="14" y="54"/>
                    <a:pt x="14" y="55"/>
                    <a:pt x="14" y="55"/>
                  </a:cubicBezTo>
                  <a:cubicBezTo>
                    <a:pt x="13" y="56"/>
                    <a:pt x="13" y="56"/>
                    <a:pt x="13" y="56"/>
                  </a:cubicBezTo>
                  <a:cubicBezTo>
                    <a:pt x="14" y="58"/>
                    <a:pt x="14" y="58"/>
                    <a:pt x="14" y="58"/>
                  </a:cubicBezTo>
                  <a:cubicBezTo>
                    <a:pt x="16" y="57"/>
                    <a:pt x="16" y="57"/>
                    <a:pt x="16" y="57"/>
                  </a:cubicBezTo>
                  <a:cubicBezTo>
                    <a:pt x="17" y="59"/>
                    <a:pt x="17" y="59"/>
                    <a:pt x="17" y="59"/>
                  </a:cubicBezTo>
                  <a:cubicBezTo>
                    <a:pt x="16" y="61"/>
                    <a:pt x="16" y="61"/>
                    <a:pt x="16" y="61"/>
                  </a:cubicBezTo>
                  <a:cubicBezTo>
                    <a:pt x="16" y="61"/>
                    <a:pt x="15" y="62"/>
                    <a:pt x="14" y="62"/>
                  </a:cubicBezTo>
                  <a:cubicBezTo>
                    <a:pt x="14" y="62"/>
                    <a:pt x="13" y="61"/>
                    <a:pt x="13" y="61"/>
                  </a:cubicBezTo>
                  <a:cubicBezTo>
                    <a:pt x="12" y="59"/>
                    <a:pt x="12" y="59"/>
                    <a:pt x="12" y="59"/>
                  </a:cubicBezTo>
                  <a:cubicBezTo>
                    <a:pt x="12" y="58"/>
                    <a:pt x="12" y="58"/>
                    <a:pt x="12" y="58"/>
                  </a:cubicBezTo>
                  <a:cubicBezTo>
                    <a:pt x="12" y="57"/>
                    <a:pt x="12" y="57"/>
                    <a:pt x="12" y="57"/>
                  </a:cubicBezTo>
                  <a:cubicBezTo>
                    <a:pt x="9" y="58"/>
                    <a:pt x="9" y="58"/>
                    <a:pt x="9" y="58"/>
                  </a:cubicBezTo>
                  <a:cubicBezTo>
                    <a:pt x="9" y="57"/>
                    <a:pt x="9" y="57"/>
                    <a:pt x="9" y="57"/>
                  </a:cubicBezTo>
                  <a:cubicBezTo>
                    <a:pt x="9" y="57"/>
                    <a:pt x="8" y="56"/>
                    <a:pt x="8" y="56"/>
                  </a:cubicBezTo>
                  <a:cubicBezTo>
                    <a:pt x="8" y="55"/>
                    <a:pt x="7" y="54"/>
                    <a:pt x="7" y="54"/>
                  </a:cubicBezTo>
                  <a:cubicBezTo>
                    <a:pt x="5" y="51"/>
                    <a:pt x="5" y="51"/>
                    <a:pt x="5" y="51"/>
                  </a:cubicBezTo>
                  <a:cubicBezTo>
                    <a:pt x="5" y="51"/>
                    <a:pt x="5" y="51"/>
                    <a:pt x="6" y="51"/>
                  </a:cubicBezTo>
                  <a:cubicBezTo>
                    <a:pt x="6" y="50"/>
                    <a:pt x="6" y="50"/>
                    <a:pt x="7" y="49"/>
                  </a:cubicBezTo>
                  <a:cubicBezTo>
                    <a:pt x="7" y="48"/>
                    <a:pt x="9" y="46"/>
                    <a:pt x="9" y="46"/>
                  </a:cubicBezTo>
                  <a:cubicBezTo>
                    <a:pt x="10" y="43"/>
                    <a:pt x="10" y="43"/>
                    <a:pt x="10" y="43"/>
                  </a:cubicBezTo>
                  <a:cubicBezTo>
                    <a:pt x="12" y="41"/>
                    <a:pt x="12" y="41"/>
                    <a:pt x="12" y="41"/>
                  </a:cubicBezTo>
                  <a:cubicBezTo>
                    <a:pt x="13" y="39"/>
                    <a:pt x="13" y="39"/>
                    <a:pt x="13" y="39"/>
                  </a:cubicBezTo>
                  <a:cubicBezTo>
                    <a:pt x="15" y="36"/>
                    <a:pt x="15" y="36"/>
                    <a:pt x="15" y="36"/>
                  </a:cubicBezTo>
                  <a:cubicBezTo>
                    <a:pt x="17" y="34"/>
                    <a:pt x="17" y="34"/>
                    <a:pt x="17" y="34"/>
                  </a:cubicBezTo>
                  <a:cubicBezTo>
                    <a:pt x="20" y="34"/>
                    <a:pt x="20" y="34"/>
                    <a:pt x="20" y="34"/>
                  </a:cubicBezTo>
                  <a:cubicBezTo>
                    <a:pt x="20" y="34"/>
                    <a:pt x="22" y="35"/>
                    <a:pt x="22" y="35"/>
                  </a:cubicBezTo>
                  <a:cubicBezTo>
                    <a:pt x="23" y="34"/>
                    <a:pt x="24" y="33"/>
                    <a:pt x="24" y="33"/>
                  </a:cubicBezTo>
                  <a:cubicBezTo>
                    <a:pt x="28" y="32"/>
                    <a:pt x="28" y="32"/>
                    <a:pt x="28" y="32"/>
                  </a:cubicBezTo>
                  <a:cubicBezTo>
                    <a:pt x="29" y="32"/>
                    <a:pt x="29" y="32"/>
                    <a:pt x="29" y="32"/>
                  </a:cubicBezTo>
                  <a:cubicBezTo>
                    <a:pt x="32" y="33"/>
                    <a:pt x="32" y="33"/>
                    <a:pt x="32" y="33"/>
                  </a:cubicBezTo>
                  <a:cubicBezTo>
                    <a:pt x="34" y="33"/>
                    <a:pt x="34" y="33"/>
                    <a:pt x="34" y="33"/>
                  </a:cubicBezTo>
                  <a:cubicBezTo>
                    <a:pt x="38" y="33"/>
                    <a:pt x="38" y="33"/>
                    <a:pt x="38" y="33"/>
                  </a:cubicBezTo>
                  <a:close/>
                  <a:moveTo>
                    <a:pt x="16" y="139"/>
                  </a:moveTo>
                  <a:cubicBezTo>
                    <a:pt x="16" y="139"/>
                    <a:pt x="16" y="139"/>
                    <a:pt x="16" y="139"/>
                  </a:cubicBezTo>
                  <a:cubicBezTo>
                    <a:pt x="16" y="139"/>
                    <a:pt x="14" y="138"/>
                    <a:pt x="14" y="138"/>
                  </a:cubicBezTo>
                  <a:cubicBezTo>
                    <a:pt x="14" y="139"/>
                    <a:pt x="13" y="140"/>
                    <a:pt x="13" y="140"/>
                  </a:cubicBezTo>
                  <a:cubicBezTo>
                    <a:pt x="12" y="143"/>
                    <a:pt x="12" y="143"/>
                    <a:pt x="12" y="143"/>
                  </a:cubicBezTo>
                  <a:cubicBezTo>
                    <a:pt x="11" y="144"/>
                    <a:pt x="11" y="144"/>
                    <a:pt x="11" y="144"/>
                  </a:cubicBezTo>
                  <a:cubicBezTo>
                    <a:pt x="11" y="146"/>
                    <a:pt x="11" y="146"/>
                    <a:pt x="11" y="146"/>
                  </a:cubicBezTo>
                  <a:cubicBezTo>
                    <a:pt x="8" y="147"/>
                    <a:pt x="8" y="147"/>
                    <a:pt x="8" y="147"/>
                  </a:cubicBezTo>
                  <a:cubicBezTo>
                    <a:pt x="8" y="147"/>
                    <a:pt x="8" y="148"/>
                    <a:pt x="9" y="148"/>
                  </a:cubicBezTo>
                  <a:cubicBezTo>
                    <a:pt x="10" y="148"/>
                    <a:pt x="11" y="148"/>
                    <a:pt x="11" y="148"/>
                  </a:cubicBezTo>
                  <a:cubicBezTo>
                    <a:pt x="11" y="147"/>
                    <a:pt x="12" y="146"/>
                    <a:pt x="12" y="146"/>
                  </a:cubicBezTo>
                  <a:cubicBezTo>
                    <a:pt x="12" y="146"/>
                    <a:pt x="13" y="145"/>
                    <a:pt x="13" y="145"/>
                  </a:cubicBezTo>
                  <a:cubicBezTo>
                    <a:pt x="14" y="145"/>
                    <a:pt x="16" y="145"/>
                    <a:pt x="16" y="144"/>
                  </a:cubicBezTo>
                  <a:cubicBezTo>
                    <a:pt x="16" y="143"/>
                    <a:pt x="16" y="142"/>
                    <a:pt x="16" y="142"/>
                  </a:cubicBezTo>
                  <a:cubicBezTo>
                    <a:pt x="16" y="141"/>
                    <a:pt x="16" y="141"/>
                    <a:pt x="16" y="141"/>
                  </a:cubicBezTo>
                  <a:cubicBezTo>
                    <a:pt x="16" y="139"/>
                    <a:pt x="16" y="139"/>
                    <a:pt x="16" y="139"/>
                  </a:cubicBezTo>
                  <a:close/>
                  <a:moveTo>
                    <a:pt x="68" y="112"/>
                  </a:moveTo>
                  <a:cubicBezTo>
                    <a:pt x="68" y="112"/>
                    <a:pt x="68" y="112"/>
                    <a:pt x="68" y="112"/>
                  </a:cubicBezTo>
                  <a:cubicBezTo>
                    <a:pt x="68" y="112"/>
                    <a:pt x="68" y="112"/>
                    <a:pt x="68" y="112"/>
                  </a:cubicBezTo>
                  <a:cubicBezTo>
                    <a:pt x="68" y="112"/>
                    <a:pt x="69" y="111"/>
                    <a:pt x="69" y="111"/>
                  </a:cubicBezTo>
                  <a:cubicBezTo>
                    <a:pt x="69" y="110"/>
                    <a:pt x="68" y="109"/>
                    <a:pt x="68" y="109"/>
                  </a:cubicBezTo>
                  <a:cubicBezTo>
                    <a:pt x="68" y="108"/>
                    <a:pt x="69" y="108"/>
                    <a:pt x="69" y="108"/>
                  </a:cubicBezTo>
                  <a:cubicBezTo>
                    <a:pt x="69" y="108"/>
                    <a:pt x="69" y="107"/>
                    <a:pt x="69" y="107"/>
                  </a:cubicBezTo>
                  <a:cubicBezTo>
                    <a:pt x="69" y="107"/>
                    <a:pt x="68" y="107"/>
                    <a:pt x="68" y="107"/>
                  </a:cubicBezTo>
                  <a:cubicBezTo>
                    <a:pt x="67" y="107"/>
                    <a:pt x="67" y="108"/>
                    <a:pt x="67" y="108"/>
                  </a:cubicBezTo>
                  <a:cubicBezTo>
                    <a:pt x="67" y="108"/>
                    <a:pt x="67" y="109"/>
                    <a:pt x="67" y="109"/>
                  </a:cubicBezTo>
                  <a:cubicBezTo>
                    <a:pt x="67" y="109"/>
                    <a:pt x="67" y="110"/>
                    <a:pt x="67" y="110"/>
                  </a:cubicBezTo>
                  <a:cubicBezTo>
                    <a:pt x="67" y="110"/>
                    <a:pt x="68" y="112"/>
                    <a:pt x="68" y="112"/>
                  </a:cubicBezTo>
                  <a:close/>
                  <a:moveTo>
                    <a:pt x="95" y="139"/>
                  </a:moveTo>
                  <a:cubicBezTo>
                    <a:pt x="95" y="139"/>
                    <a:pt x="95" y="139"/>
                    <a:pt x="95" y="139"/>
                  </a:cubicBezTo>
                  <a:cubicBezTo>
                    <a:pt x="96" y="138"/>
                    <a:pt x="96" y="138"/>
                    <a:pt x="96" y="138"/>
                  </a:cubicBezTo>
                  <a:cubicBezTo>
                    <a:pt x="97" y="139"/>
                    <a:pt x="97" y="139"/>
                    <a:pt x="97" y="139"/>
                  </a:cubicBezTo>
                  <a:cubicBezTo>
                    <a:pt x="97" y="139"/>
                    <a:pt x="96" y="140"/>
                    <a:pt x="96" y="140"/>
                  </a:cubicBezTo>
                  <a:cubicBezTo>
                    <a:pt x="96" y="140"/>
                    <a:pt x="95" y="139"/>
                    <a:pt x="95" y="139"/>
                  </a:cubicBezTo>
                  <a:cubicBezTo>
                    <a:pt x="95" y="139"/>
                    <a:pt x="95" y="139"/>
                    <a:pt x="95" y="139"/>
                  </a:cubicBezTo>
                  <a:close/>
                  <a:moveTo>
                    <a:pt x="106" y="152"/>
                  </a:moveTo>
                  <a:cubicBezTo>
                    <a:pt x="106" y="152"/>
                    <a:pt x="106" y="152"/>
                    <a:pt x="106" y="152"/>
                  </a:cubicBezTo>
                  <a:cubicBezTo>
                    <a:pt x="107" y="152"/>
                    <a:pt x="107" y="152"/>
                    <a:pt x="107" y="152"/>
                  </a:cubicBezTo>
                  <a:cubicBezTo>
                    <a:pt x="107" y="153"/>
                    <a:pt x="107" y="153"/>
                    <a:pt x="107" y="153"/>
                  </a:cubicBezTo>
                  <a:cubicBezTo>
                    <a:pt x="106" y="154"/>
                    <a:pt x="106" y="154"/>
                    <a:pt x="106" y="154"/>
                  </a:cubicBezTo>
                  <a:cubicBezTo>
                    <a:pt x="106" y="153"/>
                    <a:pt x="106" y="153"/>
                    <a:pt x="106" y="153"/>
                  </a:cubicBezTo>
                  <a:cubicBezTo>
                    <a:pt x="106" y="152"/>
                    <a:pt x="106" y="152"/>
                    <a:pt x="106" y="152"/>
                  </a:cubicBezTo>
                  <a:close/>
                  <a:moveTo>
                    <a:pt x="103" y="150"/>
                  </a:moveTo>
                  <a:cubicBezTo>
                    <a:pt x="103" y="150"/>
                    <a:pt x="103" y="150"/>
                    <a:pt x="103" y="150"/>
                  </a:cubicBezTo>
                  <a:cubicBezTo>
                    <a:pt x="102" y="149"/>
                    <a:pt x="102" y="149"/>
                    <a:pt x="102" y="149"/>
                  </a:cubicBezTo>
                  <a:cubicBezTo>
                    <a:pt x="104" y="149"/>
                    <a:pt x="104" y="149"/>
                    <a:pt x="104" y="149"/>
                  </a:cubicBezTo>
                  <a:cubicBezTo>
                    <a:pt x="104" y="149"/>
                    <a:pt x="104" y="149"/>
                    <a:pt x="105" y="149"/>
                  </a:cubicBezTo>
                  <a:cubicBezTo>
                    <a:pt x="105" y="149"/>
                    <a:pt x="106" y="150"/>
                    <a:pt x="106" y="150"/>
                  </a:cubicBezTo>
                  <a:cubicBezTo>
                    <a:pt x="106" y="150"/>
                    <a:pt x="106" y="150"/>
                    <a:pt x="106" y="150"/>
                  </a:cubicBezTo>
                  <a:cubicBezTo>
                    <a:pt x="105" y="150"/>
                    <a:pt x="105" y="151"/>
                    <a:pt x="105" y="151"/>
                  </a:cubicBezTo>
                  <a:cubicBezTo>
                    <a:pt x="104" y="151"/>
                    <a:pt x="103" y="150"/>
                    <a:pt x="103" y="150"/>
                  </a:cubicBezTo>
                  <a:close/>
                  <a:moveTo>
                    <a:pt x="108" y="150"/>
                  </a:moveTo>
                  <a:cubicBezTo>
                    <a:pt x="108" y="150"/>
                    <a:pt x="108" y="150"/>
                    <a:pt x="108" y="150"/>
                  </a:cubicBezTo>
                  <a:cubicBezTo>
                    <a:pt x="107" y="148"/>
                    <a:pt x="107" y="148"/>
                    <a:pt x="107" y="148"/>
                  </a:cubicBezTo>
                  <a:cubicBezTo>
                    <a:pt x="108" y="147"/>
                    <a:pt x="108" y="147"/>
                    <a:pt x="108" y="147"/>
                  </a:cubicBezTo>
                  <a:cubicBezTo>
                    <a:pt x="108" y="147"/>
                    <a:pt x="109" y="148"/>
                    <a:pt x="109" y="148"/>
                  </a:cubicBezTo>
                  <a:cubicBezTo>
                    <a:pt x="109" y="148"/>
                    <a:pt x="108" y="149"/>
                    <a:pt x="108" y="149"/>
                  </a:cubicBezTo>
                  <a:cubicBezTo>
                    <a:pt x="108" y="150"/>
                    <a:pt x="108" y="150"/>
                    <a:pt x="108" y="150"/>
                  </a:cubicBezTo>
                  <a:close/>
                  <a:moveTo>
                    <a:pt x="129" y="144"/>
                  </a:moveTo>
                  <a:cubicBezTo>
                    <a:pt x="129" y="144"/>
                    <a:pt x="129" y="144"/>
                    <a:pt x="129" y="144"/>
                  </a:cubicBezTo>
                  <a:cubicBezTo>
                    <a:pt x="128" y="143"/>
                    <a:pt x="128" y="143"/>
                    <a:pt x="128" y="143"/>
                  </a:cubicBezTo>
                  <a:cubicBezTo>
                    <a:pt x="128" y="143"/>
                    <a:pt x="129" y="142"/>
                    <a:pt x="129" y="142"/>
                  </a:cubicBezTo>
                  <a:cubicBezTo>
                    <a:pt x="130" y="142"/>
                    <a:pt x="131" y="142"/>
                    <a:pt x="131" y="142"/>
                  </a:cubicBezTo>
                  <a:cubicBezTo>
                    <a:pt x="129" y="144"/>
                    <a:pt x="129" y="144"/>
                    <a:pt x="129" y="144"/>
                  </a:cubicBezTo>
                  <a:close/>
                  <a:moveTo>
                    <a:pt x="127" y="145"/>
                  </a:moveTo>
                  <a:cubicBezTo>
                    <a:pt x="127" y="145"/>
                    <a:pt x="127" y="145"/>
                    <a:pt x="127" y="145"/>
                  </a:cubicBezTo>
                  <a:cubicBezTo>
                    <a:pt x="127" y="142"/>
                    <a:pt x="127" y="142"/>
                    <a:pt x="127" y="142"/>
                  </a:cubicBezTo>
                  <a:cubicBezTo>
                    <a:pt x="128" y="141"/>
                    <a:pt x="128" y="141"/>
                    <a:pt x="128" y="141"/>
                  </a:cubicBezTo>
                  <a:cubicBezTo>
                    <a:pt x="127" y="140"/>
                    <a:pt x="127" y="140"/>
                    <a:pt x="127" y="140"/>
                  </a:cubicBezTo>
                  <a:cubicBezTo>
                    <a:pt x="126" y="140"/>
                    <a:pt x="126" y="140"/>
                    <a:pt x="126" y="140"/>
                  </a:cubicBezTo>
                  <a:cubicBezTo>
                    <a:pt x="126" y="140"/>
                    <a:pt x="125" y="138"/>
                    <a:pt x="125" y="138"/>
                  </a:cubicBezTo>
                  <a:cubicBezTo>
                    <a:pt x="125" y="138"/>
                    <a:pt x="124" y="138"/>
                    <a:pt x="124" y="138"/>
                  </a:cubicBezTo>
                  <a:cubicBezTo>
                    <a:pt x="124" y="138"/>
                    <a:pt x="123" y="138"/>
                    <a:pt x="123" y="138"/>
                  </a:cubicBezTo>
                  <a:cubicBezTo>
                    <a:pt x="123" y="138"/>
                    <a:pt x="124" y="137"/>
                    <a:pt x="124" y="137"/>
                  </a:cubicBezTo>
                  <a:cubicBezTo>
                    <a:pt x="124" y="137"/>
                    <a:pt x="124" y="137"/>
                    <a:pt x="125" y="137"/>
                  </a:cubicBezTo>
                  <a:cubicBezTo>
                    <a:pt x="126" y="136"/>
                    <a:pt x="126" y="136"/>
                    <a:pt x="126" y="136"/>
                  </a:cubicBezTo>
                  <a:cubicBezTo>
                    <a:pt x="126" y="136"/>
                    <a:pt x="128" y="133"/>
                    <a:pt x="130" y="133"/>
                  </a:cubicBezTo>
                  <a:cubicBezTo>
                    <a:pt x="131" y="133"/>
                    <a:pt x="133" y="133"/>
                    <a:pt x="133" y="133"/>
                  </a:cubicBezTo>
                  <a:cubicBezTo>
                    <a:pt x="135" y="131"/>
                    <a:pt x="135" y="131"/>
                    <a:pt x="135" y="131"/>
                  </a:cubicBezTo>
                  <a:cubicBezTo>
                    <a:pt x="135" y="131"/>
                    <a:pt x="135" y="130"/>
                    <a:pt x="135" y="130"/>
                  </a:cubicBezTo>
                  <a:cubicBezTo>
                    <a:pt x="136" y="130"/>
                    <a:pt x="135" y="128"/>
                    <a:pt x="135" y="128"/>
                  </a:cubicBezTo>
                  <a:cubicBezTo>
                    <a:pt x="135" y="126"/>
                    <a:pt x="135" y="126"/>
                    <a:pt x="135" y="126"/>
                  </a:cubicBezTo>
                  <a:cubicBezTo>
                    <a:pt x="135" y="126"/>
                    <a:pt x="132" y="124"/>
                    <a:pt x="132" y="124"/>
                  </a:cubicBezTo>
                  <a:cubicBezTo>
                    <a:pt x="132" y="124"/>
                    <a:pt x="128" y="122"/>
                    <a:pt x="128" y="122"/>
                  </a:cubicBezTo>
                  <a:cubicBezTo>
                    <a:pt x="128" y="122"/>
                    <a:pt x="128" y="120"/>
                    <a:pt x="127" y="120"/>
                  </a:cubicBezTo>
                  <a:cubicBezTo>
                    <a:pt x="127" y="120"/>
                    <a:pt x="128" y="118"/>
                    <a:pt x="128" y="118"/>
                  </a:cubicBezTo>
                  <a:cubicBezTo>
                    <a:pt x="128" y="118"/>
                    <a:pt x="130" y="115"/>
                    <a:pt x="132" y="114"/>
                  </a:cubicBezTo>
                  <a:cubicBezTo>
                    <a:pt x="133" y="113"/>
                    <a:pt x="134" y="113"/>
                    <a:pt x="134" y="113"/>
                  </a:cubicBezTo>
                  <a:cubicBezTo>
                    <a:pt x="135" y="113"/>
                    <a:pt x="136" y="114"/>
                    <a:pt x="137" y="115"/>
                  </a:cubicBezTo>
                  <a:cubicBezTo>
                    <a:pt x="137" y="115"/>
                    <a:pt x="138" y="115"/>
                    <a:pt x="139" y="115"/>
                  </a:cubicBezTo>
                  <a:cubicBezTo>
                    <a:pt x="140" y="115"/>
                    <a:pt x="141" y="115"/>
                    <a:pt x="141" y="115"/>
                  </a:cubicBezTo>
                  <a:cubicBezTo>
                    <a:pt x="141" y="115"/>
                    <a:pt x="141" y="113"/>
                    <a:pt x="141" y="112"/>
                  </a:cubicBezTo>
                  <a:cubicBezTo>
                    <a:pt x="141" y="111"/>
                    <a:pt x="141" y="112"/>
                    <a:pt x="140" y="111"/>
                  </a:cubicBezTo>
                  <a:cubicBezTo>
                    <a:pt x="140" y="111"/>
                    <a:pt x="139" y="110"/>
                    <a:pt x="139" y="110"/>
                  </a:cubicBezTo>
                  <a:cubicBezTo>
                    <a:pt x="139" y="110"/>
                    <a:pt x="139" y="109"/>
                    <a:pt x="139" y="109"/>
                  </a:cubicBezTo>
                  <a:cubicBezTo>
                    <a:pt x="139" y="109"/>
                    <a:pt x="139" y="108"/>
                    <a:pt x="139" y="107"/>
                  </a:cubicBezTo>
                  <a:cubicBezTo>
                    <a:pt x="139" y="107"/>
                    <a:pt x="139" y="104"/>
                    <a:pt x="139" y="104"/>
                  </a:cubicBezTo>
                  <a:cubicBezTo>
                    <a:pt x="139" y="103"/>
                    <a:pt x="138" y="101"/>
                    <a:pt x="138" y="101"/>
                  </a:cubicBezTo>
                  <a:cubicBezTo>
                    <a:pt x="138" y="100"/>
                    <a:pt x="137" y="99"/>
                    <a:pt x="137" y="99"/>
                  </a:cubicBezTo>
                  <a:cubicBezTo>
                    <a:pt x="136" y="97"/>
                    <a:pt x="136" y="97"/>
                    <a:pt x="136" y="97"/>
                  </a:cubicBezTo>
                  <a:cubicBezTo>
                    <a:pt x="136" y="97"/>
                    <a:pt x="136" y="97"/>
                    <a:pt x="136" y="96"/>
                  </a:cubicBezTo>
                  <a:cubicBezTo>
                    <a:pt x="136" y="94"/>
                    <a:pt x="137" y="92"/>
                    <a:pt x="137" y="92"/>
                  </a:cubicBezTo>
                  <a:cubicBezTo>
                    <a:pt x="138" y="91"/>
                    <a:pt x="138" y="89"/>
                    <a:pt x="138" y="89"/>
                  </a:cubicBezTo>
                  <a:cubicBezTo>
                    <a:pt x="137" y="88"/>
                    <a:pt x="137" y="88"/>
                    <a:pt x="137" y="88"/>
                  </a:cubicBezTo>
                  <a:cubicBezTo>
                    <a:pt x="137" y="88"/>
                    <a:pt x="133" y="87"/>
                    <a:pt x="133" y="87"/>
                  </a:cubicBezTo>
                  <a:cubicBezTo>
                    <a:pt x="133" y="87"/>
                    <a:pt x="132" y="86"/>
                    <a:pt x="132" y="86"/>
                  </a:cubicBezTo>
                  <a:cubicBezTo>
                    <a:pt x="132" y="85"/>
                    <a:pt x="131" y="85"/>
                    <a:pt x="131" y="85"/>
                  </a:cubicBezTo>
                  <a:cubicBezTo>
                    <a:pt x="131" y="85"/>
                    <a:pt x="127" y="86"/>
                    <a:pt x="127" y="86"/>
                  </a:cubicBezTo>
                  <a:cubicBezTo>
                    <a:pt x="127" y="86"/>
                    <a:pt x="125" y="87"/>
                    <a:pt x="124" y="88"/>
                  </a:cubicBezTo>
                  <a:cubicBezTo>
                    <a:pt x="122" y="88"/>
                    <a:pt x="122" y="88"/>
                    <a:pt x="121" y="89"/>
                  </a:cubicBezTo>
                  <a:cubicBezTo>
                    <a:pt x="119" y="90"/>
                    <a:pt x="119" y="91"/>
                    <a:pt x="118" y="92"/>
                  </a:cubicBezTo>
                  <a:cubicBezTo>
                    <a:pt x="117" y="92"/>
                    <a:pt x="116" y="94"/>
                    <a:pt x="116" y="94"/>
                  </a:cubicBezTo>
                  <a:cubicBezTo>
                    <a:pt x="115" y="95"/>
                    <a:pt x="115" y="95"/>
                    <a:pt x="116" y="96"/>
                  </a:cubicBezTo>
                  <a:cubicBezTo>
                    <a:pt x="116" y="97"/>
                    <a:pt x="117" y="96"/>
                    <a:pt x="117" y="96"/>
                  </a:cubicBezTo>
                  <a:cubicBezTo>
                    <a:pt x="117" y="96"/>
                    <a:pt x="118" y="96"/>
                    <a:pt x="119" y="96"/>
                  </a:cubicBezTo>
                  <a:cubicBezTo>
                    <a:pt x="120" y="96"/>
                    <a:pt x="120" y="97"/>
                    <a:pt x="119" y="97"/>
                  </a:cubicBezTo>
                  <a:cubicBezTo>
                    <a:pt x="119" y="97"/>
                    <a:pt x="119" y="98"/>
                    <a:pt x="119" y="98"/>
                  </a:cubicBezTo>
                  <a:cubicBezTo>
                    <a:pt x="119" y="98"/>
                    <a:pt x="119" y="98"/>
                    <a:pt x="118" y="99"/>
                  </a:cubicBezTo>
                  <a:cubicBezTo>
                    <a:pt x="118" y="99"/>
                    <a:pt x="118" y="100"/>
                    <a:pt x="118" y="101"/>
                  </a:cubicBezTo>
                  <a:cubicBezTo>
                    <a:pt x="118" y="102"/>
                    <a:pt x="117" y="102"/>
                    <a:pt x="117" y="102"/>
                  </a:cubicBezTo>
                  <a:cubicBezTo>
                    <a:pt x="116" y="103"/>
                    <a:pt x="116" y="103"/>
                    <a:pt x="115" y="104"/>
                  </a:cubicBezTo>
                  <a:cubicBezTo>
                    <a:pt x="114" y="104"/>
                    <a:pt x="114" y="105"/>
                    <a:pt x="114" y="105"/>
                  </a:cubicBezTo>
                  <a:cubicBezTo>
                    <a:pt x="114" y="106"/>
                    <a:pt x="114" y="106"/>
                    <a:pt x="115" y="107"/>
                  </a:cubicBezTo>
                  <a:cubicBezTo>
                    <a:pt x="115" y="108"/>
                    <a:pt x="115" y="108"/>
                    <a:pt x="115" y="108"/>
                  </a:cubicBezTo>
                  <a:cubicBezTo>
                    <a:pt x="115" y="109"/>
                    <a:pt x="114" y="110"/>
                    <a:pt x="114" y="109"/>
                  </a:cubicBezTo>
                  <a:cubicBezTo>
                    <a:pt x="114" y="109"/>
                    <a:pt x="114" y="108"/>
                    <a:pt x="114" y="108"/>
                  </a:cubicBezTo>
                  <a:cubicBezTo>
                    <a:pt x="111" y="108"/>
                    <a:pt x="111" y="108"/>
                    <a:pt x="111" y="108"/>
                  </a:cubicBezTo>
                  <a:cubicBezTo>
                    <a:pt x="111" y="108"/>
                    <a:pt x="111" y="108"/>
                    <a:pt x="110" y="108"/>
                  </a:cubicBezTo>
                  <a:cubicBezTo>
                    <a:pt x="110" y="108"/>
                    <a:pt x="112" y="106"/>
                    <a:pt x="112" y="106"/>
                  </a:cubicBezTo>
                  <a:cubicBezTo>
                    <a:pt x="113" y="105"/>
                    <a:pt x="113" y="105"/>
                    <a:pt x="113" y="105"/>
                  </a:cubicBezTo>
                  <a:cubicBezTo>
                    <a:pt x="113" y="104"/>
                    <a:pt x="113" y="104"/>
                    <a:pt x="113" y="104"/>
                  </a:cubicBezTo>
                  <a:cubicBezTo>
                    <a:pt x="110" y="104"/>
                    <a:pt x="110" y="104"/>
                    <a:pt x="110" y="104"/>
                  </a:cubicBezTo>
                  <a:cubicBezTo>
                    <a:pt x="109" y="104"/>
                    <a:pt x="109" y="104"/>
                    <a:pt x="109" y="104"/>
                  </a:cubicBezTo>
                  <a:cubicBezTo>
                    <a:pt x="110" y="103"/>
                    <a:pt x="110" y="103"/>
                    <a:pt x="110" y="103"/>
                  </a:cubicBezTo>
                  <a:cubicBezTo>
                    <a:pt x="110" y="101"/>
                    <a:pt x="110" y="101"/>
                    <a:pt x="110" y="101"/>
                  </a:cubicBezTo>
                  <a:cubicBezTo>
                    <a:pt x="111" y="99"/>
                    <a:pt x="111" y="99"/>
                    <a:pt x="111" y="99"/>
                  </a:cubicBezTo>
                  <a:cubicBezTo>
                    <a:pt x="111" y="99"/>
                    <a:pt x="111" y="97"/>
                    <a:pt x="112" y="97"/>
                  </a:cubicBezTo>
                  <a:cubicBezTo>
                    <a:pt x="112" y="97"/>
                    <a:pt x="113" y="96"/>
                    <a:pt x="113" y="95"/>
                  </a:cubicBezTo>
                  <a:cubicBezTo>
                    <a:pt x="114" y="95"/>
                    <a:pt x="113" y="94"/>
                    <a:pt x="113" y="94"/>
                  </a:cubicBezTo>
                  <a:cubicBezTo>
                    <a:pt x="111" y="94"/>
                    <a:pt x="111" y="94"/>
                    <a:pt x="111" y="94"/>
                  </a:cubicBezTo>
                  <a:cubicBezTo>
                    <a:pt x="109" y="95"/>
                    <a:pt x="109" y="95"/>
                    <a:pt x="109" y="95"/>
                  </a:cubicBezTo>
                  <a:cubicBezTo>
                    <a:pt x="109" y="95"/>
                    <a:pt x="106" y="96"/>
                    <a:pt x="105" y="96"/>
                  </a:cubicBezTo>
                  <a:cubicBezTo>
                    <a:pt x="104" y="96"/>
                    <a:pt x="105" y="96"/>
                    <a:pt x="104" y="96"/>
                  </a:cubicBezTo>
                  <a:cubicBezTo>
                    <a:pt x="104" y="95"/>
                    <a:pt x="103" y="95"/>
                    <a:pt x="103" y="95"/>
                  </a:cubicBezTo>
                  <a:cubicBezTo>
                    <a:pt x="103" y="95"/>
                    <a:pt x="101" y="95"/>
                    <a:pt x="101" y="95"/>
                  </a:cubicBezTo>
                  <a:cubicBezTo>
                    <a:pt x="100" y="95"/>
                    <a:pt x="100" y="96"/>
                    <a:pt x="100" y="96"/>
                  </a:cubicBezTo>
                  <a:cubicBezTo>
                    <a:pt x="100" y="96"/>
                    <a:pt x="103" y="97"/>
                    <a:pt x="104" y="98"/>
                  </a:cubicBezTo>
                  <a:cubicBezTo>
                    <a:pt x="104" y="98"/>
                    <a:pt x="105" y="98"/>
                    <a:pt x="105" y="98"/>
                  </a:cubicBezTo>
                  <a:cubicBezTo>
                    <a:pt x="105" y="99"/>
                    <a:pt x="105" y="99"/>
                    <a:pt x="105" y="99"/>
                  </a:cubicBezTo>
                  <a:cubicBezTo>
                    <a:pt x="105" y="99"/>
                    <a:pt x="104" y="101"/>
                    <a:pt x="103" y="101"/>
                  </a:cubicBezTo>
                  <a:cubicBezTo>
                    <a:pt x="103" y="102"/>
                    <a:pt x="102" y="102"/>
                    <a:pt x="102" y="102"/>
                  </a:cubicBezTo>
                  <a:cubicBezTo>
                    <a:pt x="100" y="103"/>
                    <a:pt x="100" y="103"/>
                    <a:pt x="100" y="103"/>
                  </a:cubicBezTo>
                  <a:cubicBezTo>
                    <a:pt x="100" y="103"/>
                    <a:pt x="101" y="105"/>
                    <a:pt x="101" y="105"/>
                  </a:cubicBezTo>
                  <a:cubicBezTo>
                    <a:pt x="101" y="105"/>
                    <a:pt x="101" y="107"/>
                    <a:pt x="101" y="107"/>
                  </a:cubicBezTo>
                  <a:cubicBezTo>
                    <a:pt x="99" y="106"/>
                    <a:pt x="99" y="106"/>
                    <a:pt x="99" y="106"/>
                  </a:cubicBezTo>
                  <a:cubicBezTo>
                    <a:pt x="96" y="108"/>
                    <a:pt x="96" y="108"/>
                    <a:pt x="96" y="108"/>
                  </a:cubicBezTo>
                  <a:cubicBezTo>
                    <a:pt x="96" y="108"/>
                    <a:pt x="95" y="108"/>
                    <a:pt x="95" y="108"/>
                  </a:cubicBezTo>
                  <a:cubicBezTo>
                    <a:pt x="94" y="108"/>
                    <a:pt x="94" y="107"/>
                    <a:pt x="94" y="107"/>
                  </a:cubicBezTo>
                  <a:cubicBezTo>
                    <a:pt x="93" y="109"/>
                    <a:pt x="93" y="109"/>
                    <a:pt x="93" y="109"/>
                  </a:cubicBezTo>
                  <a:cubicBezTo>
                    <a:pt x="93" y="109"/>
                    <a:pt x="89" y="108"/>
                    <a:pt x="88" y="108"/>
                  </a:cubicBezTo>
                  <a:cubicBezTo>
                    <a:pt x="88" y="108"/>
                    <a:pt x="88" y="110"/>
                    <a:pt x="88" y="110"/>
                  </a:cubicBezTo>
                  <a:cubicBezTo>
                    <a:pt x="90" y="111"/>
                    <a:pt x="90" y="111"/>
                    <a:pt x="90" y="111"/>
                  </a:cubicBezTo>
                  <a:cubicBezTo>
                    <a:pt x="88" y="112"/>
                    <a:pt x="88" y="112"/>
                    <a:pt x="88" y="112"/>
                  </a:cubicBezTo>
                  <a:cubicBezTo>
                    <a:pt x="92" y="114"/>
                    <a:pt x="92" y="114"/>
                    <a:pt x="92" y="114"/>
                  </a:cubicBezTo>
                  <a:cubicBezTo>
                    <a:pt x="93" y="115"/>
                    <a:pt x="93" y="115"/>
                    <a:pt x="93" y="115"/>
                  </a:cubicBezTo>
                  <a:cubicBezTo>
                    <a:pt x="94" y="118"/>
                    <a:pt x="94" y="118"/>
                    <a:pt x="94" y="118"/>
                  </a:cubicBezTo>
                  <a:cubicBezTo>
                    <a:pt x="93" y="119"/>
                    <a:pt x="93" y="119"/>
                    <a:pt x="93" y="119"/>
                  </a:cubicBezTo>
                  <a:cubicBezTo>
                    <a:pt x="95" y="121"/>
                    <a:pt x="95" y="121"/>
                    <a:pt x="95" y="121"/>
                  </a:cubicBezTo>
                  <a:cubicBezTo>
                    <a:pt x="95" y="121"/>
                    <a:pt x="95" y="122"/>
                    <a:pt x="96" y="123"/>
                  </a:cubicBezTo>
                  <a:cubicBezTo>
                    <a:pt x="96" y="123"/>
                    <a:pt x="96" y="125"/>
                    <a:pt x="96" y="125"/>
                  </a:cubicBezTo>
                  <a:cubicBezTo>
                    <a:pt x="96" y="127"/>
                    <a:pt x="96" y="127"/>
                    <a:pt x="96" y="127"/>
                  </a:cubicBezTo>
                  <a:cubicBezTo>
                    <a:pt x="96" y="128"/>
                    <a:pt x="96" y="128"/>
                    <a:pt x="96" y="128"/>
                  </a:cubicBezTo>
                  <a:cubicBezTo>
                    <a:pt x="96" y="128"/>
                    <a:pt x="94" y="129"/>
                    <a:pt x="94" y="130"/>
                  </a:cubicBezTo>
                  <a:cubicBezTo>
                    <a:pt x="94" y="130"/>
                    <a:pt x="95" y="130"/>
                    <a:pt x="95" y="130"/>
                  </a:cubicBezTo>
                  <a:cubicBezTo>
                    <a:pt x="97" y="132"/>
                    <a:pt x="97" y="132"/>
                    <a:pt x="97" y="132"/>
                  </a:cubicBezTo>
                  <a:cubicBezTo>
                    <a:pt x="98" y="134"/>
                    <a:pt x="98" y="134"/>
                    <a:pt x="98" y="134"/>
                  </a:cubicBezTo>
                  <a:cubicBezTo>
                    <a:pt x="98" y="134"/>
                    <a:pt x="97" y="135"/>
                    <a:pt x="97" y="136"/>
                  </a:cubicBezTo>
                  <a:cubicBezTo>
                    <a:pt x="97" y="136"/>
                    <a:pt x="99" y="137"/>
                    <a:pt x="99" y="137"/>
                  </a:cubicBezTo>
                  <a:cubicBezTo>
                    <a:pt x="103" y="137"/>
                    <a:pt x="103" y="137"/>
                    <a:pt x="103" y="137"/>
                  </a:cubicBezTo>
                  <a:cubicBezTo>
                    <a:pt x="105" y="137"/>
                    <a:pt x="105" y="137"/>
                    <a:pt x="105" y="137"/>
                  </a:cubicBezTo>
                  <a:cubicBezTo>
                    <a:pt x="105" y="137"/>
                    <a:pt x="108" y="137"/>
                    <a:pt x="109" y="137"/>
                  </a:cubicBezTo>
                  <a:cubicBezTo>
                    <a:pt x="109" y="137"/>
                    <a:pt x="112" y="136"/>
                    <a:pt x="112" y="136"/>
                  </a:cubicBezTo>
                  <a:cubicBezTo>
                    <a:pt x="112" y="136"/>
                    <a:pt x="114" y="138"/>
                    <a:pt x="115" y="138"/>
                  </a:cubicBezTo>
                  <a:cubicBezTo>
                    <a:pt x="116" y="139"/>
                    <a:pt x="115" y="140"/>
                    <a:pt x="115" y="140"/>
                  </a:cubicBezTo>
                  <a:cubicBezTo>
                    <a:pt x="115" y="141"/>
                    <a:pt x="114" y="141"/>
                    <a:pt x="114" y="141"/>
                  </a:cubicBezTo>
                  <a:cubicBezTo>
                    <a:pt x="114" y="141"/>
                    <a:pt x="115" y="144"/>
                    <a:pt x="115" y="144"/>
                  </a:cubicBezTo>
                  <a:cubicBezTo>
                    <a:pt x="116" y="145"/>
                    <a:pt x="116" y="144"/>
                    <a:pt x="116" y="144"/>
                  </a:cubicBezTo>
                  <a:cubicBezTo>
                    <a:pt x="116" y="144"/>
                    <a:pt x="117" y="145"/>
                    <a:pt x="118" y="146"/>
                  </a:cubicBezTo>
                  <a:cubicBezTo>
                    <a:pt x="118" y="147"/>
                    <a:pt x="119" y="147"/>
                    <a:pt x="119" y="147"/>
                  </a:cubicBezTo>
                  <a:cubicBezTo>
                    <a:pt x="120" y="147"/>
                    <a:pt x="120" y="147"/>
                    <a:pt x="120" y="147"/>
                  </a:cubicBezTo>
                  <a:cubicBezTo>
                    <a:pt x="120" y="147"/>
                    <a:pt x="121" y="147"/>
                    <a:pt x="121" y="148"/>
                  </a:cubicBezTo>
                  <a:cubicBezTo>
                    <a:pt x="122" y="148"/>
                    <a:pt x="123" y="148"/>
                    <a:pt x="124" y="148"/>
                  </a:cubicBezTo>
                  <a:cubicBezTo>
                    <a:pt x="124" y="148"/>
                    <a:pt x="125" y="148"/>
                    <a:pt x="125" y="147"/>
                  </a:cubicBezTo>
                  <a:cubicBezTo>
                    <a:pt x="125" y="147"/>
                    <a:pt x="126" y="147"/>
                    <a:pt x="127" y="147"/>
                  </a:cubicBezTo>
                  <a:cubicBezTo>
                    <a:pt x="127" y="146"/>
                    <a:pt x="127" y="145"/>
                    <a:pt x="127" y="145"/>
                  </a:cubicBezTo>
                  <a:cubicBezTo>
                    <a:pt x="127" y="145"/>
                    <a:pt x="127" y="145"/>
                    <a:pt x="127" y="145"/>
                  </a:cubicBezTo>
                  <a:close/>
                  <a:moveTo>
                    <a:pt x="127" y="150"/>
                  </a:moveTo>
                  <a:cubicBezTo>
                    <a:pt x="127" y="150"/>
                    <a:pt x="127" y="150"/>
                    <a:pt x="127" y="150"/>
                  </a:cubicBezTo>
                  <a:cubicBezTo>
                    <a:pt x="126" y="151"/>
                    <a:pt x="126" y="151"/>
                    <a:pt x="126" y="151"/>
                  </a:cubicBezTo>
                  <a:cubicBezTo>
                    <a:pt x="127" y="151"/>
                    <a:pt x="127" y="151"/>
                    <a:pt x="127" y="151"/>
                  </a:cubicBezTo>
                  <a:cubicBezTo>
                    <a:pt x="127" y="151"/>
                    <a:pt x="129" y="152"/>
                    <a:pt x="129" y="152"/>
                  </a:cubicBezTo>
                  <a:cubicBezTo>
                    <a:pt x="130" y="152"/>
                    <a:pt x="130" y="152"/>
                    <a:pt x="130" y="152"/>
                  </a:cubicBezTo>
                  <a:cubicBezTo>
                    <a:pt x="131" y="151"/>
                    <a:pt x="131" y="151"/>
                    <a:pt x="131" y="151"/>
                  </a:cubicBezTo>
                  <a:cubicBezTo>
                    <a:pt x="132" y="149"/>
                    <a:pt x="132" y="149"/>
                    <a:pt x="132" y="149"/>
                  </a:cubicBezTo>
                  <a:cubicBezTo>
                    <a:pt x="135" y="148"/>
                    <a:pt x="135" y="148"/>
                    <a:pt x="135" y="148"/>
                  </a:cubicBezTo>
                  <a:cubicBezTo>
                    <a:pt x="135" y="148"/>
                    <a:pt x="138" y="148"/>
                    <a:pt x="138" y="148"/>
                  </a:cubicBezTo>
                  <a:cubicBezTo>
                    <a:pt x="138" y="148"/>
                    <a:pt x="139" y="147"/>
                    <a:pt x="139" y="147"/>
                  </a:cubicBezTo>
                  <a:cubicBezTo>
                    <a:pt x="139" y="146"/>
                    <a:pt x="139" y="146"/>
                    <a:pt x="139" y="146"/>
                  </a:cubicBezTo>
                  <a:cubicBezTo>
                    <a:pt x="137" y="144"/>
                    <a:pt x="137" y="144"/>
                    <a:pt x="137" y="144"/>
                  </a:cubicBezTo>
                  <a:cubicBezTo>
                    <a:pt x="135" y="144"/>
                    <a:pt x="135" y="144"/>
                    <a:pt x="135" y="144"/>
                  </a:cubicBezTo>
                  <a:cubicBezTo>
                    <a:pt x="135" y="144"/>
                    <a:pt x="133" y="144"/>
                    <a:pt x="132" y="144"/>
                  </a:cubicBezTo>
                  <a:cubicBezTo>
                    <a:pt x="132" y="144"/>
                    <a:pt x="131" y="144"/>
                    <a:pt x="131" y="144"/>
                  </a:cubicBezTo>
                  <a:cubicBezTo>
                    <a:pt x="131" y="144"/>
                    <a:pt x="131" y="145"/>
                    <a:pt x="131" y="146"/>
                  </a:cubicBezTo>
                  <a:cubicBezTo>
                    <a:pt x="130" y="147"/>
                    <a:pt x="130" y="147"/>
                    <a:pt x="129" y="147"/>
                  </a:cubicBezTo>
                  <a:cubicBezTo>
                    <a:pt x="129" y="147"/>
                    <a:pt x="128" y="147"/>
                    <a:pt x="128" y="147"/>
                  </a:cubicBezTo>
                  <a:cubicBezTo>
                    <a:pt x="127" y="150"/>
                    <a:pt x="127" y="150"/>
                    <a:pt x="127" y="150"/>
                  </a:cubicBezTo>
                  <a:close/>
                  <a:moveTo>
                    <a:pt x="116" y="162"/>
                  </a:moveTo>
                  <a:cubicBezTo>
                    <a:pt x="116" y="162"/>
                    <a:pt x="116" y="162"/>
                    <a:pt x="116" y="162"/>
                  </a:cubicBezTo>
                  <a:cubicBezTo>
                    <a:pt x="117" y="162"/>
                    <a:pt x="117" y="162"/>
                    <a:pt x="117" y="162"/>
                  </a:cubicBezTo>
                  <a:cubicBezTo>
                    <a:pt x="118" y="161"/>
                    <a:pt x="118" y="161"/>
                    <a:pt x="118" y="161"/>
                  </a:cubicBezTo>
                  <a:cubicBezTo>
                    <a:pt x="117" y="159"/>
                    <a:pt x="117" y="159"/>
                    <a:pt x="117" y="159"/>
                  </a:cubicBezTo>
                  <a:cubicBezTo>
                    <a:pt x="116" y="158"/>
                    <a:pt x="116" y="158"/>
                    <a:pt x="116" y="158"/>
                  </a:cubicBezTo>
                  <a:cubicBezTo>
                    <a:pt x="115" y="155"/>
                    <a:pt x="115" y="155"/>
                    <a:pt x="115" y="155"/>
                  </a:cubicBezTo>
                  <a:cubicBezTo>
                    <a:pt x="113" y="153"/>
                    <a:pt x="113" y="153"/>
                    <a:pt x="113" y="153"/>
                  </a:cubicBezTo>
                  <a:cubicBezTo>
                    <a:pt x="112" y="152"/>
                    <a:pt x="112" y="152"/>
                    <a:pt x="112" y="152"/>
                  </a:cubicBezTo>
                  <a:cubicBezTo>
                    <a:pt x="111" y="154"/>
                    <a:pt x="111" y="154"/>
                    <a:pt x="111" y="154"/>
                  </a:cubicBezTo>
                  <a:cubicBezTo>
                    <a:pt x="110" y="155"/>
                    <a:pt x="110" y="155"/>
                    <a:pt x="110" y="155"/>
                  </a:cubicBezTo>
                  <a:cubicBezTo>
                    <a:pt x="109" y="156"/>
                    <a:pt x="109" y="156"/>
                    <a:pt x="109" y="156"/>
                  </a:cubicBezTo>
                  <a:cubicBezTo>
                    <a:pt x="109" y="156"/>
                    <a:pt x="106" y="155"/>
                    <a:pt x="105" y="154"/>
                  </a:cubicBezTo>
                  <a:cubicBezTo>
                    <a:pt x="103" y="153"/>
                    <a:pt x="103" y="153"/>
                    <a:pt x="103" y="153"/>
                  </a:cubicBezTo>
                  <a:cubicBezTo>
                    <a:pt x="103" y="153"/>
                    <a:pt x="102" y="153"/>
                    <a:pt x="101" y="152"/>
                  </a:cubicBezTo>
                  <a:cubicBezTo>
                    <a:pt x="101" y="152"/>
                    <a:pt x="100" y="151"/>
                    <a:pt x="100" y="151"/>
                  </a:cubicBezTo>
                  <a:cubicBezTo>
                    <a:pt x="100" y="151"/>
                    <a:pt x="100" y="150"/>
                    <a:pt x="99" y="150"/>
                  </a:cubicBezTo>
                  <a:cubicBezTo>
                    <a:pt x="99" y="149"/>
                    <a:pt x="98" y="150"/>
                    <a:pt x="97" y="150"/>
                  </a:cubicBezTo>
                  <a:cubicBezTo>
                    <a:pt x="95" y="150"/>
                    <a:pt x="95" y="150"/>
                    <a:pt x="94" y="150"/>
                  </a:cubicBezTo>
                  <a:cubicBezTo>
                    <a:pt x="94" y="151"/>
                    <a:pt x="93" y="151"/>
                    <a:pt x="93" y="151"/>
                  </a:cubicBezTo>
                  <a:cubicBezTo>
                    <a:pt x="92" y="152"/>
                    <a:pt x="93" y="154"/>
                    <a:pt x="93" y="154"/>
                  </a:cubicBezTo>
                  <a:cubicBezTo>
                    <a:pt x="93" y="155"/>
                    <a:pt x="93" y="155"/>
                    <a:pt x="93" y="155"/>
                  </a:cubicBezTo>
                  <a:cubicBezTo>
                    <a:pt x="94" y="157"/>
                    <a:pt x="94" y="157"/>
                    <a:pt x="94" y="157"/>
                  </a:cubicBezTo>
                  <a:cubicBezTo>
                    <a:pt x="92" y="157"/>
                    <a:pt x="92" y="157"/>
                    <a:pt x="92" y="157"/>
                  </a:cubicBezTo>
                  <a:cubicBezTo>
                    <a:pt x="91" y="157"/>
                    <a:pt x="91" y="157"/>
                    <a:pt x="91" y="157"/>
                  </a:cubicBezTo>
                  <a:cubicBezTo>
                    <a:pt x="92" y="159"/>
                    <a:pt x="92" y="159"/>
                    <a:pt x="92" y="159"/>
                  </a:cubicBezTo>
                  <a:cubicBezTo>
                    <a:pt x="92" y="159"/>
                    <a:pt x="92" y="160"/>
                    <a:pt x="93" y="161"/>
                  </a:cubicBezTo>
                  <a:cubicBezTo>
                    <a:pt x="93" y="161"/>
                    <a:pt x="94" y="162"/>
                    <a:pt x="94" y="162"/>
                  </a:cubicBezTo>
                  <a:cubicBezTo>
                    <a:pt x="94" y="162"/>
                    <a:pt x="99" y="163"/>
                    <a:pt x="99" y="163"/>
                  </a:cubicBezTo>
                  <a:cubicBezTo>
                    <a:pt x="100" y="163"/>
                    <a:pt x="100" y="163"/>
                    <a:pt x="100" y="163"/>
                  </a:cubicBezTo>
                  <a:cubicBezTo>
                    <a:pt x="100" y="163"/>
                    <a:pt x="102" y="164"/>
                    <a:pt x="104" y="165"/>
                  </a:cubicBezTo>
                  <a:cubicBezTo>
                    <a:pt x="105" y="166"/>
                    <a:pt x="106" y="167"/>
                    <a:pt x="106" y="167"/>
                  </a:cubicBezTo>
                  <a:cubicBezTo>
                    <a:pt x="106" y="167"/>
                    <a:pt x="108" y="167"/>
                    <a:pt x="108" y="167"/>
                  </a:cubicBezTo>
                  <a:cubicBezTo>
                    <a:pt x="109" y="166"/>
                    <a:pt x="109" y="166"/>
                    <a:pt x="109" y="166"/>
                  </a:cubicBezTo>
                  <a:cubicBezTo>
                    <a:pt x="112" y="165"/>
                    <a:pt x="112" y="165"/>
                    <a:pt x="112" y="165"/>
                  </a:cubicBezTo>
                  <a:cubicBezTo>
                    <a:pt x="114" y="165"/>
                    <a:pt x="114" y="165"/>
                    <a:pt x="114" y="165"/>
                  </a:cubicBezTo>
                  <a:cubicBezTo>
                    <a:pt x="117" y="166"/>
                    <a:pt x="117" y="166"/>
                    <a:pt x="117" y="166"/>
                  </a:cubicBezTo>
                  <a:cubicBezTo>
                    <a:pt x="118" y="166"/>
                    <a:pt x="118" y="166"/>
                    <a:pt x="118" y="166"/>
                  </a:cubicBezTo>
                  <a:cubicBezTo>
                    <a:pt x="118" y="164"/>
                    <a:pt x="118" y="164"/>
                    <a:pt x="118" y="164"/>
                  </a:cubicBezTo>
                  <a:cubicBezTo>
                    <a:pt x="118" y="163"/>
                    <a:pt x="118" y="163"/>
                    <a:pt x="118" y="163"/>
                  </a:cubicBezTo>
                  <a:cubicBezTo>
                    <a:pt x="116" y="162"/>
                    <a:pt x="116" y="162"/>
                    <a:pt x="116" y="162"/>
                  </a:cubicBezTo>
                  <a:close/>
                  <a:moveTo>
                    <a:pt x="77" y="121"/>
                  </a:moveTo>
                  <a:cubicBezTo>
                    <a:pt x="77" y="121"/>
                    <a:pt x="77" y="121"/>
                    <a:pt x="77" y="121"/>
                  </a:cubicBezTo>
                  <a:cubicBezTo>
                    <a:pt x="75" y="120"/>
                    <a:pt x="75" y="120"/>
                    <a:pt x="75" y="120"/>
                  </a:cubicBezTo>
                  <a:cubicBezTo>
                    <a:pt x="73" y="117"/>
                    <a:pt x="73" y="117"/>
                    <a:pt x="73" y="117"/>
                  </a:cubicBezTo>
                  <a:cubicBezTo>
                    <a:pt x="70" y="116"/>
                    <a:pt x="70" y="116"/>
                    <a:pt x="70" y="116"/>
                  </a:cubicBezTo>
                  <a:cubicBezTo>
                    <a:pt x="70" y="116"/>
                    <a:pt x="69" y="113"/>
                    <a:pt x="69" y="113"/>
                  </a:cubicBezTo>
                  <a:cubicBezTo>
                    <a:pt x="68" y="112"/>
                    <a:pt x="68" y="113"/>
                    <a:pt x="68" y="113"/>
                  </a:cubicBezTo>
                  <a:cubicBezTo>
                    <a:pt x="68" y="113"/>
                    <a:pt x="68" y="115"/>
                    <a:pt x="67" y="116"/>
                  </a:cubicBezTo>
                  <a:cubicBezTo>
                    <a:pt x="66" y="116"/>
                    <a:pt x="65" y="116"/>
                    <a:pt x="65" y="116"/>
                  </a:cubicBezTo>
                  <a:cubicBezTo>
                    <a:pt x="63" y="118"/>
                    <a:pt x="63" y="118"/>
                    <a:pt x="63" y="118"/>
                  </a:cubicBezTo>
                  <a:cubicBezTo>
                    <a:pt x="63" y="118"/>
                    <a:pt x="60" y="119"/>
                    <a:pt x="59" y="119"/>
                  </a:cubicBezTo>
                  <a:cubicBezTo>
                    <a:pt x="59" y="119"/>
                    <a:pt x="58" y="120"/>
                    <a:pt x="58" y="120"/>
                  </a:cubicBezTo>
                  <a:cubicBezTo>
                    <a:pt x="52" y="119"/>
                    <a:pt x="52" y="119"/>
                    <a:pt x="52" y="119"/>
                  </a:cubicBezTo>
                  <a:cubicBezTo>
                    <a:pt x="50" y="121"/>
                    <a:pt x="50" y="121"/>
                    <a:pt x="50" y="121"/>
                  </a:cubicBezTo>
                  <a:cubicBezTo>
                    <a:pt x="50" y="122"/>
                    <a:pt x="50" y="122"/>
                    <a:pt x="50" y="122"/>
                  </a:cubicBezTo>
                  <a:cubicBezTo>
                    <a:pt x="51" y="124"/>
                    <a:pt x="51" y="124"/>
                    <a:pt x="51" y="124"/>
                  </a:cubicBezTo>
                  <a:cubicBezTo>
                    <a:pt x="52" y="125"/>
                    <a:pt x="52" y="125"/>
                    <a:pt x="52" y="125"/>
                  </a:cubicBezTo>
                  <a:cubicBezTo>
                    <a:pt x="53" y="125"/>
                    <a:pt x="53" y="125"/>
                    <a:pt x="53" y="125"/>
                  </a:cubicBezTo>
                  <a:cubicBezTo>
                    <a:pt x="53" y="127"/>
                    <a:pt x="53" y="127"/>
                    <a:pt x="53" y="127"/>
                  </a:cubicBezTo>
                  <a:cubicBezTo>
                    <a:pt x="54" y="129"/>
                    <a:pt x="54" y="129"/>
                    <a:pt x="54" y="129"/>
                  </a:cubicBezTo>
                  <a:cubicBezTo>
                    <a:pt x="54" y="129"/>
                    <a:pt x="55" y="130"/>
                    <a:pt x="56" y="132"/>
                  </a:cubicBezTo>
                  <a:cubicBezTo>
                    <a:pt x="57" y="134"/>
                    <a:pt x="56" y="135"/>
                    <a:pt x="56" y="135"/>
                  </a:cubicBezTo>
                  <a:cubicBezTo>
                    <a:pt x="59" y="138"/>
                    <a:pt x="59" y="138"/>
                    <a:pt x="59" y="138"/>
                  </a:cubicBezTo>
                  <a:cubicBezTo>
                    <a:pt x="61" y="139"/>
                    <a:pt x="61" y="139"/>
                    <a:pt x="61" y="139"/>
                  </a:cubicBezTo>
                  <a:cubicBezTo>
                    <a:pt x="61" y="139"/>
                    <a:pt x="62" y="140"/>
                    <a:pt x="63" y="140"/>
                  </a:cubicBezTo>
                  <a:cubicBezTo>
                    <a:pt x="63" y="140"/>
                    <a:pt x="63" y="141"/>
                    <a:pt x="63" y="141"/>
                  </a:cubicBezTo>
                  <a:cubicBezTo>
                    <a:pt x="63" y="143"/>
                    <a:pt x="63" y="143"/>
                    <a:pt x="63" y="143"/>
                  </a:cubicBezTo>
                  <a:cubicBezTo>
                    <a:pt x="64" y="145"/>
                    <a:pt x="64" y="145"/>
                    <a:pt x="64" y="145"/>
                  </a:cubicBezTo>
                  <a:cubicBezTo>
                    <a:pt x="65" y="144"/>
                    <a:pt x="65" y="144"/>
                    <a:pt x="65" y="144"/>
                  </a:cubicBezTo>
                  <a:cubicBezTo>
                    <a:pt x="66" y="143"/>
                    <a:pt x="66" y="143"/>
                    <a:pt x="66" y="143"/>
                  </a:cubicBezTo>
                  <a:cubicBezTo>
                    <a:pt x="71" y="145"/>
                    <a:pt x="71" y="145"/>
                    <a:pt x="71" y="145"/>
                  </a:cubicBezTo>
                  <a:cubicBezTo>
                    <a:pt x="71" y="145"/>
                    <a:pt x="75" y="147"/>
                    <a:pt x="76" y="147"/>
                  </a:cubicBezTo>
                  <a:cubicBezTo>
                    <a:pt x="76" y="147"/>
                    <a:pt x="78" y="145"/>
                    <a:pt x="78" y="145"/>
                  </a:cubicBezTo>
                  <a:cubicBezTo>
                    <a:pt x="79" y="144"/>
                    <a:pt x="82" y="144"/>
                    <a:pt x="82" y="144"/>
                  </a:cubicBezTo>
                  <a:cubicBezTo>
                    <a:pt x="83" y="144"/>
                    <a:pt x="83" y="143"/>
                    <a:pt x="83" y="143"/>
                  </a:cubicBezTo>
                  <a:cubicBezTo>
                    <a:pt x="83" y="142"/>
                    <a:pt x="84" y="141"/>
                    <a:pt x="84" y="140"/>
                  </a:cubicBezTo>
                  <a:cubicBezTo>
                    <a:pt x="84" y="139"/>
                    <a:pt x="85" y="138"/>
                    <a:pt x="85" y="138"/>
                  </a:cubicBezTo>
                  <a:cubicBezTo>
                    <a:pt x="85" y="136"/>
                    <a:pt x="85" y="136"/>
                    <a:pt x="85" y="136"/>
                  </a:cubicBezTo>
                  <a:cubicBezTo>
                    <a:pt x="84" y="133"/>
                    <a:pt x="84" y="133"/>
                    <a:pt x="84" y="133"/>
                  </a:cubicBezTo>
                  <a:cubicBezTo>
                    <a:pt x="85" y="129"/>
                    <a:pt x="85" y="129"/>
                    <a:pt x="85" y="129"/>
                  </a:cubicBezTo>
                  <a:cubicBezTo>
                    <a:pt x="83" y="127"/>
                    <a:pt x="83" y="127"/>
                    <a:pt x="83" y="127"/>
                  </a:cubicBezTo>
                  <a:cubicBezTo>
                    <a:pt x="82" y="126"/>
                    <a:pt x="82" y="126"/>
                    <a:pt x="82" y="126"/>
                  </a:cubicBezTo>
                  <a:cubicBezTo>
                    <a:pt x="82" y="125"/>
                    <a:pt x="82" y="125"/>
                    <a:pt x="82" y="125"/>
                  </a:cubicBezTo>
                  <a:cubicBezTo>
                    <a:pt x="82" y="124"/>
                    <a:pt x="82" y="124"/>
                    <a:pt x="82" y="124"/>
                  </a:cubicBezTo>
                  <a:cubicBezTo>
                    <a:pt x="84" y="123"/>
                    <a:pt x="84" y="123"/>
                    <a:pt x="84" y="123"/>
                  </a:cubicBezTo>
                  <a:cubicBezTo>
                    <a:pt x="84" y="120"/>
                    <a:pt x="84" y="120"/>
                    <a:pt x="84" y="120"/>
                  </a:cubicBezTo>
                  <a:cubicBezTo>
                    <a:pt x="87" y="118"/>
                    <a:pt x="87" y="118"/>
                    <a:pt x="87" y="118"/>
                  </a:cubicBezTo>
                  <a:cubicBezTo>
                    <a:pt x="88" y="115"/>
                    <a:pt x="88" y="115"/>
                    <a:pt x="88" y="115"/>
                  </a:cubicBezTo>
                  <a:cubicBezTo>
                    <a:pt x="88" y="115"/>
                    <a:pt x="84" y="114"/>
                    <a:pt x="83" y="114"/>
                  </a:cubicBezTo>
                  <a:cubicBezTo>
                    <a:pt x="81" y="114"/>
                    <a:pt x="82" y="114"/>
                    <a:pt x="82" y="113"/>
                  </a:cubicBezTo>
                  <a:cubicBezTo>
                    <a:pt x="82" y="113"/>
                    <a:pt x="81" y="112"/>
                    <a:pt x="81" y="112"/>
                  </a:cubicBezTo>
                  <a:cubicBezTo>
                    <a:pt x="81" y="112"/>
                    <a:pt x="79" y="113"/>
                    <a:pt x="79" y="113"/>
                  </a:cubicBezTo>
                  <a:cubicBezTo>
                    <a:pt x="78" y="113"/>
                    <a:pt x="78" y="111"/>
                    <a:pt x="78" y="111"/>
                  </a:cubicBezTo>
                  <a:cubicBezTo>
                    <a:pt x="78" y="111"/>
                    <a:pt x="76" y="112"/>
                    <a:pt x="76" y="112"/>
                  </a:cubicBezTo>
                  <a:cubicBezTo>
                    <a:pt x="75" y="112"/>
                    <a:pt x="73" y="112"/>
                    <a:pt x="73" y="112"/>
                  </a:cubicBezTo>
                  <a:cubicBezTo>
                    <a:pt x="73" y="112"/>
                    <a:pt x="73" y="113"/>
                    <a:pt x="73" y="113"/>
                  </a:cubicBezTo>
                  <a:cubicBezTo>
                    <a:pt x="72" y="114"/>
                    <a:pt x="73" y="115"/>
                    <a:pt x="74" y="115"/>
                  </a:cubicBezTo>
                  <a:cubicBezTo>
                    <a:pt x="74" y="116"/>
                    <a:pt x="75" y="118"/>
                    <a:pt x="75" y="118"/>
                  </a:cubicBezTo>
                  <a:cubicBezTo>
                    <a:pt x="76" y="120"/>
                    <a:pt x="76" y="120"/>
                    <a:pt x="76" y="120"/>
                  </a:cubicBezTo>
                  <a:cubicBezTo>
                    <a:pt x="77" y="121"/>
                    <a:pt x="77" y="121"/>
                    <a:pt x="77" y="121"/>
                  </a:cubicBezTo>
                  <a:close/>
                  <a:moveTo>
                    <a:pt x="75" y="107"/>
                  </a:moveTo>
                  <a:cubicBezTo>
                    <a:pt x="75" y="107"/>
                    <a:pt x="75" y="107"/>
                    <a:pt x="75" y="107"/>
                  </a:cubicBezTo>
                  <a:cubicBezTo>
                    <a:pt x="77" y="107"/>
                    <a:pt x="77" y="107"/>
                    <a:pt x="77" y="107"/>
                  </a:cubicBezTo>
                  <a:cubicBezTo>
                    <a:pt x="78" y="105"/>
                    <a:pt x="78" y="105"/>
                    <a:pt x="78" y="105"/>
                  </a:cubicBezTo>
                  <a:cubicBezTo>
                    <a:pt x="78" y="105"/>
                    <a:pt x="79" y="104"/>
                    <a:pt x="79" y="103"/>
                  </a:cubicBezTo>
                  <a:cubicBezTo>
                    <a:pt x="79" y="103"/>
                    <a:pt x="79" y="102"/>
                    <a:pt x="79" y="102"/>
                  </a:cubicBezTo>
                  <a:cubicBezTo>
                    <a:pt x="79" y="100"/>
                    <a:pt x="79" y="100"/>
                    <a:pt x="79" y="100"/>
                  </a:cubicBezTo>
                  <a:cubicBezTo>
                    <a:pt x="78" y="99"/>
                    <a:pt x="78" y="99"/>
                    <a:pt x="78" y="99"/>
                  </a:cubicBezTo>
                  <a:cubicBezTo>
                    <a:pt x="77" y="97"/>
                    <a:pt x="77" y="97"/>
                    <a:pt x="77" y="97"/>
                  </a:cubicBezTo>
                  <a:cubicBezTo>
                    <a:pt x="76" y="94"/>
                    <a:pt x="76" y="94"/>
                    <a:pt x="76" y="94"/>
                  </a:cubicBezTo>
                  <a:cubicBezTo>
                    <a:pt x="74" y="94"/>
                    <a:pt x="74" y="94"/>
                    <a:pt x="74" y="94"/>
                  </a:cubicBezTo>
                  <a:cubicBezTo>
                    <a:pt x="74" y="94"/>
                    <a:pt x="74" y="96"/>
                    <a:pt x="74" y="96"/>
                  </a:cubicBezTo>
                  <a:cubicBezTo>
                    <a:pt x="74" y="97"/>
                    <a:pt x="75" y="98"/>
                    <a:pt x="75" y="98"/>
                  </a:cubicBezTo>
                  <a:cubicBezTo>
                    <a:pt x="76" y="99"/>
                    <a:pt x="76" y="99"/>
                    <a:pt x="76" y="99"/>
                  </a:cubicBezTo>
                  <a:cubicBezTo>
                    <a:pt x="76" y="100"/>
                    <a:pt x="76" y="100"/>
                    <a:pt x="76" y="100"/>
                  </a:cubicBezTo>
                  <a:cubicBezTo>
                    <a:pt x="75" y="101"/>
                    <a:pt x="75" y="101"/>
                    <a:pt x="75" y="101"/>
                  </a:cubicBezTo>
                  <a:cubicBezTo>
                    <a:pt x="74" y="103"/>
                    <a:pt x="74" y="103"/>
                    <a:pt x="74" y="103"/>
                  </a:cubicBezTo>
                  <a:cubicBezTo>
                    <a:pt x="75" y="105"/>
                    <a:pt x="75" y="105"/>
                    <a:pt x="75" y="105"/>
                  </a:cubicBezTo>
                  <a:cubicBezTo>
                    <a:pt x="75" y="107"/>
                    <a:pt x="75" y="107"/>
                    <a:pt x="75" y="107"/>
                  </a:cubicBezTo>
                  <a:close/>
                  <a:moveTo>
                    <a:pt x="80" y="157"/>
                  </a:moveTo>
                  <a:cubicBezTo>
                    <a:pt x="80" y="157"/>
                    <a:pt x="80" y="157"/>
                    <a:pt x="80" y="157"/>
                  </a:cubicBezTo>
                  <a:cubicBezTo>
                    <a:pt x="81" y="160"/>
                    <a:pt x="81" y="160"/>
                    <a:pt x="81" y="160"/>
                  </a:cubicBezTo>
                  <a:cubicBezTo>
                    <a:pt x="82" y="162"/>
                    <a:pt x="82" y="162"/>
                    <a:pt x="82" y="162"/>
                  </a:cubicBezTo>
                  <a:cubicBezTo>
                    <a:pt x="82" y="162"/>
                    <a:pt x="84" y="163"/>
                    <a:pt x="84" y="162"/>
                  </a:cubicBezTo>
                  <a:cubicBezTo>
                    <a:pt x="84" y="161"/>
                    <a:pt x="83" y="160"/>
                    <a:pt x="84" y="159"/>
                  </a:cubicBezTo>
                  <a:cubicBezTo>
                    <a:pt x="84" y="158"/>
                    <a:pt x="85" y="156"/>
                    <a:pt x="85" y="155"/>
                  </a:cubicBezTo>
                  <a:cubicBezTo>
                    <a:pt x="85" y="154"/>
                    <a:pt x="86" y="153"/>
                    <a:pt x="86" y="152"/>
                  </a:cubicBezTo>
                  <a:cubicBezTo>
                    <a:pt x="87" y="151"/>
                    <a:pt x="88" y="149"/>
                    <a:pt x="88" y="148"/>
                  </a:cubicBezTo>
                  <a:cubicBezTo>
                    <a:pt x="88" y="148"/>
                    <a:pt x="89" y="146"/>
                    <a:pt x="89" y="145"/>
                  </a:cubicBezTo>
                  <a:cubicBezTo>
                    <a:pt x="89" y="145"/>
                    <a:pt x="89" y="142"/>
                    <a:pt x="89" y="142"/>
                  </a:cubicBezTo>
                  <a:cubicBezTo>
                    <a:pt x="89" y="142"/>
                    <a:pt x="88" y="139"/>
                    <a:pt x="88" y="139"/>
                  </a:cubicBezTo>
                  <a:cubicBezTo>
                    <a:pt x="87" y="141"/>
                    <a:pt x="87" y="141"/>
                    <a:pt x="87" y="141"/>
                  </a:cubicBezTo>
                  <a:cubicBezTo>
                    <a:pt x="87" y="143"/>
                    <a:pt x="87" y="143"/>
                    <a:pt x="87" y="143"/>
                  </a:cubicBezTo>
                  <a:cubicBezTo>
                    <a:pt x="85" y="147"/>
                    <a:pt x="85" y="147"/>
                    <a:pt x="85" y="147"/>
                  </a:cubicBezTo>
                  <a:cubicBezTo>
                    <a:pt x="84" y="149"/>
                    <a:pt x="84" y="149"/>
                    <a:pt x="84" y="149"/>
                  </a:cubicBezTo>
                  <a:cubicBezTo>
                    <a:pt x="82" y="151"/>
                    <a:pt x="82" y="151"/>
                    <a:pt x="82" y="151"/>
                  </a:cubicBezTo>
                  <a:cubicBezTo>
                    <a:pt x="82" y="152"/>
                    <a:pt x="82" y="152"/>
                    <a:pt x="82" y="152"/>
                  </a:cubicBezTo>
                  <a:cubicBezTo>
                    <a:pt x="82" y="154"/>
                    <a:pt x="82" y="154"/>
                    <a:pt x="82" y="154"/>
                  </a:cubicBezTo>
                  <a:cubicBezTo>
                    <a:pt x="81" y="155"/>
                    <a:pt x="81" y="155"/>
                    <a:pt x="81" y="155"/>
                  </a:cubicBezTo>
                  <a:cubicBezTo>
                    <a:pt x="81" y="156"/>
                    <a:pt x="81" y="156"/>
                    <a:pt x="81" y="156"/>
                  </a:cubicBezTo>
                  <a:cubicBezTo>
                    <a:pt x="80" y="157"/>
                    <a:pt x="80" y="157"/>
                    <a:pt x="80" y="157"/>
                  </a:cubicBezTo>
                  <a:close/>
                  <a:moveTo>
                    <a:pt x="75" y="148"/>
                  </a:moveTo>
                  <a:cubicBezTo>
                    <a:pt x="75" y="148"/>
                    <a:pt x="75" y="148"/>
                    <a:pt x="75" y="148"/>
                  </a:cubicBezTo>
                  <a:cubicBezTo>
                    <a:pt x="76" y="149"/>
                    <a:pt x="76" y="149"/>
                    <a:pt x="76" y="149"/>
                  </a:cubicBezTo>
                  <a:cubicBezTo>
                    <a:pt x="76" y="149"/>
                    <a:pt x="77" y="152"/>
                    <a:pt x="78" y="152"/>
                  </a:cubicBezTo>
                  <a:cubicBezTo>
                    <a:pt x="78" y="152"/>
                    <a:pt x="81" y="149"/>
                    <a:pt x="81" y="149"/>
                  </a:cubicBezTo>
                  <a:cubicBezTo>
                    <a:pt x="81" y="147"/>
                    <a:pt x="81" y="147"/>
                    <a:pt x="81" y="147"/>
                  </a:cubicBezTo>
                  <a:cubicBezTo>
                    <a:pt x="82" y="145"/>
                    <a:pt x="82" y="145"/>
                    <a:pt x="82" y="145"/>
                  </a:cubicBezTo>
                  <a:cubicBezTo>
                    <a:pt x="79" y="146"/>
                    <a:pt x="79" y="146"/>
                    <a:pt x="79" y="146"/>
                  </a:cubicBezTo>
                  <a:cubicBezTo>
                    <a:pt x="77" y="148"/>
                    <a:pt x="77" y="148"/>
                    <a:pt x="77" y="148"/>
                  </a:cubicBezTo>
                  <a:cubicBezTo>
                    <a:pt x="75" y="148"/>
                    <a:pt x="75" y="148"/>
                    <a:pt x="75" y="148"/>
                  </a:cubicBezTo>
                  <a:close/>
                  <a:moveTo>
                    <a:pt x="66" y="150"/>
                  </a:moveTo>
                  <a:cubicBezTo>
                    <a:pt x="66" y="150"/>
                    <a:pt x="66" y="150"/>
                    <a:pt x="66" y="150"/>
                  </a:cubicBezTo>
                  <a:cubicBezTo>
                    <a:pt x="66" y="150"/>
                    <a:pt x="67" y="153"/>
                    <a:pt x="67" y="153"/>
                  </a:cubicBezTo>
                  <a:cubicBezTo>
                    <a:pt x="68" y="153"/>
                    <a:pt x="69" y="154"/>
                    <a:pt x="69" y="154"/>
                  </a:cubicBezTo>
                  <a:cubicBezTo>
                    <a:pt x="71" y="156"/>
                    <a:pt x="71" y="156"/>
                    <a:pt x="71" y="156"/>
                  </a:cubicBezTo>
                  <a:cubicBezTo>
                    <a:pt x="71" y="156"/>
                    <a:pt x="71" y="157"/>
                    <a:pt x="72" y="157"/>
                  </a:cubicBezTo>
                  <a:cubicBezTo>
                    <a:pt x="72" y="157"/>
                    <a:pt x="74" y="156"/>
                    <a:pt x="74" y="156"/>
                  </a:cubicBezTo>
                  <a:cubicBezTo>
                    <a:pt x="75" y="154"/>
                    <a:pt x="75" y="154"/>
                    <a:pt x="75" y="154"/>
                  </a:cubicBezTo>
                  <a:cubicBezTo>
                    <a:pt x="75" y="154"/>
                    <a:pt x="73" y="154"/>
                    <a:pt x="73" y="154"/>
                  </a:cubicBezTo>
                  <a:cubicBezTo>
                    <a:pt x="72" y="154"/>
                    <a:pt x="71" y="152"/>
                    <a:pt x="71" y="152"/>
                  </a:cubicBezTo>
                  <a:cubicBezTo>
                    <a:pt x="71" y="152"/>
                    <a:pt x="70" y="152"/>
                    <a:pt x="70" y="152"/>
                  </a:cubicBezTo>
                  <a:cubicBezTo>
                    <a:pt x="69" y="152"/>
                    <a:pt x="67" y="150"/>
                    <a:pt x="67" y="150"/>
                  </a:cubicBezTo>
                  <a:cubicBezTo>
                    <a:pt x="66" y="150"/>
                    <a:pt x="66" y="150"/>
                    <a:pt x="66" y="150"/>
                  </a:cubicBezTo>
                  <a:close/>
                  <a:moveTo>
                    <a:pt x="50" y="147"/>
                  </a:moveTo>
                  <a:cubicBezTo>
                    <a:pt x="50" y="147"/>
                    <a:pt x="50" y="147"/>
                    <a:pt x="50" y="147"/>
                  </a:cubicBezTo>
                  <a:cubicBezTo>
                    <a:pt x="52" y="148"/>
                    <a:pt x="52" y="148"/>
                    <a:pt x="52" y="148"/>
                  </a:cubicBezTo>
                  <a:cubicBezTo>
                    <a:pt x="53" y="149"/>
                    <a:pt x="53" y="149"/>
                    <a:pt x="53" y="149"/>
                  </a:cubicBezTo>
                  <a:cubicBezTo>
                    <a:pt x="55" y="150"/>
                    <a:pt x="55" y="150"/>
                    <a:pt x="55" y="150"/>
                  </a:cubicBezTo>
                  <a:cubicBezTo>
                    <a:pt x="53" y="152"/>
                    <a:pt x="53" y="152"/>
                    <a:pt x="53" y="152"/>
                  </a:cubicBezTo>
                  <a:cubicBezTo>
                    <a:pt x="53" y="152"/>
                    <a:pt x="54" y="154"/>
                    <a:pt x="55" y="153"/>
                  </a:cubicBezTo>
                  <a:cubicBezTo>
                    <a:pt x="56" y="153"/>
                    <a:pt x="56" y="153"/>
                    <a:pt x="56" y="153"/>
                  </a:cubicBezTo>
                  <a:cubicBezTo>
                    <a:pt x="56" y="153"/>
                    <a:pt x="58" y="154"/>
                    <a:pt x="58" y="154"/>
                  </a:cubicBezTo>
                  <a:cubicBezTo>
                    <a:pt x="59" y="155"/>
                    <a:pt x="60" y="155"/>
                    <a:pt x="61" y="155"/>
                  </a:cubicBezTo>
                  <a:cubicBezTo>
                    <a:pt x="62" y="155"/>
                    <a:pt x="62" y="154"/>
                    <a:pt x="62" y="154"/>
                  </a:cubicBezTo>
                  <a:cubicBezTo>
                    <a:pt x="62" y="153"/>
                    <a:pt x="62" y="152"/>
                    <a:pt x="62" y="152"/>
                  </a:cubicBezTo>
                  <a:cubicBezTo>
                    <a:pt x="61" y="150"/>
                    <a:pt x="61" y="150"/>
                    <a:pt x="61" y="150"/>
                  </a:cubicBezTo>
                  <a:cubicBezTo>
                    <a:pt x="60" y="148"/>
                    <a:pt x="60" y="148"/>
                    <a:pt x="60" y="148"/>
                  </a:cubicBezTo>
                  <a:cubicBezTo>
                    <a:pt x="56" y="147"/>
                    <a:pt x="56" y="147"/>
                    <a:pt x="56" y="147"/>
                  </a:cubicBezTo>
                  <a:cubicBezTo>
                    <a:pt x="54" y="145"/>
                    <a:pt x="54" y="145"/>
                    <a:pt x="54" y="145"/>
                  </a:cubicBezTo>
                  <a:cubicBezTo>
                    <a:pt x="51" y="144"/>
                    <a:pt x="51" y="144"/>
                    <a:pt x="51" y="144"/>
                  </a:cubicBezTo>
                  <a:cubicBezTo>
                    <a:pt x="50" y="144"/>
                    <a:pt x="50" y="144"/>
                    <a:pt x="50" y="144"/>
                  </a:cubicBezTo>
                  <a:cubicBezTo>
                    <a:pt x="50" y="147"/>
                    <a:pt x="50" y="147"/>
                    <a:pt x="50" y="147"/>
                  </a:cubicBezTo>
                  <a:close/>
                  <a:moveTo>
                    <a:pt x="83" y="25"/>
                  </a:moveTo>
                  <a:cubicBezTo>
                    <a:pt x="83" y="25"/>
                    <a:pt x="83" y="25"/>
                    <a:pt x="83" y="25"/>
                  </a:cubicBezTo>
                  <a:cubicBezTo>
                    <a:pt x="83" y="26"/>
                    <a:pt x="83" y="26"/>
                    <a:pt x="83" y="26"/>
                  </a:cubicBezTo>
                  <a:cubicBezTo>
                    <a:pt x="83" y="26"/>
                    <a:pt x="84" y="26"/>
                    <a:pt x="84" y="26"/>
                  </a:cubicBezTo>
                  <a:cubicBezTo>
                    <a:pt x="84" y="26"/>
                    <a:pt x="85" y="26"/>
                    <a:pt x="85" y="26"/>
                  </a:cubicBezTo>
                  <a:cubicBezTo>
                    <a:pt x="85" y="26"/>
                    <a:pt x="87" y="27"/>
                    <a:pt x="87" y="27"/>
                  </a:cubicBezTo>
                  <a:cubicBezTo>
                    <a:pt x="87" y="28"/>
                    <a:pt x="88" y="27"/>
                    <a:pt x="88" y="27"/>
                  </a:cubicBezTo>
                  <a:cubicBezTo>
                    <a:pt x="89" y="27"/>
                    <a:pt x="89" y="26"/>
                    <a:pt x="89" y="25"/>
                  </a:cubicBezTo>
                  <a:cubicBezTo>
                    <a:pt x="89" y="25"/>
                    <a:pt x="90" y="24"/>
                    <a:pt x="90" y="24"/>
                  </a:cubicBezTo>
                  <a:cubicBezTo>
                    <a:pt x="90" y="24"/>
                    <a:pt x="93" y="22"/>
                    <a:pt x="93" y="22"/>
                  </a:cubicBezTo>
                  <a:cubicBezTo>
                    <a:pt x="93" y="21"/>
                    <a:pt x="91" y="21"/>
                    <a:pt x="91" y="21"/>
                  </a:cubicBezTo>
                  <a:cubicBezTo>
                    <a:pt x="91" y="21"/>
                    <a:pt x="88" y="22"/>
                    <a:pt x="88" y="22"/>
                  </a:cubicBezTo>
                  <a:cubicBezTo>
                    <a:pt x="88" y="22"/>
                    <a:pt x="85" y="23"/>
                    <a:pt x="85" y="23"/>
                  </a:cubicBezTo>
                  <a:lnTo>
                    <a:pt x="83" y="25"/>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22" name="Freeform 144">
              <a:extLst>
                <a:ext uri="{FF2B5EF4-FFF2-40B4-BE49-F238E27FC236}">
                  <a16:creationId xmlns:a16="http://schemas.microsoft.com/office/drawing/2014/main" id="{238A7D14-F777-2643-ACCB-4B22FDB7B217}"/>
                </a:ext>
              </a:extLst>
            </p:cNvPr>
            <p:cNvSpPr>
              <a:spLocks noEditPoints="1"/>
            </p:cNvSpPr>
            <p:nvPr/>
          </p:nvSpPr>
          <p:spPr bwMode="auto">
            <a:xfrm>
              <a:off x="4518030" y="2422186"/>
              <a:ext cx="310039" cy="351588"/>
            </a:xfrm>
            <a:custGeom>
              <a:avLst/>
              <a:gdLst>
                <a:gd name="T0" fmla="*/ 75 w 136"/>
                <a:gd name="T1" fmla="*/ 25 h 159"/>
                <a:gd name="T2" fmla="*/ 117 w 136"/>
                <a:gd name="T3" fmla="*/ 17 h 159"/>
                <a:gd name="T4" fmla="*/ 125 w 136"/>
                <a:gd name="T5" fmla="*/ 49 h 159"/>
                <a:gd name="T6" fmla="*/ 112 w 136"/>
                <a:gd name="T7" fmla="*/ 67 h 159"/>
                <a:gd name="T8" fmla="*/ 121 w 136"/>
                <a:gd name="T9" fmla="*/ 84 h 159"/>
                <a:gd name="T10" fmla="*/ 114 w 136"/>
                <a:gd name="T11" fmla="*/ 97 h 159"/>
                <a:gd name="T12" fmla="*/ 96 w 136"/>
                <a:gd name="T13" fmla="*/ 100 h 159"/>
                <a:gd name="T14" fmla="*/ 90 w 136"/>
                <a:gd name="T15" fmla="*/ 108 h 159"/>
                <a:gd name="T16" fmla="*/ 92 w 136"/>
                <a:gd name="T17" fmla="*/ 130 h 159"/>
                <a:gd name="T18" fmla="*/ 85 w 136"/>
                <a:gd name="T19" fmla="*/ 141 h 159"/>
                <a:gd name="T20" fmla="*/ 88 w 136"/>
                <a:gd name="T21" fmla="*/ 149 h 159"/>
                <a:gd name="T22" fmla="*/ 85 w 136"/>
                <a:gd name="T23" fmla="*/ 159 h 159"/>
                <a:gd name="T24" fmla="*/ 76 w 136"/>
                <a:gd name="T25" fmla="*/ 148 h 159"/>
                <a:gd name="T26" fmla="*/ 69 w 136"/>
                <a:gd name="T27" fmla="*/ 128 h 159"/>
                <a:gd name="T28" fmla="*/ 56 w 136"/>
                <a:gd name="T29" fmla="*/ 121 h 159"/>
                <a:gd name="T30" fmla="*/ 42 w 136"/>
                <a:gd name="T31" fmla="*/ 119 h 159"/>
                <a:gd name="T32" fmla="*/ 27 w 136"/>
                <a:gd name="T33" fmla="*/ 121 h 159"/>
                <a:gd name="T34" fmla="*/ 13 w 136"/>
                <a:gd name="T35" fmla="*/ 121 h 159"/>
                <a:gd name="T36" fmla="*/ 6 w 136"/>
                <a:gd name="T37" fmla="*/ 112 h 159"/>
                <a:gd name="T38" fmla="*/ 22 w 136"/>
                <a:gd name="T39" fmla="*/ 114 h 159"/>
                <a:gd name="T40" fmla="*/ 27 w 136"/>
                <a:gd name="T41" fmla="*/ 116 h 159"/>
                <a:gd name="T42" fmla="*/ 9 w 136"/>
                <a:gd name="T43" fmla="*/ 111 h 159"/>
                <a:gd name="T44" fmla="*/ 15 w 136"/>
                <a:gd name="T45" fmla="*/ 103 h 159"/>
                <a:gd name="T46" fmla="*/ 25 w 136"/>
                <a:gd name="T47" fmla="*/ 111 h 159"/>
                <a:gd name="T48" fmla="*/ 22 w 136"/>
                <a:gd name="T49" fmla="*/ 105 h 159"/>
                <a:gd name="T50" fmla="*/ 20 w 136"/>
                <a:gd name="T51" fmla="*/ 102 h 159"/>
                <a:gd name="T52" fmla="*/ 20 w 136"/>
                <a:gd name="T53" fmla="*/ 96 h 159"/>
                <a:gd name="T54" fmla="*/ 32 w 136"/>
                <a:gd name="T55" fmla="*/ 104 h 159"/>
                <a:gd name="T56" fmla="*/ 48 w 136"/>
                <a:gd name="T57" fmla="*/ 100 h 159"/>
                <a:gd name="T58" fmla="*/ 30 w 136"/>
                <a:gd name="T59" fmla="*/ 95 h 159"/>
                <a:gd name="T60" fmla="*/ 37 w 136"/>
                <a:gd name="T61" fmla="*/ 73 h 159"/>
                <a:gd name="T62" fmla="*/ 58 w 136"/>
                <a:gd name="T63" fmla="*/ 37 h 159"/>
                <a:gd name="T64" fmla="*/ 67 w 136"/>
                <a:gd name="T65" fmla="*/ 52 h 159"/>
                <a:gd name="T66" fmla="*/ 61 w 136"/>
                <a:gd name="T67" fmla="*/ 64 h 159"/>
                <a:gd name="T68" fmla="*/ 67 w 136"/>
                <a:gd name="T69" fmla="*/ 74 h 159"/>
                <a:gd name="T70" fmla="*/ 66 w 136"/>
                <a:gd name="T71" fmla="*/ 66 h 159"/>
                <a:gd name="T72" fmla="*/ 85 w 136"/>
                <a:gd name="T73" fmla="*/ 65 h 159"/>
                <a:gd name="T74" fmla="*/ 77 w 136"/>
                <a:gd name="T75" fmla="*/ 51 h 159"/>
                <a:gd name="T76" fmla="*/ 71 w 136"/>
                <a:gd name="T77" fmla="*/ 41 h 159"/>
                <a:gd name="T78" fmla="*/ 134 w 136"/>
                <a:gd name="T79" fmla="*/ 0 h 159"/>
                <a:gd name="T80" fmla="*/ 118 w 136"/>
                <a:gd name="T81" fmla="*/ 6 h 159"/>
                <a:gd name="T82" fmla="*/ 111 w 136"/>
                <a:gd name="T83" fmla="*/ 8 h 159"/>
                <a:gd name="T84" fmla="*/ 112 w 136"/>
                <a:gd name="T85" fmla="*/ 9 h 159"/>
                <a:gd name="T86" fmla="*/ 96 w 136"/>
                <a:gd name="T87" fmla="*/ 12 h 159"/>
                <a:gd name="T88" fmla="*/ 98 w 136"/>
                <a:gd name="T89" fmla="*/ 13 h 159"/>
                <a:gd name="T90" fmla="*/ 93 w 136"/>
                <a:gd name="T91" fmla="*/ 13 h 159"/>
                <a:gd name="T92" fmla="*/ 91 w 136"/>
                <a:gd name="T93" fmla="*/ 13 h 159"/>
                <a:gd name="T94" fmla="*/ 81 w 136"/>
                <a:gd name="T95" fmla="*/ 14 h 159"/>
                <a:gd name="T96" fmla="*/ 78 w 136"/>
                <a:gd name="T97" fmla="*/ 14 h 159"/>
                <a:gd name="T98" fmla="*/ 56 w 136"/>
                <a:gd name="T99" fmla="*/ 22 h 159"/>
                <a:gd name="T100" fmla="*/ 60 w 136"/>
                <a:gd name="T101" fmla="*/ 18 h 159"/>
                <a:gd name="T102" fmla="*/ 54 w 136"/>
                <a:gd name="T103" fmla="*/ 25 h 159"/>
                <a:gd name="T104" fmla="*/ 22 w 136"/>
                <a:gd name="T105" fmla="*/ 94 h 159"/>
                <a:gd name="T106" fmla="*/ 29 w 136"/>
                <a:gd name="T107" fmla="*/ 101 h 159"/>
                <a:gd name="T108" fmla="*/ 30 w 136"/>
                <a:gd name="T109" fmla="*/ 97 h 159"/>
                <a:gd name="T110" fmla="*/ 20 w 136"/>
                <a:gd name="T111" fmla="*/ 94 h 159"/>
                <a:gd name="T112" fmla="*/ 76 w 136"/>
                <a:gd name="T113" fmla="*/ 74 h 159"/>
                <a:gd name="T114" fmla="*/ 74 w 136"/>
                <a:gd name="T115" fmla="*/ 7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159">
                  <a:moveTo>
                    <a:pt x="72" y="35"/>
                  </a:moveTo>
                  <a:cubicBezTo>
                    <a:pt x="71" y="33"/>
                    <a:pt x="71" y="33"/>
                    <a:pt x="71" y="33"/>
                  </a:cubicBezTo>
                  <a:cubicBezTo>
                    <a:pt x="69" y="33"/>
                    <a:pt x="69" y="33"/>
                    <a:pt x="69" y="33"/>
                  </a:cubicBezTo>
                  <a:cubicBezTo>
                    <a:pt x="66" y="35"/>
                    <a:pt x="66" y="35"/>
                    <a:pt x="66" y="35"/>
                  </a:cubicBezTo>
                  <a:cubicBezTo>
                    <a:pt x="66" y="33"/>
                    <a:pt x="66" y="33"/>
                    <a:pt x="66" y="33"/>
                  </a:cubicBezTo>
                  <a:cubicBezTo>
                    <a:pt x="70" y="31"/>
                    <a:pt x="70" y="31"/>
                    <a:pt x="70" y="31"/>
                  </a:cubicBezTo>
                  <a:cubicBezTo>
                    <a:pt x="72" y="30"/>
                    <a:pt x="72" y="30"/>
                    <a:pt x="72" y="30"/>
                  </a:cubicBezTo>
                  <a:cubicBezTo>
                    <a:pt x="73" y="28"/>
                    <a:pt x="73" y="28"/>
                    <a:pt x="73" y="28"/>
                  </a:cubicBezTo>
                  <a:cubicBezTo>
                    <a:pt x="75" y="25"/>
                    <a:pt x="75" y="25"/>
                    <a:pt x="75" y="25"/>
                  </a:cubicBezTo>
                  <a:cubicBezTo>
                    <a:pt x="75" y="25"/>
                    <a:pt x="77" y="23"/>
                    <a:pt x="78" y="22"/>
                  </a:cubicBezTo>
                  <a:cubicBezTo>
                    <a:pt x="79" y="22"/>
                    <a:pt x="83" y="20"/>
                    <a:pt x="83" y="20"/>
                  </a:cubicBezTo>
                  <a:cubicBezTo>
                    <a:pt x="83" y="20"/>
                    <a:pt x="87" y="18"/>
                    <a:pt x="88" y="18"/>
                  </a:cubicBezTo>
                  <a:cubicBezTo>
                    <a:pt x="89" y="18"/>
                    <a:pt x="96" y="17"/>
                    <a:pt x="96" y="17"/>
                  </a:cubicBezTo>
                  <a:cubicBezTo>
                    <a:pt x="103" y="19"/>
                    <a:pt x="103" y="19"/>
                    <a:pt x="103" y="19"/>
                  </a:cubicBezTo>
                  <a:cubicBezTo>
                    <a:pt x="103" y="19"/>
                    <a:pt x="105" y="17"/>
                    <a:pt x="107" y="17"/>
                  </a:cubicBezTo>
                  <a:cubicBezTo>
                    <a:pt x="107" y="17"/>
                    <a:pt x="109" y="18"/>
                    <a:pt x="110" y="18"/>
                  </a:cubicBezTo>
                  <a:cubicBezTo>
                    <a:pt x="111" y="18"/>
                    <a:pt x="113" y="17"/>
                    <a:pt x="113" y="17"/>
                  </a:cubicBezTo>
                  <a:cubicBezTo>
                    <a:pt x="117" y="17"/>
                    <a:pt x="117" y="17"/>
                    <a:pt x="117" y="17"/>
                  </a:cubicBezTo>
                  <a:cubicBezTo>
                    <a:pt x="120" y="21"/>
                    <a:pt x="120" y="21"/>
                    <a:pt x="120" y="21"/>
                  </a:cubicBezTo>
                  <a:cubicBezTo>
                    <a:pt x="121" y="25"/>
                    <a:pt x="121" y="25"/>
                    <a:pt x="121" y="25"/>
                  </a:cubicBezTo>
                  <a:cubicBezTo>
                    <a:pt x="126" y="26"/>
                    <a:pt x="126" y="26"/>
                    <a:pt x="126" y="26"/>
                  </a:cubicBezTo>
                  <a:cubicBezTo>
                    <a:pt x="126" y="26"/>
                    <a:pt x="125" y="28"/>
                    <a:pt x="125" y="29"/>
                  </a:cubicBezTo>
                  <a:cubicBezTo>
                    <a:pt x="126" y="29"/>
                    <a:pt x="129" y="30"/>
                    <a:pt x="129" y="30"/>
                  </a:cubicBezTo>
                  <a:cubicBezTo>
                    <a:pt x="129" y="31"/>
                    <a:pt x="129" y="31"/>
                    <a:pt x="129" y="31"/>
                  </a:cubicBezTo>
                  <a:cubicBezTo>
                    <a:pt x="129" y="31"/>
                    <a:pt x="129" y="35"/>
                    <a:pt x="129" y="36"/>
                  </a:cubicBezTo>
                  <a:cubicBezTo>
                    <a:pt x="129" y="37"/>
                    <a:pt x="129" y="43"/>
                    <a:pt x="129" y="43"/>
                  </a:cubicBezTo>
                  <a:cubicBezTo>
                    <a:pt x="129" y="43"/>
                    <a:pt x="126" y="49"/>
                    <a:pt x="125" y="49"/>
                  </a:cubicBezTo>
                  <a:cubicBezTo>
                    <a:pt x="124" y="50"/>
                    <a:pt x="125" y="54"/>
                    <a:pt x="125" y="54"/>
                  </a:cubicBezTo>
                  <a:cubicBezTo>
                    <a:pt x="124" y="59"/>
                    <a:pt x="124" y="59"/>
                    <a:pt x="124" y="59"/>
                  </a:cubicBezTo>
                  <a:cubicBezTo>
                    <a:pt x="124" y="59"/>
                    <a:pt x="124" y="63"/>
                    <a:pt x="123" y="62"/>
                  </a:cubicBezTo>
                  <a:cubicBezTo>
                    <a:pt x="122" y="62"/>
                    <a:pt x="117" y="60"/>
                    <a:pt x="117" y="60"/>
                  </a:cubicBezTo>
                  <a:cubicBezTo>
                    <a:pt x="113" y="61"/>
                    <a:pt x="113" y="61"/>
                    <a:pt x="113" y="61"/>
                  </a:cubicBezTo>
                  <a:cubicBezTo>
                    <a:pt x="113" y="64"/>
                    <a:pt x="113" y="64"/>
                    <a:pt x="113" y="64"/>
                  </a:cubicBezTo>
                  <a:cubicBezTo>
                    <a:pt x="115" y="65"/>
                    <a:pt x="115" y="65"/>
                    <a:pt x="115" y="65"/>
                  </a:cubicBezTo>
                  <a:cubicBezTo>
                    <a:pt x="112" y="65"/>
                    <a:pt x="112" y="65"/>
                    <a:pt x="112" y="65"/>
                  </a:cubicBezTo>
                  <a:cubicBezTo>
                    <a:pt x="112" y="67"/>
                    <a:pt x="112" y="67"/>
                    <a:pt x="112" y="67"/>
                  </a:cubicBezTo>
                  <a:cubicBezTo>
                    <a:pt x="112" y="67"/>
                    <a:pt x="113" y="69"/>
                    <a:pt x="114" y="70"/>
                  </a:cubicBezTo>
                  <a:cubicBezTo>
                    <a:pt x="114" y="71"/>
                    <a:pt x="117" y="71"/>
                    <a:pt x="117" y="71"/>
                  </a:cubicBezTo>
                  <a:cubicBezTo>
                    <a:pt x="119" y="73"/>
                    <a:pt x="119" y="73"/>
                    <a:pt x="119" y="73"/>
                  </a:cubicBezTo>
                  <a:cubicBezTo>
                    <a:pt x="122" y="72"/>
                    <a:pt x="122" y="72"/>
                    <a:pt x="122" y="72"/>
                  </a:cubicBezTo>
                  <a:cubicBezTo>
                    <a:pt x="124" y="76"/>
                    <a:pt x="124" y="76"/>
                    <a:pt x="124" y="76"/>
                  </a:cubicBezTo>
                  <a:cubicBezTo>
                    <a:pt x="123" y="78"/>
                    <a:pt x="123" y="78"/>
                    <a:pt x="123" y="78"/>
                  </a:cubicBezTo>
                  <a:cubicBezTo>
                    <a:pt x="123" y="78"/>
                    <a:pt x="123" y="80"/>
                    <a:pt x="123" y="81"/>
                  </a:cubicBezTo>
                  <a:cubicBezTo>
                    <a:pt x="123" y="82"/>
                    <a:pt x="124" y="83"/>
                    <a:pt x="123" y="83"/>
                  </a:cubicBezTo>
                  <a:cubicBezTo>
                    <a:pt x="123" y="83"/>
                    <a:pt x="121" y="84"/>
                    <a:pt x="121" y="84"/>
                  </a:cubicBezTo>
                  <a:cubicBezTo>
                    <a:pt x="120" y="86"/>
                    <a:pt x="120" y="86"/>
                    <a:pt x="120" y="86"/>
                  </a:cubicBezTo>
                  <a:cubicBezTo>
                    <a:pt x="120" y="86"/>
                    <a:pt x="118" y="87"/>
                    <a:pt x="117" y="87"/>
                  </a:cubicBezTo>
                  <a:cubicBezTo>
                    <a:pt x="116" y="88"/>
                    <a:pt x="116" y="88"/>
                    <a:pt x="116" y="89"/>
                  </a:cubicBezTo>
                  <a:cubicBezTo>
                    <a:pt x="116" y="89"/>
                    <a:pt x="112" y="88"/>
                    <a:pt x="112" y="88"/>
                  </a:cubicBezTo>
                  <a:cubicBezTo>
                    <a:pt x="112" y="91"/>
                    <a:pt x="112" y="91"/>
                    <a:pt x="112" y="91"/>
                  </a:cubicBezTo>
                  <a:cubicBezTo>
                    <a:pt x="110" y="91"/>
                    <a:pt x="110" y="91"/>
                    <a:pt x="110" y="91"/>
                  </a:cubicBezTo>
                  <a:cubicBezTo>
                    <a:pt x="112" y="94"/>
                    <a:pt x="112" y="94"/>
                    <a:pt x="112" y="94"/>
                  </a:cubicBezTo>
                  <a:cubicBezTo>
                    <a:pt x="115" y="96"/>
                    <a:pt x="115" y="96"/>
                    <a:pt x="115" y="96"/>
                  </a:cubicBezTo>
                  <a:cubicBezTo>
                    <a:pt x="114" y="97"/>
                    <a:pt x="114" y="97"/>
                    <a:pt x="114" y="97"/>
                  </a:cubicBezTo>
                  <a:cubicBezTo>
                    <a:pt x="112" y="98"/>
                    <a:pt x="112" y="98"/>
                    <a:pt x="112" y="98"/>
                  </a:cubicBezTo>
                  <a:cubicBezTo>
                    <a:pt x="111" y="100"/>
                    <a:pt x="111" y="100"/>
                    <a:pt x="111" y="100"/>
                  </a:cubicBezTo>
                  <a:cubicBezTo>
                    <a:pt x="108" y="100"/>
                    <a:pt x="108" y="100"/>
                    <a:pt x="108" y="100"/>
                  </a:cubicBezTo>
                  <a:cubicBezTo>
                    <a:pt x="105" y="101"/>
                    <a:pt x="105" y="101"/>
                    <a:pt x="105" y="101"/>
                  </a:cubicBezTo>
                  <a:cubicBezTo>
                    <a:pt x="104" y="101"/>
                    <a:pt x="104" y="101"/>
                    <a:pt x="104" y="101"/>
                  </a:cubicBezTo>
                  <a:cubicBezTo>
                    <a:pt x="101" y="101"/>
                    <a:pt x="101" y="101"/>
                    <a:pt x="101" y="101"/>
                  </a:cubicBezTo>
                  <a:cubicBezTo>
                    <a:pt x="100" y="103"/>
                    <a:pt x="100" y="103"/>
                    <a:pt x="100" y="103"/>
                  </a:cubicBezTo>
                  <a:cubicBezTo>
                    <a:pt x="99" y="101"/>
                    <a:pt x="99" y="101"/>
                    <a:pt x="99" y="101"/>
                  </a:cubicBezTo>
                  <a:cubicBezTo>
                    <a:pt x="96" y="100"/>
                    <a:pt x="96" y="100"/>
                    <a:pt x="96" y="100"/>
                  </a:cubicBezTo>
                  <a:cubicBezTo>
                    <a:pt x="94" y="98"/>
                    <a:pt x="94" y="98"/>
                    <a:pt x="94" y="98"/>
                  </a:cubicBezTo>
                  <a:cubicBezTo>
                    <a:pt x="91" y="99"/>
                    <a:pt x="91" y="99"/>
                    <a:pt x="91" y="99"/>
                  </a:cubicBezTo>
                  <a:cubicBezTo>
                    <a:pt x="94" y="101"/>
                    <a:pt x="94" y="101"/>
                    <a:pt x="94" y="101"/>
                  </a:cubicBezTo>
                  <a:cubicBezTo>
                    <a:pt x="92" y="101"/>
                    <a:pt x="92" y="101"/>
                    <a:pt x="92" y="101"/>
                  </a:cubicBezTo>
                  <a:cubicBezTo>
                    <a:pt x="87" y="100"/>
                    <a:pt x="87" y="100"/>
                    <a:pt x="87" y="100"/>
                  </a:cubicBezTo>
                  <a:cubicBezTo>
                    <a:pt x="87" y="103"/>
                    <a:pt x="87" y="103"/>
                    <a:pt x="87" y="103"/>
                  </a:cubicBezTo>
                  <a:cubicBezTo>
                    <a:pt x="87" y="105"/>
                    <a:pt x="87" y="105"/>
                    <a:pt x="87" y="105"/>
                  </a:cubicBezTo>
                  <a:cubicBezTo>
                    <a:pt x="87" y="105"/>
                    <a:pt x="86" y="106"/>
                    <a:pt x="87" y="106"/>
                  </a:cubicBezTo>
                  <a:cubicBezTo>
                    <a:pt x="88" y="106"/>
                    <a:pt x="90" y="108"/>
                    <a:pt x="90" y="108"/>
                  </a:cubicBezTo>
                  <a:cubicBezTo>
                    <a:pt x="90" y="110"/>
                    <a:pt x="90" y="110"/>
                    <a:pt x="90" y="110"/>
                  </a:cubicBezTo>
                  <a:cubicBezTo>
                    <a:pt x="91" y="112"/>
                    <a:pt x="91" y="112"/>
                    <a:pt x="91" y="112"/>
                  </a:cubicBezTo>
                  <a:cubicBezTo>
                    <a:pt x="91" y="113"/>
                    <a:pt x="91" y="113"/>
                    <a:pt x="91" y="113"/>
                  </a:cubicBezTo>
                  <a:cubicBezTo>
                    <a:pt x="93" y="116"/>
                    <a:pt x="93" y="116"/>
                    <a:pt x="93" y="116"/>
                  </a:cubicBezTo>
                  <a:cubicBezTo>
                    <a:pt x="93" y="119"/>
                    <a:pt x="93" y="119"/>
                    <a:pt x="93" y="119"/>
                  </a:cubicBezTo>
                  <a:cubicBezTo>
                    <a:pt x="95" y="122"/>
                    <a:pt x="95" y="122"/>
                    <a:pt x="95" y="122"/>
                  </a:cubicBezTo>
                  <a:cubicBezTo>
                    <a:pt x="94" y="125"/>
                    <a:pt x="94" y="125"/>
                    <a:pt x="94" y="125"/>
                  </a:cubicBezTo>
                  <a:cubicBezTo>
                    <a:pt x="94" y="125"/>
                    <a:pt x="95" y="127"/>
                    <a:pt x="94" y="128"/>
                  </a:cubicBezTo>
                  <a:cubicBezTo>
                    <a:pt x="94" y="128"/>
                    <a:pt x="92" y="130"/>
                    <a:pt x="92" y="130"/>
                  </a:cubicBezTo>
                  <a:cubicBezTo>
                    <a:pt x="91" y="132"/>
                    <a:pt x="91" y="132"/>
                    <a:pt x="91" y="132"/>
                  </a:cubicBezTo>
                  <a:cubicBezTo>
                    <a:pt x="89" y="133"/>
                    <a:pt x="89" y="133"/>
                    <a:pt x="89" y="133"/>
                  </a:cubicBezTo>
                  <a:cubicBezTo>
                    <a:pt x="89" y="135"/>
                    <a:pt x="89" y="135"/>
                    <a:pt x="89" y="135"/>
                  </a:cubicBezTo>
                  <a:cubicBezTo>
                    <a:pt x="89" y="135"/>
                    <a:pt x="89" y="138"/>
                    <a:pt x="90" y="138"/>
                  </a:cubicBezTo>
                  <a:cubicBezTo>
                    <a:pt x="90" y="138"/>
                    <a:pt x="92" y="136"/>
                    <a:pt x="92" y="136"/>
                  </a:cubicBezTo>
                  <a:cubicBezTo>
                    <a:pt x="92" y="136"/>
                    <a:pt x="94" y="138"/>
                    <a:pt x="93" y="139"/>
                  </a:cubicBezTo>
                  <a:cubicBezTo>
                    <a:pt x="93" y="139"/>
                    <a:pt x="89" y="139"/>
                    <a:pt x="89" y="139"/>
                  </a:cubicBezTo>
                  <a:cubicBezTo>
                    <a:pt x="87" y="139"/>
                    <a:pt x="87" y="139"/>
                    <a:pt x="87" y="139"/>
                  </a:cubicBezTo>
                  <a:cubicBezTo>
                    <a:pt x="87" y="139"/>
                    <a:pt x="86" y="141"/>
                    <a:pt x="85" y="141"/>
                  </a:cubicBezTo>
                  <a:cubicBezTo>
                    <a:pt x="85" y="142"/>
                    <a:pt x="85" y="143"/>
                    <a:pt x="85" y="143"/>
                  </a:cubicBezTo>
                  <a:cubicBezTo>
                    <a:pt x="83" y="141"/>
                    <a:pt x="83" y="141"/>
                    <a:pt x="83" y="141"/>
                  </a:cubicBezTo>
                  <a:cubicBezTo>
                    <a:pt x="82" y="142"/>
                    <a:pt x="82" y="142"/>
                    <a:pt x="82" y="142"/>
                  </a:cubicBezTo>
                  <a:cubicBezTo>
                    <a:pt x="83" y="144"/>
                    <a:pt x="83" y="144"/>
                    <a:pt x="83" y="144"/>
                  </a:cubicBezTo>
                  <a:cubicBezTo>
                    <a:pt x="83" y="146"/>
                    <a:pt x="83" y="146"/>
                    <a:pt x="83" y="146"/>
                  </a:cubicBezTo>
                  <a:cubicBezTo>
                    <a:pt x="83" y="146"/>
                    <a:pt x="85" y="146"/>
                    <a:pt x="85" y="146"/>
                  </a:cubicBezTo>
                  <a:cubicBezTo>
                    <a:pt x="85" y="146"/>
                    <a:pt x="87" y="147"/>
                    <a:pt x="87" y="147"/>
                  </a:cubicBezTo>
                  <a:cubicBezTo>
                    <a:pt x="87" y="147"/>
                    <a:pt x="86" y="148"/>
                    <a:pt x="87" y="148"/>
                  </a:cubicBezTo>
                  <a:cubicBezTo>
                    <a:pt x="87" y="149"/>
                    <a:pt x="87" y="149"/>
                    <a:pt x="88" y="149"/>
                  </a:cubicBezTo>
                  <a:cubicBezTo>
                    <a:pt x="89" y="150"/>
                    <a:pt x="89" y="150"/>
                    <a:pt x="89" y="150"/>
                  </a:cubicBezTo>
                  <a:cubicBezTo>
                    <a:pt x="89" y="150"/>
                    <a:pt x="89" y="152"/>
                    <a:pt x="89" y="153"/>
                  </a:cubicBezTo>
                  <a:cubicBezTo>
                    <a:pt x="88" y="153"/>
                    <a:pt x="88" y="154"/>
                    <a:pt x="88" y="154"/>
                  </a:cubicBezTo>
                  <a:cubicBezTo>
                    <a:pt x="87" y="154"/>
                    <a:pt x="87" y="154"/>
                    <a:pt x="87" y="154"/>
                  </a:cubicBezTo>
                  <a:cubicBezTo>
                    <a:pt x="86" y="155"/>
                    <a:pt x="86" y="156"/>
                    <a:pt x="86" y="156"/>
                  </a:cubicBezTo>
                  <a:cubicBezTo>
                    <a:pt x="86" y="156"/>
                    <a:pt x="85" y="156"/>
                    <a:pt x="85" y="156"/>
                  </a:cubicBezTo>
                  <a:cubicBezTo>
                    <a:pt x="85" y="157"/>
                    <a:pt x="86" y="158"/>
                    <a:pt x="86" y="159"/>
                  </a:cubicBezTo>
                  <a:cubicBezTo>
                    <a:pt x="86" y="159"/>
                    <a:pt x="86" y="159"/>
                    <a:pt x="85" y="159"/>
                  </a:cubicBezTo>
                  <a:cubicBezTo>
                    <a:pt x="85" y="159"/>
                    <a:pt x="85" y="159"/>
                    <a:pt x="85" y="159"/>
                  </a:cubicBezTo>
                  <a:cubicBezTo>
                    <a:pt x="85" y="159"/>
                    <a:pt x="83" y="157"/>
                    <a:pt x="83" y="157"/>
                  </a:cubicBezTo>
                  <a:cubicBezTo>
                    <a:pt x="82" y="157"/>
                    <a:pt x="81" y="158"/>
                    <a:pt x="79" y="158"/>
                  </a:cubicBezTo>
                  <a:cubicBezTo>
                    <a:pt x="78" y="157"/>
                    <a:pt x="78" y="157"/>
                    <a:pt x="78" y="157"/>
                  </a:cubicBezTo>
                  <a:cubicBezTo>
                    <a:pt x="74" y="158"/>
                    <a:pt x="74" y="158"/>
                    <a:pt x="74" y="158"/>
                  </a:cubicBezTo>
                  <a:cubicBezTo>
                    <a:pt x="74" y="156"/>
                    <a:pt x="74" y="156"/>
                    <a:pt x="74" y="156"/>
                  </a:cubicBezTo>
                  <a:cubicBezTo>
                    <a:pt x="73" y="154"/>
                    <a:pt x="73" y="154"/>
                    <a:pt x="73" y="154"/>
                  </a:cubicBezTo>
                  <a:cubicBezTo>
                    <a:pt x="73" y="154"/>
                    <a:pt x="73" y="152"/>
                    <a:pt x="73" y="151"/>
                  </a:cubicBezTo>
                  <a:cubicBezTo>
                    <a:pt x="73" y="151"/>
                    <a:pt x="74" y="150"/>
                    <a:pt x="74" y="150"/>
                  </a:cubicBezTo>
                  <a:cubicBezTo>
                    <a:pt x="75" y="150"/>
                    <a:pt x="76" y="148"/>
                    <a:pt x="76" y="148"/>
                  </a:cubicBezTo>
                  <a:cubicBezTo>
                    <a:pt x="76" y="148"/>
                    <a:pt x="77" y="146"/>
                    <a:pt x="78" y="145"/>
                  </a:cubicBezTo>
                  <a:cubicBezTo>
                    <a:pt x="78" y="145"/>
                    <a:pt x="79" y="142"/>
                    <a:pt x="79" y="142"/>
                  </a:cubicBezTo>
                  <a:cubicBezTo>
                    <a:pt x="79" y="141"/>
                    <a:pt x="80" y="140"/>
                    <a:pt x="80" y="140"/>
                  </a:cubicBezTo>
                  <a:cubicBezTo>
                    <a:pt x="80" y="140"/>
                    <a:pt x="82" y="138"/>
                    <a:pt x="82" y="137"/>
                  </a:cubicBezTo>
                  <a:cubicBezTo>
                    <a:pt x="82" y="136"/>
                    <a:pt x="81" y="136"/>
                    <a:pt x="80" y="136"/>
                  </a:cubicBezTo>
                  <a:cubicBezTo>
                    <a:pt x="80" y="136"/>
                    <a:pt x="77" y="135"/>
                    <a:pt x="76" y="134"/>
                  </a:cubicBezTo>
                  <a:cubicBezTo>
                    <a:pt x="75" y="134"/>
                    <a:pt x="73" y="133"/>
                    <a:pt x="71" y="133"/>
                  </a:cubicBezTo>
                  <a:cubicBezTo>
                    <a:pt x="69" y="132"/>
                    <a:pt x="70" y="132"/>
                    <a:pt x="71" y="130"/>
                  </a:cubicBezTo>
                  <a:cubicBezTo>
                    <a:pt x="71" y="129"/>
                    <a:pt x="69" y="129"/>
                    <a:pt x="69" y="128"/>
                  </a:cubicBezTo>
                  <a:cubicBezTo>
                    <a:pt x="69" y="128"/>
                    <a:pt x="68" y="129"/>
                    <a:pt x="67" y="130"/>
                  </a:cubicBezTo>
                  <a:cubicBezTo>
                    <a:pt x="66" y="130"/>
                    <a:pt x="65" y="129"/>
                    <a:pt x="64" y="129"/>
                  </a:cubicBezTo>
                  <a:cubicBezTo>
                    <a:pt x="64" y="129"/>
                    <a:pt x="61" y="129"/>
                    <a:pt x="61" y="129"/>
                  </a:cubicBezTo>
                  <a:cubicBezTo>
                    <a:pt x="61" y="129"/>
                    <a:pt x="61" y="128"/>
                    <a:pt x="61" y="127"/>
                  </a:cubicBezTo>
                  <a:cubicBezTo>
                    <a:pt x="61" y="126"/>
                    <a:pt x="60" y="126"/>
                    <a:pt x="60" y="126"/>
                  </a:cubicBezTo>
                  <a:cubicBezTo>
                    <a:pt x="60" y="126"/>
                    <a:pt x="58" y="126"/>
                    <a:pt x="58" y="125"/>
                  </a:cubicBezTo>
                  <a:cubicBezTo>
                    <a:pt x="57" y="125"/>
                    <a:pt x="58" y="125"/>
                    <a:pt x="58" y="124"/>
                  </a:cubicBezTo>
                  <a:cubicBezTo>
                    <a:pt x="58" y="123"/>
                    <a:pt x="58" y="124"/>
                    <a:pt x="57" y="124"/>
                  </a:cubicBezTo>
                  <a:cubicBezTo>
                    <a:pt x="56" y="124"/>
                    <a:pt x="56" y="121"/>
                    <a:pt x="56" y="121"/>
                  </a:cubicBezTo>
                  <a:cubicBezTo>
                    <a:pt x="56" y="121"/>
                    <a:pt x="55" y="119"/>
                    <a:pt x="55" y="118"/>
                  </a:cubicBezTo>
                  <a:cubicBezTo>
                    <a:pt x="54" y="116"/>
                    <a:pt x="54" y="118"/>
                    <a:pt x="54" y="118"/>
                  </a:cubicBezTo>
                  <a:cubicBezTo>
                    <a:pt x="52" y="121"/>
                    <a:pt x="52" y="121"/>
                    <a:pt x="52" y="121"/>
                  </a:cubicBezTo>
                  <a:cubicBezTo>
                    <a:pt x="52" y="121"/>
                    <a:pt x="51" y="121"/>
                    <a:pt x="48" y="120"/>
                  </a:cubicBezTo>
                  <a:cubicBezTo>
                    <a:pt x="46" y="119"/>
                    <a:pt x="47" y="119"/>
                    <a:pt x="47" y="119"/>
                  </a:cubicBezTo>
                  <a:cubicBezTo>
                    <a:pt x="49" y="117"/>
                    <a:pt x="49" y="117"/>
                    <a:pt x="49" y="117"/>
                  </a:cubicBezTo>
                  <a:cubicBezTo>
                    <a:pt x="49" y="117"/>
                    <a:pt x="47" y="116"/>
                    <a:pt x="46" y="116"/>
                  </a:cubicBezTo>
                  <a:cubicBezTo>
                    <a:pt x="45" y="115"/>
                    <a:pt x="45" y="115"/>
                    <a:pt x="44" y="117"/>
                  </a:cubicBezTo>
                  <a:cubicBezTo>
                    <a:pt x="43" y="118"/>
                    <a:pt x="43" y="118"/>
                    <a:pt x="42" y="119"/>
                  </a:cubicBezTo>
                  <a:cubicBezTo>
                    <a:pt x="41" y="120"/>
                    <a:pt x="41" y="120"/>
                    <a:pt x="39" y="120"/>
                  </a:cubicBezTo>
                  <a:cubicBezTo>
                    <a:pt x="38" y="120"/>
                    <a:pt x="38" y="119"/>
                    <a:pt x="37" y="119"/>
                  </a:cubicBezTo>
                  <a:cubicBezTo>
                    <a:pt x="37" y="118"/>
                    <a:pt x="37" y="118"/>
                    <a:pt x="36" y="117"/>
                  </a:cubicBezTo>
                  <a:cubicBezTo>
                    <a:pt x="36" y="116"/>
                    <a:pt x="35" y="116"/>
                    <a:pt x="35" y="116"/>
                  </a:cubicBezTo>
                  <a:cubicBezTo>
                    <a:pt x="35" y="116"/>
                    <a:pt x="33" y="117"/>
                    <a:pt x="33" y="118"/>
                  </a:cubicBezTo>
                  <a:cubicBezTo>
                    <a:pt x="32" y="118"/>
                    <a:pt x="33" y="119"/>
                    <a:pt x="33" y="120"/>
                  </a:cubicBezTo>
                  <a:cubicBezTo>
                    <a:pt x="34" y="121"/>
                    <a:pt x="33" y="122"/>
                    <a:pt x="33" y="122"/>
                  </a:cubicBezTo>
                  <a:cubicBezTo>
                    <a:pt x="33" y="122"/>
                    <a:pt x="31" y="122"/>
                    <a:pt x="30" y="122"/>
                  </a:cubicBezTo>
                  <a:cubicBezTo>
                    <a:pt x="29" y="122"/>
                    <a:pt x="28" y="122"/>
                    <a:pt x="27" y="121"/>
                  </a:cubicBezTo>
                  <a:cubicBezTo>
                    <a:pt x="25" y="120"/>
                    <a:pt x="26" y="122"/>
                    <a:pt x="26" y="123"/>
                  </a:cubicBezTo>
                  <a:cubicBezTo>
                    <a:pt x="26" y="123"/>
                    <a:pt x="24" y="125"/>
                    <a:pt x="24" y="125"/>
                  </a:cubicBezTo>
                  <a:cubicBezTo>
                    <a:pt x="24" y="125"/>
                    <a:pt x="24" y="125"/>
                    <a:pt x="24" y="125"/>
                  </a:cubicBezTo>
                  <a:cubicBezTo>
                    <a:pt x="22" y="125"/>
                    <a:pt x="20" y="124"/>
                    <a:pt x="20" y="124"/>
                  </a:cubicBezTo>
                  <a:cubicBezTo>
                    <a:pt x="19" y="125"/>
                    <a:pt x="19" y="125"/>
                    <a:pt x="19" y="125"/>
                  </a:cubicBezTo>
                  <a:cubicBezTo>
                    <a:pt x="16" y="124"/>
                    <a:pt x="16" y="124"/>
                    <a:pt x="16" y="124"/>
                  </a:cubicBezTo>
                  <a:cubicBezTo>
                    <a:pt x="15" y="124"/>
                    <a:pt x="15" y="124"/>
                    <a:pt x="15" y="124"/>
                  </a:cubicBezTo>
                  <a:cubicBezTo>
                    <a:pt x="14" y="121"/>
                    <a:pt x="14" y="121"/>
                    <a:pt x="14" y="121"/>
                  </a:cubicBezTo>
                  <a:cubicBezTo>
                    <a:pt x="13" y="121"/>
                    <a:pt x="13" y="121"/>
                    <a:pt x="13" y="121"/>
                  </a:cubicBezTo>
                  <a:cubicBezTo>
                    <a:pt x="9" y="119"/>
                    <a:pt x="9" y="119"/>
                    <a:pt x="9" y="119"/>
                  </a:cubicBezTo>
                  <a:cubicBezTo>
                    <a:pt x="8" y="118"/>
                    <a:pt x="8" y="118"/>
                    <a:pt x="8" y="118"/>
                  </a:cubicBezTo>
                  <a:cubicBezTo>
                    <a:pt x="6" y="119"/>
                    <a:pt x="6" y="119"/>
                    <a:pt x="6" y="119"/>
                  </a:cubicBezTo>
                  <a:cubicBezTo>
                    <a:pt x="5" y="120"/>
                    <a:pt x="5" y="120"/>
                    <a:pt x="5" y="120"/>
                  </a:cubicBezTo>
                  <a:cubicBezTo>
                    <a:pt x="5" y="120"/>
                    <a:pt x="3" y="121"/>
                    <a:pt x="2" y="121"/>
                  </a:cubicBezTo>
                  <a:cubicBezTo>
                    <a:pt x="2" y="120"/>
                    <a:pt x="0" y="116"/>
                    <a:pt x="0" y="116"/>
                  </a:cubicBezTo>
                  <a:cubicBezTo>
                    <a:pt x="1" y="113"/>
                    <a:pt x="1" y="113"/>
                    <a:pt x="1" y="113"/>
                  </a:cubicBezTo>
                  <a:cubicBezTo>
                    <a:pt x="1" y="113"/>
                    <a:pt x="4" y="112"/>
                    <a:pt x="4" y="112"/>
                  </a:cubicBezTo>
                  <a:cubicBezTo>
                    <a:pt x="4" y="112"/>
                    <a:pt x="6" y="112"/>
                    <a:pt x="6" y="112"/>
                  </a:cubicBezTo>
                  <a:cubicBezTo>
                    <a:pt x="6" y="112"/>
                    <a:pt x="7" y="112"/>
                    <a:pt x="7" y="113"/>
                  </a:cubicBezTo>
                  <a:cubicBezTo>
                    <a:pt x="8" y="113"/>
                    <a:pt x="10" y="115"/>
                    <a:pt x="11" y="115"/>
                  </a:cubicBezTo>
                  <a:cubicBezTo>
                    <a:pt x="11" y="115"/>
                    <a:pt x="13" y="116"/>
                    <a:pt x="13" y="116"/>
                  </a:cubicBezTo>
                  <a:cubicBezTo>
                    <a:pt x="14" y="116"/>
                    <a:pt x="16" y="117"/>
                    <a:pt x="16" y="117"/>
                  </a:cubicBezTo>
                  <a:cubicBezTo>
                    <a:pt x="16" y="117"/>
                    <a:pt x="18" y="117"/>
                    <a:pt x="18" y="117"/>
                  </a:cubicBezTo>
                  <a:cubicBezTo>
                    <a:pt x="18" y="117"/>
                    <a:pt x="20" y="116"/>
                    <a:pt x="20" y="116"/>
                  </a:cubicBezTo>
                  <a:cubicBezTo>
                    <a:pt x="20" y="116"/>
                    <a:pt x="20" y="116"/>
                    <a:pt x="20" y="116"/>
                  </a:cubicBezTo>
                  <a:cubicBezTo>
                    <a:pt x="21" y="115"/>
                    <a:pt x="21" y="114"/>
                    <a:pt x="21" y="114"/>
                  </a:cubicBezTo>
                  <a:cubicBezTo>
                    <a:pt x="21" y="114"/>
                    <a:pt x="22" y="114"/>
                    <a:pt x="22" y="114"/>
                  </a:cubicBezTo>
                  <a:cubicBezTo>
                    <a:pt x="22" y="115"/>
                    <a:pt x="23" y="116"/>
                    <a:pt x="23" y="116"/>
                  </a:cubicBezTo>
                  <a:cubicBezTo>
                    <a:pt x="23" y="116"/>
                    <a:pt x="24" y="117"/>
                    <a:pt x="24" y="117"/>
                  </a:cubicBezTo>
                  <a:cubicBezTo>
                    <a:pt x="25" y="118"/>
                    <a:pt x="26" y="118"/>
                    <a:pt x="26" y="118"/>
                  </a:cubicBezTo>
                  <a:cubicBezTo>
                    <a:pt x="26" y="118"/>
                    <a:pt x="27" y="117"/>
                    <a:pt x="27" y="117"/>
                  </a:cubicBezTo>
                  <a:cubicBezTo>
                    <a:pt x="27" y="117"/>
                    <a:pt x="28" y="118"/>
                    <a:pt x="28" y="117"/>
                  </a:cubicBezTo>
                  <a:cubicBezTo>
                    <a:pt x="28" y="117"/>
                    <a:pt x="29" y="117"/>
                    <a:pt x="29" y="117"/>
                  </a:cubicBezTo>
                  <a:cubicBezTo>
                    <a:pt x="29" y="117"/>
                    <a:pt x="30" y="116"/>
                    <a:pt x="29" y="116"/>
                  </a:cubicBezTo>
                  <a:cubicBezTo>
                    <a:pt x="29" y="116"/>
                    <a:pt x="29" y="115"/>
                    <a:pt x="29" y="116"/>
                  </a:cubicBezTo>
                  <a:cubicBezTo>
                    <a:pt x="28" y="116"/>
                    <a:pt x="28" y="116"/>
                    <a:pt x="27" y="116"/>
                  </a:cubicBezTo>
                  <a:cubicBezTo>
                    <a:pt x="26" y="116"/>
                    <a:pt x="24" y="115"/>
                    <a:pt x="24" y="115"/>
                  </a:cubicBezTo>
                  <a:cubicBezTo>
                    <a:pt x="24" y="114"/>
                    <a:pt x="23" y="114"/>
                    <a:pt x="23" y="113"/>
                  </a:cubicBezTo>
                  <a:cubicBezTo>
                    <a:pt x="22" y="113"/>
                    <a:pt x="22" y="112"/>
                    <a:pt x="21" y="112"/>
                  </a:cubicBezTo>
                  <a:cubicBezTo>
                    <a:pt x="20" y="112"/>
                    <a:pt x="20" y="112"/>
                    <a:pt x="20" y="112"/>
                  </a:cubicBezTo>
                  <a:cubicBezTo>
                    <a:pt x="20" y="112"/>
                    <a:pt x="19" y="113"/>
                    <a:pt x="19" y="114"/>
                  </a:cubicBezTo>
                  <a:cubicBezTo>
                    <a:pt x="19" y="114"/>
                    <a:pt x="20" y="115"/>
                    <a:pt x="18" y="114"/>
                  </a:cubicBezTo>
                  <a:cubicBezTo>
                    <a:pt x="16" y="114"/>
                    <a:pt x="14" y="114"/>
                    <a:pt x="14" y="114"/>
                  </a:cubicBezTo>
                  <a:cubicBezTo>
                    <a:pt x="11" y="111"/>
                    <a:pt x="11" y="111"/>
                    <a:pt x="11" y="111"/>
                  </a:cubicBezTo>
                  <a:cubicBezTo>
                    <a:pt x="11" y="111"/>
                    <a:pt x="10" y="111"/>
                    <a:pt x="9" y="111"/>
                  </a:cubicBezTo>
                  <a:cubicBezTo>
                    <a:pt x="9" y="111"/>
                    <a:pt x="7" y="110"/>
                    <a:pt x="7" y="109"/>
                  </a:cubicBezTo>
                  <a:cubicBezTo>
                    <a:pt x="7" y="109"/>
                    <a:pt x="6" y="108"/>
                    <a:pt x="6" y="107"/>
                  </a:cubicBezTo>
                  <a:cubicBezTo>
                    <a:pt x="6" y="107"/>
                    <a:pt x="5" y="107"/>
                    <a:pt x="5" y="106"/>
                  </a:cubicBezTo>
                  <a:cubicBezTo>
                    <a:pt x="5" y="106"/>
                    <a:pt x="4" y="105"/>
                    <a:pt x="4" y="105"/>
                  </a:cubicBezTo>
                  <a:cubicBezTo>
                    <a:pt x="4" y="105"/>
                    <a:pt x="4" y="104"/>
                    <a:pt x="5" y="103"/>
                  </a:cubicBezTo>
                  <a:cubicBezTo>
                    <a:pt x="7" y="103"/>
                    <a:pt x="7" y="103"/>
                    <a:pt x="8" y="103"/>
                  </a:cubicBezTo>
                  <a:cubicBezTo>
                    <a:pt x="9" y="103"/>
                    <a:pt x="8" y="103"/>
                    <a:pt x="10" y="103"/>
                  </a:cubicBezTo>
                  <a:cubicBezTo>
                    <a:pt x="12" y="103"/>
                    <a:pt x="11" y="103"/>
                    <a:pt x="12" y="103"/>
                  </a:cubicBezTo>
                  <a:cubicBezTo>
                    <a:pt x="13" y="103"/>
                    <a:pt x="15" y="103"/>
                    <a:pt x="15" y="103"/>
                  </a:cubicBezTo>
                  <a:cubicBezTo>
                    <a:pt x="15" y="103"/>
                    <a:pt x="13" y="102"/>
                    <a:pt x="16" y="103"/>
                  </a:cubicBezTo>
                  <a:cubicBezTo>
                    <a:pt x="16" y="103"/>
                    <a:pt x="20" y="104"/>
                    <a:pt x="19" y="106"/>
                  </a:cubicBezTo>
                  <a:cubicBezTo>
                    <a:pt x="19" y="106"/>
                    <a:pt x="18" y="107"/>
                    <a:pt x="18" y="107"/>
                  </a:cubicBezTo>
                  <a:cubicBezTo>
                    <a:pt x="18" y="107"/>
                    <a:pt x="20" y="108"/>
                    <a:pt x="20" y="108"/>
                  </a:cubicBezTo>
                  <a:cubicBezTo>
                    <a:pt x="20" y="108"/>
                    <a:pt x="21" y="107"/>
                    <a:pt x="21" y="107"/>
                  </a:cubicBezTo>
                  <a:cubicBezTo>
                    <a:pt x="22" y="108"/>
                    <a:pt x="22" y="108"/>
                    <a:pt x="22" y="108"/>
                  </a:cubicBezTo>
                  <a:cubicBezTo>
                    <a:pt x="24" y="110"/>
                    <a:pt x="24" y="110"/>
                    <a:pt x="24" y="110"/>
                  </a:cubicBezTo>
                  <a:cubicBezTo>
                    <a:pt x="24" y="110"/>
                    <a:pt x="26" y="110"/>
                    <a:pt x="26" y="110"/>
                  </a:cubicBezTo>
                  <a:cubicBezTo>
                    <a:pt x="25" y="111"/>
                    <a:pt x="24" y="109"/>
                    <a:pt x="25" y="111"/>
                  </a:cubicBezTo>
                  <a:cubicBezTo>
                    <a:pt x="26" y="113"/>
                    <a:pt x="27" y="114"/>
                    <a:pt x="27" y="114"/>
                  </a:cubicBezTo>
                  <a:cubicBezTo>
                    <a:pt x="28" y="114"/>
                    <a:pt x="28" y="114"/>
                    <a:pt x="28" y="114"/>
                  </a:cubicBezTo>
                  <a:cubicBezTo>
                    <a:pt x="28" y="114"/>
                    <a:pt x="28" y="113"/>
                    <a:pt x="29" y="113"/>
                  </a:cubicBezTo>
                  <a:cubicBezTo>
                    <a:pt x="29" y="114"/>
                    <a:pt x="31" y="114"/>
                    <a:pt x="32" y="114"/>
                  </a:cubicBezTo>
                  <a:cubicBezTo>
                    <a:pt x="32" y="114"/>
                    <a:pt x="32" y="113"/>
                    <a:pt x="31" y="111"/>
                  </a:cubicBezTo>
                  <a:cubicBezTo>
                    <a:pt x="30" y="110"/>
                    <a:pt x="29" y="109"/>
                    <a:pt x="29" y="109"/>
                  </a:cubicBezTo>
                  <a:cubicBezTo>
                    <a:pt x="28" y="109"/>
                    <a:pt x="29" y="110"/>
                    <a:pt x="27" y="109"/>
                  </a:cubicBezTo>
                  <a:cubicBezTo>
                    <a:pt x="25" y="108"/>
                    <a:pt x="25" y="109"/>
                    <a:pt x="24" y="108"/>
                  </a:cubicBezTo>
                  <a:cubicBezTo>
                    <a:pt x="23" y="106"/>
                    <a:pt x="22" y="106"/>
                    <a:pt x="22" y="105"/>
                  </a:cubicBezTo>
                  <a:cubicBezTo>
                    <a:pt x="22" y="105"/>
                    <a:pt x="23" y="105"/>
                    <a:pt x="24" y="104"/>
                  </a:cubicBezTo>
                  <a:cubicBezTo>
                    <a:pt x="25" y="104"/>
                    <a:pt x="23" y="103"/>
                    <a:pt x="25" y="104"/>
                  </a:cubicBezTo>
                  <a:cubicBezTo>
                    <a:pt x="28" y="105"/>
                    <a:pt x="28" y="105"/>
                    <a:pt x="29" y="105"/>
                  </a:cubicBezTo>
                  <a:cubicBezTo>
                    <a:pt x="29" y="105"/>
                    <a:pt x="31" y="105"/>
                    <a:pt x="29" y="104"/>
                  </a:cubicBezTo>
                  <a:cubicBezTo>
                    <a:pt x="27" y="104"/>
                    <a:pt x="26" y="103"/>
                    <a:pt x="26" y="103"/>
                  </a:cubicBezTo>
                  <a:cubicBezTo>
                    <a:pt x="24" y="103"/>
                    <a:pt x="24" y="103"/>
                    <a:pt x="24" y="103"/>
                  </a:cubicBezTo>
                  <a:cubicBezTo>
                    <a:pt x="24" y="103"/>
                    <a:pt x="24" y="103"/>
                    <a:pt x="23" y="103"/>
                  </a:cubicBezTo>
                  <a:cubicBezTo>
                    <a:pt x="22" y="103"/>
                    <a:pt x="22" y="104"/>
                    <a:pt x="22" y="103"/>
                  </a:cubicBezTo>
                  <a:cubicBezTo>
                    <a:pt x="21" y="103"/>
                    <a:pt x="20" y="103"/>
                    <a:pt x="20" y="102"/>
                  </a:cubicBezTo>
                  <a:cubicBezTo>
                    <a:pt x="19" y="102"/>
                    <a:pt x="18" y="101"/>
                    <a:pt x="18" y="101"/>
                  </a:cubicBezTo>
                  <a:cubicBezTo>
                    <a:pt x="18" y="100"/>
                    <a:pt x="17" y="99"/>
                    <a:pt x="17" y="99"/>
                  </a:cubicBezTo>
                  <a:cubicBezTo>
                    <a:pt x="17" y="99"/>
                    <a:pt x="17" y="99"/>
                    <a:pt x="17" y="99"/>
                  </a:cubicBezTo>
                  <a:cubicBezTo>
                    <a:pt x="16" y="99"/>
                    <a:pt x="15" y="99"/>
                    <a:pt x="14" y="99"/>
                  </a:cubicBezTo>
                  <a:cubicBezTo>
                    <a:pt x="14" y="99"/>
                    <a:pt x="13" y="99"/>
                    <a:pt x="13" y="99"/>
                  </a:cubicBezTo>
                  <a:cubicBezTo>
                    <a:pt x="13" y="98"/>
                    <a:pt x="13" y="98"/>
                    <a:pt x="13" y="97"/>
                  </a:cubicBezTo>
                  <a:cubicBezTo>
                    <a:pt x="13" y="97"/>
                    <a:pt x="13" y="96"/>
                    <a:pt x="14" y="96"/>
                  </a:cubicBezTo>
                  <a:cubicBezTo>
                    <a:pt x="15" y="96"/>
                    <a:pt x="16" y="96"/>
                    <a:pt x="17" y="96"/>
                  </a:cubicBezTo>
                  <a:cubicBezTo>
                    <a:pt x="18" y="96"/>
                    <a:pt x="19" y="96"/>
                    <a:pt x="20" y="96"/>
                  </a:cubicBezTo>
                  <a:cubicBezTo>
                    <a:pt x="20" y="96"/>
                    <a:pt x="21" y="97"/>
                    <a:pt x="21" y="97"/>
                  </a:cubicBezTo>
                  <a:cubicBezTo>
                    <a:pt x="22" y="98"/>
                    <a:pt x="23" y="98"/>
                    <a:pt x="23" y="98"/>
                  </a:cubicBezTo>
                  <a:cubicBezTo>
                    <a:pt x="23" y="99"/>
                    <a:pt x="23" y="99"/>
                    <a:pt x="24" y="99"/>
                  </a:cubicBezTo>
                  <a:cubicBezTo>
                    <a:pt x="24" y="100"/>
                    <a:pt x="25" y="100"/>
                    <a:pt x="25" y="100"/>
                  </a:cubicBezTo>
                  <a:cubicBezTo>
                    <a:pt x="26" y="102"/>
                    <a:pt x="26" y="102"/>
                    <a:pt x="26" y="102"/>
                  </a:cubicBezTo>
                  <a:cubicBezTo>
                    <a:pt x="26" y="102"/>
                    <a:pt x="26" y="102"/>
                    <a:pt x="26" y="102"/>
                  </a:cubicBezTo>
                  <a:cubicBezTo>
                    <a:pt x="28" y="103"/>
                    <a:pt x="28" y="103"/>
                    <a:pt x="28" y="103"/>
                  </a:cubicBezTo>
                  <a:cubicBezTo>
                    <a:pt x="28" y="103"/>
                    <a:pt x="31" y="104"/>
                    <a:pt x="31" y="104"/>
                  </a:cubicBezTo>
                  <a:cubicBezTo>
                    <a:pt x="31" y="104"/>
                    <a:pt x="31" y="104"/>
                    <a:pt x="32" y="104"/>
                  </a:cubicBezTo>
                  <a:cubicBezTo>
                    <a:pt x="33" y="104"/>
                    <a:pt x="33" y="103"/>
                    <a:pt x="33" y="103"/>
                  </a:cubicBezTo>
                  <a:cubicBezTo>
                    <a:pt x="33" y="103"/>
                    <a:pt x="34" y="103"/>
                    <a:pt x="34" y="103"/>
                  </a:cubicBezTo>
                  <a:cubicBezTo>
                    <a:pt x="34" y="103"/>
                    <a:pt x="37" y="101"/>
                    <a:pt x="37" y="101"/>
                  </a:cubicBezTo>
                  <a:cubicBezTo>
                    <a:pt x="37" y="102"/>
                    <a:pt x="38" y="102"/>
                    <a:pt x="39" y="102"/>
                  </a:cubicBezTo>
                  <a:cubicBezTo>
                    <a:pt x="39" y="102"/>
                    <a:pt x="42" y="104"/>
                    <a:pt x="42" y="104"/>
                  </a:cubicBezTo>
                  <a:cubicBezTo>
                    <a:pt x="42" y="103"/>
                    <a:pt x="42" y="102"/>
                    <a:pt x="42" y="102"/>
                  </a:cubicBezTo>
                  <a:cubicBezTo>
                    <a:pt x="42" y="102"/>
                    <a:pt x="43" y="101"/>
                    <a:pt x="43" y="101"/>
                  </a:cubicBezTo>
                  <a:cubicBezTo>
                    <a:pt x="47" y="101"/>
                    <a:pt x="47" y="101"/>
                    <a:pt x="47" y="101"/>
                  </a:cubicBezTo>
                  <a:cubicBezTo>
                    <a:pt x="47" y="101"/>
                    <a:pt x="48" y="100"/>
                    <a:pt x="48" y="100"/>
                  </a:cubicBezTo>
                  <a:cubicBezTo>
                    <a:pt x="47" y="100"/>
                    <a:pt x="46" y="100"/>
                    <a:pt x="46" y="100"/>
                  </a:cubicBezTo>
                  <a:cubicBezTo>
                    <a:pt x="44" y="101"/>
                    <a:pt x="44" y="101"/>
                    <a:pt x="44" y="101"/>
                  </a:cubicBezTo>
                  <a:cubicBezTo>
                    <a:pt x="42" y="101"/>
                    <a:pt x="42" y="101"/>
                    <a:pt x="42" y="101"/>
                  </a:cubicBezTo>
                  <a:cubicBezTo>
                    <a:pt x="42" y="101"/>
                    <a:pt x="41" y="102"/>
                    <a:pt x="41" y="102"/>
                  </a:cubicBezTo>
                  <a:cubicBezTo>
                    <a:pt x="40" y="102"/>
                    <a:pt x="39" y="101"/>
                    <a:pt x="39" y="101"/>
                  </a:cubicBezTo>
                  <a:cubicBezTo>
                    <a:pt x="38" y="100"/>
                    <a:pt x="36" y="99"/>
                    <a:pt x="36" y="99"/>
                  </a:cubicBezTo>
                  <a:cubicBezTo>
                    <a:pt x="35" y="99"/>
                    <a:pt x="36" y="99"/>
                    <a:pt x="34" y="98"/>
                  </a:cubicBezTo>
                  <a:cubicBezTo>
                    <a:pt x="32" y="97"/>
                    <a:pt x="31" y="96"/>
                    <a:pt x="31" y="96"/>
                  </a:cubicBezTo>
                  <a:cubicBezTo>
                    <a:pt x="30" y="95"/>
                    <a:pt x="30" y="95"/>
                    <a:pt x="30" y="95"/>
                  </a:cubicBezTo>
                  <a:cubicBezTo>
                    <a:pt x="30" y="95"/>
                    <a:pt x="30" y="94"/>
                    <a:pt x="29" y="94"/>
                  </a:cubicBezTo>
                  <a:cubicBezTo>
                    <a:pt x="28" y="93"/>
                    <a:pt x="25" y="92"/>
                    <a:pt x="25" y="92"/>
                  </a:cubicBezTo>
                  <a:cubicBezTo>
                    <a:pt x="25" y="92"/>
                    <a:pt x="25" y="91"/>
                    <a:pt x="25" y="91"/>
                  </a:cubicBezTo>
                  <a:cubicBezTo>
                    <a:pt x="25" y="91"/>
                    <a:pt x="25" y="88"/>
                    <a:pt x="25" y="88"/>
                  </a:cubicBezTo>
                  <a:cubicBezTo>
                    <a:pt x="25" y="87"/>
                    <a:pt x="24" y="85"/>
                    <a:pt x="24" y="85"/>
                  </a:cubicBezTo>
                  <a:cubicBezTo>
                    <a:pt x="24" y="85"/>
                    <a:pt x="26" y="84"/>
                    <a:pt x="26" y="84"/>
                  </a:cubicBezTo>
                  <a:cubicBezTo>
                    <a:pt x="27" y="84"/>
                    <a:pt x="28" y="85"/>
                    <a:pt x="28" y="85"/>
                  </a:cubicBezTo>
                  <a:cubicBezTo>
                    <a:pt x="29" y="84"/>
                    <a:pt x="29" y="84"/>
                    <a:pt x="29" y="84"/>
                  </a:cubicBezTo>
                  <a:cubicBezTo>
                    <a:pt x="37" y="73"/>
                    <a:pt x="37" y="73"/>
                    <a:pt x="37" y="73"/>
                  </a:cubicBezTo>
                  <a:cubicBezTo>
                    <a:pt x="44" y="63"/>
                    <a:pt x="44" y="63"/>
                    <a:pt x="44" y="63"/>
                  </a:cubicBezTo>
                  <a:cubicBezTo>
                    <a:pt x="47" y="48"/>
                    <a:pt x="47" y="48"/>
                    <a:pt x="47" y="48"/>
                  </a:cubicBezTo>
                  <a:cubicBezTo>
                    <a:pt x="49" y="41"/>
                    <a:pt x="49" y="41"/>
                    <a:pt x="49" y="41"/>
                  </a:cubicBezTo>
                  <a:cubicBezTo>
                    <a:pt x="51" y="35"/>
                    <a:pt x="51" y="35"/>
                    <a:pt x="51" y="35"/>
                  </a:cubicBezTo>
                  <a:cubicBezTo>
                    <a:pt x="51" y="35"/>
                    <a:pt x="51" y="34"/>
                    <a:pt x="52" y="35"/>
                  </a:cubicBezTo>
                  <a:cubicBezTo>
                    <a:pt x="52" y="35"/>
                    <a:pt x="53" y="37"/>
                    <a:pt x="53" y="37"/>
                  </a:cubicBezTo>
                  <a:cubicBezTo>
                    <a:pt x="54" y="38"/>
                    <a:pt x="54" y="38"/>
                    <a:pt x="54" y="38"/>
                  </a:cubicBezTo>
                  <a:cubicBezTo>
                    <a:pt x="55" y="38"/>
                    <a:pt x="55" y="38"/>
                    <a:pt x="55" y="38"/>
                  </a:cubicBezTo>
                  <a:cubicBezTo>
                    <a:pt x="55" y="38"/>
                    <a:pt x="57" y="37"/>
                    <a:pt x="58" y="37"/>
                  </a:cubicBezTo>
                  <a:cubicBezTo>
                    <a:pt x="58" y="37"/>
                    <a:pt x="62" y="39"/>
                    <a:pt x="62" y="39"/>
                  </a:cubicBezTo>
                  <a:cubicBezTo>
                    <a:pt x="62" y="39"/>
                    <a:pt x="62" y="41"/>
                    <a:pt x="62" y="42"/>
                  </a:cubicBezTo>
                  <a:cubicBezTo>
                    <a:pt x="62" y="42"/>
                    <a:pt x="64" y="44"/>
                    <a:pt x="63" y="45"/>
                  </a:cubicBezTo>
                  <a:cubicBezTo>
                    <a:pt x="63" y="45"/>
                    <a:pt x="62" y="47"/>
                    <a:pt x="62" y="47"/>
                  </a:cubicBezTo>
                  <a:cubicBezTo>
                    <a:pt x="62" y="47"/>
                    <a:pt x="63" y="48"/>
                    <a:pt x="63" y="48"/>
                  </a:cubicBezTo>
                  <a:cubicBezTo>
                    <a:pt x="64" y="48"/>
                    <a:pt x="64" y="48"/>
                    <a:pt x="65" y="48"/>
                  </a:cubicBezTo>
                  <a:cubicBezTo>
                    <a:pt x="66" y="48"/>
                    <a:pt x="67" y="49"/>
                    <a:pt x="67" y="49"/>
                  </a:cubicBezTo>
                  <a:cubicBezTo>
                    <a:pt x="67" y="49"/>
                    <a:pt x="67" y="50"/>
                    <a:pt x="67" y="50"/>
                  </a:cubicBezTo>
                  <a:cubicBezTo>
                    <a:pt x="67" y="50"/>
                    <a:pt x="67" y="52"/>
                    <a:pt x="67" y="52"/>
                  </a:cubicBezTo>
                  <a:cubicBezTo>
                    <a:pt x="67" y="53"/>
                    <a:pt x="65" y="53"/>
                    <a:pt x="65" y="53"/>
                  </a:cubicBezTo>
                  <a:cubicBezTo>
                    <a:pt x="65" y="53"/>
                    <a:pt x="65" y="54"/>
                    <a:pt x="65" y="54"/>
                  </a:cubicBezTo>
                  <a:cubicBezTo>
                    <a:pt x="64" y="55"/>
                    <a:pt x="63" y="56"/>
                    <a:pt x="62" y="56"/>
                  </a:cubicBezTo>
                  <a:cubicBezTo>
                    <a:pt x="62" y="56"/>
                    <a:pt x="60" y="54"/>
                    <a:pt x="60" y="54"/>
                  </a:cubicBezTo>
                  <a:cubicBezTo>
                    <a:pt x="60" y="54"/>
                    <a:pt x="59" y="55"/>
                    <a:pt x="59" y="55"/>
                  </a:cubicBezTo>
                  <a:cubicBezTo>
                    <a:pt x="60" y="57"/>
                    <a:pt x="60" y="57"/>
                    <a:pt x="60" y="57"/>
                  </a:cubicBezTo>
                  <a:cubicBezTo>
                    <a:pt x="61" y="60"/>
                    <a:pt x="61" y="60"/>
                    <a:pt x="61" y="60"/>
                  </a:cubicBezTo>
                  <a:cubicBezTo>
                    <a:pt x="60" y="61"/>
                    <a:pt x="60" y="61"/>
                    <a:pt x="60" y="61"/>
                  </a:cubicBezTo>
                  <a:cubicBezTo>
                    <a:pt x="61" y="64"/>
                    <a:pt x="61" y="64"/>
                    <a:pt x="61" y="64"/>
                  </a:cubicBezTo>
                  <a:cubicBezTo>
                    <a:pt x="61" y="66"/>
                    <a:pt x="61" y="66"/>
                    <a:pt x="61" y="66"/>
                  </a:cubicBezTo>
                  <a:cubicBezTo>
                    <a:pt x="59" y="67"/>
                    <a:pt x="59" y="67"/>
                    <a:pt x="59" y="67"/>
                  </a:cubicBezTo>
                  <a:cubicBezTo>
                    <a:pt x="59" y="67"/>
                    <a:pt x="58" y="68"/>
                    <a:pt x="57" y="68"/>
                  </a:cubicBezTo>
                  <a:cubicBezTo>
                    <a:pt x="57" y="68"/>
                    <a:pt x="56" y="67"/>
                    <a:pt x="56" y="68"/>
                  </a:cubicBezTo>
                  <a:cubicBezTo>
                    <a:pt x="57" y="69"/>
                    <a:pt x="57" y="70"/>
                    <a:pt x="58" y="70"/>
                  </a:cubicBezTo>
                  <a:cubicBezTo>
                    <a:pt x="59" y="70"/>
                    <a:pt x="61" y="70"/>
                    <a:pt x="61" y="70"/>
                  </a:cubicBezTo>
                  <a:cubicBezTo>
                    <a:pt x="63" y="73"/>
                    <a:pt x="63" y="73"/>
                    <a:pt x="63" y="73"/>
                  </a:cubicBezTo>
                  <a:cubicBezTo>
                    <a:pt x="63" y="73"/>
                    <a:pt x="64" y="73"/>
                    <a:pt x="65" y="73"/>
                  </a:cubicBezTo>
                  <a:cubicBezTo>
                    <a:pt x="65" y="73"/>
                    <a:pt x="67" y="74"/>
                    <a:pt x="67" y="74"/>
                  </a:cubicBezTo>
                  <a:cubicBezTo>
                    <a:pt x="67" y="74"/>
                    <a:pt x="67" y="74"/>
                    <a:pt x="68" y="75"/>
                  </a:cubicBezTo>
                  <a:cubicBezTo>
                    <a:pt x="69" y="75"/>
                    <a:pt x="71" y="76"/>
                    <a:pt x="71" y="76"/>
                  </a:cubicBezTo>
                  <a:cubicBezTo>
                    <a:pt x="71" y="76"/>
                    <a:pt x="71" y="75"/>
                    <a:pt x="70" y="75"/>
                  </a:cubicBezTo>
                  <a:cubicBezTo>
                    <a:pt x="70" y="75"/>
                    <a:pt x="69" y="72"/>
                    <a:pt x="67" y="72"/>
                  </a:cubicBezTo>
                  <a:cubicBezTo>
                    <a:pt x="66" y="71"/>
                    <a:pt x="65" y="71"/>
                    <a:pt x="64" y="71"/>
                  </a:cubicBezTo>
                  <a:cubicBezTo>
                    <a:pt x="63" y="71"/>
                    <a:pt x="61" y="70"/>
                    <a:pt x="61" y="70"/>
                  </a:cubicBezTo>
                  <a:cubicBezTo>
                    <a:pt x="61" y="69"/>
                    <a:pt x="60" y="68"/>
                    <a:pt x="61" y="68"/>
                  </a:cubicBezTo>
                  <a:cubicBezTo>
                    <a:pt x="61" y="67"/>
                    <a:pt x="61" y="66"/>
                    <a:pt x="63" y="66"/>
                  </a:cubicBezTo>
                  <a:cubicBezTo>
                    <a:pt x="64" y="66"/>
                    <a:pt x="65" y="67"/>
                    <a:pt x="66" y="66"/>
                  </a:cubicBezTo>
                  <a:cubicBezTo>
                    <a:pt x="67" y="66"/>
                    <a:pt x="69" y="63"/>
                    <a:pt x="69" y="63"/>
                  </a:cubicBezTo>
                  <a:cubicBezTo>
                    <a:pt x="71" y="61"/>
                    <a:pt x="71" y="61"/>
                    <a:pt x="71" y="61"/>
                  </a:cubicBezTo>
                  <a:cubicBezTo>
                    <a:pt x="74" y="60"/>
                    <a:pt x="74" y="60"/>
                    <a:pt x="74" y="60"/>
                  </a:cubicBezTo>
                  <a:cubicBezTo>
                    <a:pt x="74" y="60"/>
                    <a:pt x="78" y="58"/>
                    <a:pt x="78" y="58"/>
                  </a:cubicBezTo>
                  <a:cubicBezTo>
                    <a:pt x="78" y="58"/>
                    <a:pt x="79" y="58"/>
                    <a:pt x="80" y="59"/>
                  </a:cubicBezTo>
                  <a:cubicBezTo>
                    <a:pt x="81" y="60"/>
                    <a:pt x="81" y="60"/>
                    <a:pt x="81" y="60"/>
                  </a:cubicBezTo>
                  <a:cubicBezTo>
                    <a:pt x="82" y="60"/>
                    <a:pt x="84" y="61"/>
                    <a:pt x="84" y="61"/>
                  </a:cubicBezTo>
                  <a:cubicBezTo>
                    <a:pt x="84" y="61"/>
                    <a:pt x="84" y="61"/>
                    <a:pt x="85" y="62"/>
                  </a:cubicBezTo>
                  <a:cubicBezTo>
                    <a:pt x="85" y="62"/>
                    <a:pt x="86" y="63"/>
                    <a:pt x="85" y="65"/>
                  </a:cubicBezTo>
                  <a:cubicBezTo>
                    <a:pt x="85" y="66"/>
                    <a:pt x="85" y="67"/>
                    <a:pt x="85" y="67"/>
                  </a:cubicBezTo>
                  <a:cubicBezTo>
                    <a:pt x="85" y="67"/>
                    <a:pt x="86" y="66"/>
                    <a:pt x="86" y="65"/>
                  </a:cubicBezTo>
                  <a:cubicBezTo>
                    <a:pt x="86" y="63"/>
                    <a:pt x="86" y="62"/>
                    <a:pt x="86" y="61"/>
                  </a:cubicBezTo>
                  <a:cubicBezTo>
                    <a:pt x="86" y="60"/>
                    <a:pt x="85" y="59"/>
                    <a:pt x="85" y="59"/>
                  </a:cubicBezTo>
                  <a:cubicBezTo>
                    <a:pt x="85" y="59"/>
                    <a:pt x="83" y="60"/>
                    <a:pt x="81" y="59"/>
                  </a:cubicBezTo>
                  <a:cubicBezTo>
                    <a:pt x="80" y="58"/>
                    <a:pt x="80" y="57"/>
                    <a:pt x="79" y="57"/>
                  </a:cubicBezTo>
                  <a:cubicBezTo>
                    <a:pt x="79" y="57"/>
                    <a:pt x="78" y="56"/>
                    <a:pt x="77" y="56"/>
                  </a:cubicBezTo>
                  <a:cubicBezTo>
                    <a:pt x="77" y="56"/>
                    <a:pt x="77" y="55"/>
                    <a:pt x="77" y="54"/>
                  </a:cubicBezTo>
                  <a:cubicBezTo>
                    <a:pt x="77" y="53"/>
                    <a:pt x="77" y="52"/>
                    <a:pt x="77" y="51"/>
                  </a:cubicBezTo>
                  <a:cubicBezTo>
                    <a:pt x="77" y="51"/>
                    <a:pt x="76" y="50"/>
                    <a:pt x="77" y="49"/>
                  </a:cubicBezTo>
                  <a:cubicBezTo>
                    <a:pt x="78" y="48"/>
                    <a:pt x="78" y="48"/>
                    <a:pt x="79" y="48"/>
                  </a:cubicBezTo>
                  <a:cubicBezTo>
                    <a:pt x="79" y="47"/>
                    <a:pt x="81" y="46"/>
                    <a:pt x="80" y="46"/>
                  </a:cubicBezTo>
                  <a:cubicBezTo>
                    <a:pt x="80" y="45"/>
                    <a:pt x="79" y="45"/>
                    <a:pt x="78" y="45"/>
                  </a:cubicBezTo>
                  <a:cubicBezTo>
                    <a:pt x="77" y="45"/>
                    <a:pt x="78" y="46"/>
                    <a:pt x="77" y="46"/>
                  </a:cubicBezTo>
                  <a:cubicBezTo>
                    <a:pt x="75" y="46"/>
                    <a:pt x="75" y="45"/>
                    <a:pt x="74" y="44"/>
                  </a:cubicBezTo>
                  <a:cubicBezTo>
                    <a:pt x="74" y="43"/>
                    <a:pt x="74" y="43"/>
                    <a:pt x="73" y="44"/>
                  </a:cubicBezTo>
                  <a:cubicBezTo>
                    <a:pt x="72" y="44"/>
                    <a:pt x="71" y="43"/>
                    <a:pt x="71" y="43"/>
                  </a:cubicBezTo>
                  <a:cubicBezTo>
                    <a:pt x="71" y="43"/>
                    <a:pt x="70" y="42"/>
                    <a:pt x="71" y="41"/>
                  </a:cubicBezTo>
                  <a:cubicBezTo>
                    <a:pt x="71" y="41"/>
                    <a:pt x="72" y="39"/>
                    <a:pt x="72" y="39"/>
                  </a:cubicBezTo>
                  <a:cubicBezTo>
                    <a:pt x="72" y="39"/>
                    <a:pt x="72" y="36"/>
                    <a:pt x="72" y="36"/>
                  </a:cubicBezTo>
                  <a:cubicBezTo>
                    <a:pt x="72" y="35"/>
                    <a:pt x="72" y="35"/>
                    <a:pt x="72" y="35"/>
                  </a:cubicBezTo>
                  <a:close/>
                  <a:moveTo>
                    <a:pt x="127" y="1"/>
                  </a:moveTo>
                  <a:cubicBezTo>
                    <a:pt x="127" y="1"/>
                    <a:pt x="127" y="1"/>
                    <a:pt x="127" y="1"/>
                  </a:cubicBezTo>
                  <a:cubicBezTo>
                    <a:pt x="127" y="1"/>
                    <a:pt x="127" y="0"/>
                    <a:pt x="128" y="0"/>
                  </a:cubicBezTo>
                  <a:cubicBezTo>
                    <a:pt x="129" y="0"/>
                    <a:pt x="129" y="0"/>
                    <a:pt x="130" y="0"/>
                  </a:cubicBezTo>
                  <a:cubicBezTo>
                    <a:pt x="130" y="0"/>
                    <a:pt x="132" y="0"/>
                    <a:pt x="132" y="0"/>
                  </a:cubicBezTo>
                  <a:cubicBezTo>
                    <a:pt x="132" y="0"/>
                    <a:pt x="133" y="0"/>
                    <a:pt x="134" y="0"/>
                  </a:cubicBezTo>
                  <a:cubicBezTo>
                    <a:pt x="134" y="0"/>
                    <a:pt x="135" y="0"/>
                    <a:pt x="135" y="0"/>
                  </a:cubicBezTo>
                  <a:cubicBezTo>
                    <a:pt x="136" y="0"/>
                    <a:pt x="135" y="1"/>
                    <a:pt x="135" y="1"/>
                  </a:cubicBezTo>
                  <a:cubicBezTo>
                    <a:pt x="133" y="1"/>
                    <a:pt x="133" y="1"/>
                    <a:pt x="133" y="1"/>
                  </a:cubicBezTo>
                  <a:cubicBezTo>
                    <a:pt x="133" y="1"/>
                    <a:pt x="132" y="1"/>
                    <a:pt x="131" y="1"/>
                  </a:cubicBezTo>
                  <a:cubicBezTo>
                    <a:pt x="131" y="2"/>
                    <a:pt x="130" y="2"/>
                    <a:pt x="130" y="2"/>
                  </a:cubicBezTo>
                  <a:cubicBezTo>
                    <a:pt x="130" y="2"/>
                    <a:pt x="129" y="2"/>
                    <a:pt x="129" y="2"/>
                  </a:cubicBezTo>
                  <a:cubicBezTo>
                    <a:pt x="128" y="2"/>
                    <a:pt x="128" y="1"/>
                    <a:pt x="128" y="2"/>
                  </a:cubicBezTo>
                  <a:cubicBezTo>
                    <a:pt x="127" y="2"/>
                    <a:pt x="127" y="1"/>
                    <a:pt x="127" y="1"/>
                  </a:cubicBezTo>
                  <a:close/>
                  <a:moveTo>
                    <a:pt x="118" y="6"/>
                  </a:moveTo>
                  <a:cubicBezTo>
                    <a:pt x="118" y="6"/>
                    <a:pt x="118" y="6"/>
                    <a:pt x="118" y="6"/>
                  </a:cubicBezTo>
                  <a:cubicBezTo>
                    <a:pt x="118" y="6"/>
                    <a:pt x="118" y="5"/>
                    <a:pt x="119" y="5"/>
                  </a:cubicBezTo>
                  <a:cubicBezTo>
                    <a:pt x="119" y="5"/>
                    <a:pt x="119" y="4"/>
                    <a:pt x="120" y="5"/>
                  </a:cubicBezTo>
                  <a:cubicBezTo>
                    <a:pt x="120" y="5"/>
                    <a:pt x="120" y="7"/>
                    <a:pt x="120" y="7"/>
                  </a:cubicBezTo>
                  <a:cubicBezTo>
                    <a:pt x="119" y="7"/>
                    <a:pt x="119" y="7"/>
                    <a:pt x="118" y="7"/>
                  </a:cubicBezTo>
                  <a:cubicBezTo>
                    <a:pt x="118" y="7"/>
                    <a:pt x="118" y="6"/>
                    <a:pt x="118" y="6"/>
                  </a:cubicBezTo>
                  <a:close/>
                  <a:moveTo>
                    <a:pt x="112" y="9"/>
                  </a:moveTo>
                  <a:cubicBezTo>
                    <a:pt x="112" y="9"/>
                    <a:pt x="112" y="9"/>
                    <a:pt x="112" y="9"/>
                  </a:cubicBezTo>
                  <a:cubicBezTo>
                    <a:pt x="112" y="9"/>
                    <a:pt x="111" y="8"/>
                    <a:pt x="111" y="8"/>
                  </a:cubicBezTo>
                  <a:cubicBezTo>
                    <a:pt x="111" y="8"/>
                    <a:pt x="111" y="7"/>
                    <a:pt x="112" y="7"/>
                  </a:cubicBezTo>
                  <a:cubicBezTo>
                    <a:pt x="112" y="7"/>
                    <a:pt x="113" y="7"/>
                    <a:pt x="113" y="7"/>
                  </a:cubicBezTo>
                  <a:cubicBezTo>
                    <a:pt x="114" y="7"/>
                    <a:pt x="114" y="7"/>
                    <a:pt x="114" y="7"/>
                  </a:cubicBezTo>
                  <a:cubicBezTo>
                    <a:pt x="114" y="7"/>
                    <a:pt x="115" y="6"/>
                    <a:pt x="115" y="6"/>
                  </a:cubicBezTo>
                  <a:cubicBezTo>
                    <a:pt x="115" y="6"/>
                    <a:pt x="116" y="8"/>
                    <a:pt x="116" y="8"/>
                  </a:cubicBezTo>
                  <a:cubicBezTo>
                    <a:pt x="116" y="8"/>
                    <a:pt x="116" y="8"/>
                    <a:pt x="115" y="8"/>
                  </a:cubicBezTo>
                  <a:cubicBezTo>
                    <a:pt x="115" y="8"/>
                    <a:pt x="114" y="9"/>
                    <a:pt x="114" y="9"/>
                  </a:cubicBezTo>
                  <a:cubicBezTo>
                    <a:pt x="113" y="10"/>
                    <a:pt x="113" y="10"/>
                    <a:pt x="113" y="10"/>
                  </a:cubicBezTo>
                  <a:cubicBezTo>
                    <a:pt x="112" y="9"/>
                    <a:pt x="112" y="9"/>
                    <a:pt x="112" y="9"/>
                  </a:cubicBezTo>
                  <a:close/>
                  <a:moveTo>
                    <a:pt x="108" y="12"/>
                  </a:moveTo>
                  <a:cubicBezTo>
                    <a:pt x="108" y="12"/>
                    <a:pt x="108" y="12"/>
                    <a:pt x="108" y="12"/>
                  </a:cubicBezTo>
                  <a:cubicBezTo>
                    <a:pt x="108" y="11"/>
                    <a:pt x="107" y="11"/>
                    <a:pt x="107" y="11"/>
                  </a:cubicBezTo>
                  <a:cubicBezTo>
                    <a:pt x="107" y="11"/>
                    <a:pt x="106" y="10"/>
                    <a:pt x="106" y="10"/>
                  </a:cubicBezTo>
                  <a:cubicBezTo>
                    <a:pt x="106" y="10"/>
                    <a:pt x="106" y="9"/>
                    <a:pt x="107" y="9"/>
                  </a:cubicBezTo>
                  <a:cubicBezTo>
                    <a:pt x="107" y="9"/>
                    <a:pt x="107" y="9"/>
                    <a:pt x="107" y="10"/>
                  </a:cubicBezTo>
                  <a:cubicBezTo>
                    <a:pt x="108" y="10"/>
                    <a:pt x="108" y="11"/>
                    <a:pt x="108" y="11"/>
                  </a:cubicBezTo>
                  <a:cubicBezTo>
                    <a:pt x="108" y="12"/>
                    <a:pt x="108" y="12"/>
                    <a:pt x="108" y="12"/>
                  </a:cubicBezTo>
                  <a:close/>
                  <a:moveTo>
                    <a:pt x="96" y="12"/>
                  </a:moveTo>
                  <a:cubicBezTo>
                    <a:pt x="96" y="12"/>
                    <a:pt x="96" y="12"/>
                    <a:pt x="96" y="12"/>
                  </a:cubicBezTo>
                  <a:cubicBezTo>
                    <a:pt x="96" y="12"/>
                    <a:pt x="96" y="12"/>
                    <a:pt x="97" y="12"/>
                  </a:cubicBezTo>
                  <a:cubicBezTo>
                    <a:pt x="98" y="11"/>
                    <a:pt x="98" y="10"/>
                    <a:pt x="99" y="11"/>
                  </a:cubicBezTo>
                  <a:cubicBezTo>
                    <a:pt x="100" y="11"/>
                    <a:pt x="102" y="12"/>
                    <a:pt x="102" y="12"/>
                  </a:cubicBezTo>
                  <a:cubicBezTo>
                    <a:pt x="102" y="12"/>
                    <a:pt x="102" y="11"/>
                    <a:pt x="102" y="11"/>
                  </a:cubicBezTo>
                  <a:cubicBezTo>
                    <a:pt x="103" y="11"/>
                    <a:pt x="103" y="12"/>
                    <a:pt x="103" y="12"/>
                  </a:cubicBezTo>
                  <a:cubicBezTo>
                    <a:pt x="103" y="12"/>
                    <a:pt x="102" y="12"/>
                    <a:pt x="102" y="12"/>
                  </a:cubicBezTo>
                  <a:cubicBezTo>
                    <a:pt x="101" y="13"/>
                    <a:pt x="101" y="13"/>
                    <a:pt x="100" y="13"/>
                  </a:cubicBezTo>
                  <a:cubicBezTo>
                    <a:pt x="99" y="13"/>
                    <a:pt x="99" y="12"/>
                    <a:pt x="98" y="13"/>
                  </a:cubicBezTo>
                  <a:cubicBezTo>
                    <a:pt x="98" y="13"/>
                    <a:pt x="98" y="14"/>
                    <a:pt x="97" y="14"/>
                  </a:cubicBezTo>
                  <a:cubicBezTo>
                    <a:pt x="97" y="14"/>
                    <a:pt x="96" y="14"/>
                    <a:pt x="96" y="14"/>
                  </a:cubicBezTo>
                  <a:cubicBezTo>
                    <a:pt x="96" y="13"/>
                    <a:pt x="96" y="12"/>
                    <a:pt x="96" y="12"/>
                  </a:cubicBezTo>
                  <a:close/>
                  <a:moveTo>
                    <a:pt x="93" y="13"/>
                  </a:moveTo>
                  <a:cubicBezTo>
                    <a:pt x="93" y="13"/>
                    <a:pt x="93" y="13"/>
                    <a:pt x="93" y="13"/>
                  </a:cubicBezTo>
                  <a:cubicBezTo>
                    <a:pt x="93" y="13"/>
                    <a:pt x="93" y="12"/>
                    <a:pt x="94" y="13"/>
                  </a:cubicBezTo>
                  <a:cubicBezTo>
                    <a:pt x="94" y="13"/>
                    <a:pt x="94" y="12"/>
                    <a:pt x="94" y="13"/>
                  </a:cubicBezTo>
                  <a:cubicBezTo>
                    <a:pt x="95" y="14"/>
                    <a:pt x="95" y="15"/>
                    <a:pt x="94" y="15"/>
                  </a:cubicBezTo>
                  <a:cubicBezTo>
                    <a:pt x="93" y="14"/>
                    <a:pt x="93" y="13"/>
                    <a:pt x="93" y="13"/>
                  </a:cubicBezTo>
                  <a:close/>
                  <a:moveTo>
                    <a:pt x="81" y="13"/>
                  </a:moveTo>
                  <a:cubicBezTo>
                    <a:pt x="81" y="13"/>
                    <a:pt x="81" y="13"/>
                    <a:pt x="81" y="13"/>
                  </a:cubicBezTo>
                  <a:cubicBezTo>
                    <a:pt x="81" y="13"/>
                    <a:pt x="81" y="12"/>
                    <a:pt x="82" y="12"/>
                  </a:cubicBezTo>
                  <a:cubicBezTo>
                    <a:pt x="82" y="12"/>
                    <a:pt x="82" y="12"/>
                    <a:pt x="83" y="12"/>
                  </a:cubicBezTo>
                  <a:cubicBezTo>
                    <a:pt x="83" y="13"/>
                    <a:pt x="84" y="13"/>
                    <a:pt x="84" y="13"/>
                  </a:cubicBezTo>
                  <a:cubicBezTo>
                    <a:pt x="85" y="13"/>
                    <a:pt x="85" y="13"/>
                    <a:pt x="85" y="13"/>
                  </a:cubicBezTo>
                  <a:cubicBezTo>
                    <a:pt x="86" y="13"/>
                    <a:pt x="86" y="12"/>
                    <a:pt x="87" y="13"/>
                  </a:cubicBezTo>
                  <a:cubicBezTo>
                    <a:pt x="88" y="13"/>
                    <a:pt x="88" y="13"/>
                    <a:pt x="89" y="13"/>
                  </a:cubicBezTo>
                  <a:cubicBezTo>
                    <a:pt x="89" y="13"/>
                    <a:pt x="91" y="13"/>
                    <a:pt x="91" y="13"/>
                  </a:cubicBezTo>
                  <a:cubicBezTo>
                    <a:pt x="91" y="13"/>
                    <a:pt x="91" y="14"/>
                    <a:pt x="91" y="14"/>
                  </a:cubicBezTo>
                  <a:cubicBezTo>
                    <a:pt x="90" y="14"/>
                    <a:pt x="90" y="14"/>
                    <a:pt x="89" y="14"/>
                  </a:cubicBezTo>
                  <a:cubicBezTo>
                    <a:pt x="89" y="14"/>
                    <a:pt x="90" y="14"/>
                    <a:pt x="88" y="14"/>
                  </a:cubicBezTo>
                  <a:cubicBezTo>
                    <a:pt x="87" y="14"/>
                    <a:pt x="87" y="14"/>
                    <a:pt x="86" y="14"/>
                  </a:cubicBezTo>
                  <a:cubicBezTo>
                    <a:pt x="86" y="14"/>
                    <a:pt x="86" y="14"/>
                    <a:pt x="85" y="14"/>
                  </a:cubicBezTo>
                  <a:cubicBezTo>
                    <a:pt x="85" y="14"/>
                    <a:pt x="85" y="14"/>
                    <a:pt x="85" y="14"/>
                  </a:cubicBezTo>
                  <a:cubicBezTo>
                    <a:pt x="84" y="14"/>
                    <a:pt x="87" y="13"/>
                    <a:pt x="84" y="14"/>
                  </a:cubicBezTo>
                  <a:cubicBezTo>
                    <a:pt x="81" y="15"/>
                    <a:pt x="81" y="15"/>
                    <a:pt x="81" y="15"/>
                  </a:cubicBezTo>
                  <a:cubicBezTo>
                    <a:pt x="81" y="15"/>
                    <a:pt x="81" y="14"/>
                    <a:pt x="81" y="14"/>
                  </a:cubicBezTo>
                  <a:cubicBezTo>
                    <a:pt x="81" y="14"/>
                    <a:pt x="81" y="13"/>
                    <a:pt x="81" y="13"/>
                  </a:cubicBezTo>
                  <a:close/>
                  <a:moveTo>
                    <a:pt x="68" y="16"/>
                  </a:moveTo>
                  <a:cubicBezTo>
                    <a:pt x="68" y="16"/>
                    <a:pt x="68" y="16"/>
                    <a:pt x="68" y="16"/>
                  </a:cubicBezTo>
                  <a:cubicBezTo>
                    <a:pt x="69" y="16"/>
                    <a:pt x="69" y="16"/>
                    <a:pt x="69" y="16"/>
                  </a:cubicBezTo>
                  <a:cubicBezTo>
                    <a:pt x="69" y="16"/>
                    <a:pt x="71" y="16"/>
                    <a:pt x="71" y="15"/>
                  </a:cubicBezTo>
                  <a:cubicBezTo>
                    <a:pt x="72" y="15"/>
                    <a:pt x="72" y="15"/>
                    <a:pt x="72" y="15"/>
                  </a:cubicBezTo>
                  <a:cubicBezTo>
                    <a:pt x="72" y="15"/>
                    <a:pt x="74" y="14"/>
                    <a:pt x="74" y="14"/>
                  </a:cubicBezTo>
                  <a:cubicBezTo>
                    <a:pt x="75" y="14"/>
                    <a:pt x="76" y="13"/>
                    <a:pt x="76" y="13"/>
                  </a:cubicBezTo>
                  <a:cubicBezTo>
                    <a:pt x="76" y="13"/>
                    <a:pt x="78" y="14"/>
                    <a:pt x="78" y="14"/>
                  </a:cubicBezTo>
                  <a:cubicBezTo>
                    <a:pt x="79" y="14"/>
                    <a:pt x="79" y="13"/>
                    <a:pt x="79" y="13"/>
                  </a:cubicBezTo>
                  <a:cubicBezTo>
                    <a:pt x="77" y="12"/>
                    <a:pt x="77" y="12"/>
                    <a:pt x="77" y="12"/>
                  </a:cubicBezTo>
                  <a:cubicBezTo>
                    <a:pt x="73" y="13"/>
                    <a:pt x="73" y="13"/>
                    <a:pt x="73" y="13"/>
                  </a:cubicBezTo>
                  <a:cubicBezTo>
                    <a:pt x="73" y="13"/>
                    <a:pt x="70" y="14"/>
                    <a:pt x="69" y="14"/>
                  </a:cubicBezTo>
                  <a:cubicBezTo>
                    <a:pt x="68" y="13"/>
                    <a:pt x="67" y="14"/>
                    <a:pt x="67" y="14"/>
                  </a:cubicBezTo>
                  <a:cubicBezTo>
                    <a:pt x="66" y="15"/>
                    <a:pt x="66" y="15"/>
                    <a:pt x="66" y="15"/>
                  </a:cubicBezTo>
                  <a:cubicBezTo>
                    <a:pt x="66" y="15"/>
                    <a:pt x="67" y="16"/>
                    <a:pt x="67" y="16"/>
                  </a:cubicBezTo>
                  <a:cubicBezTo>
                    <a:pt x="67" y="17"/>
                    <a:pt x="68" y="16"/>
                    <a:pt x="68" y="16"/>
                  </a:cubicBezTo>
                  <a:close/>
                  <a:moveTo>
                    <a:pt x="56" y="22"/>
                  </a:moveTo>
                  <a:cubicBezTo>
                    <a:pt x="56" y="22"/>
                    <a:pt x="56" y="22"/>
                    <a:pt x="56" y="22"/>
                  </a:cubicBezTo>
                  <a:cubicBezTo>
                    <a:pt x="56" y="22"/>
                    <a:pt x="56" y="22"/>
                    <a:pt x="56" y="22"/>
                  </a:cubicBezTo>
                  <a:cubicBezTo>
                    <a:pt x="57" y="23"/>
                    <a:pt x="57" y="23"/>
                    <a:pt x="57" y="23"/>
                  </a:cubicBezTo>
                  <a:cubicBezTo>
                    <a:pt x="57" y="23"/>
                    <a:pt x="58" y="22"/>
                    <a:pt x="58" y="22"/>
                  </a:cubicBezTo>
                  <a:cubicBezTo>
                    <a:pt x="58" y="21"/>
                    <a:pt x="59" y="21"/>
                    <a:pt x="59" y="21"/>
                  </a:cubicBezTo>
                  <a:cubicBezTo>
                    <a:pt x="59" y="21"/>
                    <a:pt x="60" y="20"/>
                    <a:pt x="61" y="20"/>
                  </a:cubicBezTo>
                  <a:cubicBezTo>
                    <a:pt x="61" y="20"/>
                    <a:pt x="63" y="19"/>
                    <a:pt x="63" y="19"/>
                  </a:cubicBezTo>
                  <a:cubicBezTo>
                    <a:pt x="63" y="18"/>
                    <a:pt x="63" y="18"/>
                    <a:pt x="63" y="18"/>
                  </a:cubicBezTo>
                  <a:cubicBezTo>
                    <a:pt x="63" y="18"/>
                    <a:pt x="60" y="18"/>
                    <a:pt x="60" y="18"/>
                  </a:cubicBezTo>
                  <a:cubicBezTo>
                    <a:pt x="60" y="18"/>
                    <a:pt x="58" y="20"/>
                    <a:pt x="58" y="20"/>
                  </a:cubicBezTo>
                  <a:cubicBezTo>
                    <a:pt x="58" y="20"/>
                    <a:pt x="56" y="22"/>
                    <a:pt x="56" y="22"/>
                  </a:cubicBezTo>
                  <a:close/>
                  <a:moveTo>
                    <a:pt x="55" y="32"/>
                  </a:moveTo>
                  <a:cubicBezTo>
                    <a:pt x="55" y="32"/>
                    <a:pt x="55" y="32"/>
                    <a:pt x="55" y="32"/>
                  </a:cubicBezTo>
                  <a:cubicBezTo>
                    <a:pt x="55" y="32"/>
                    <a:pt x="57" y="30"/>
                    <a:pt x="57" y="29"/>
                  </a:cubicBezTo>
                  <a:cubicBezTo>
                    <a:pt x="57" y="29"/>
                    <a:pt x="57" y="27"/>
                    <a:pt x="57" y="27"/>
                  </a:cubicBezTo>
                  <a:cubicBezTo>
                    <a:pt x="57" y="25"/>
                    <a:pt x="57" y="25"/>
                    <a:pt x="57" y="25"/>
                  </a:cubicBezTo>
                  <a:cubicBezTo>
                    <a:pt x="55" y="23"/>
                    <a:pt x="55" y="23"/>
                    <a:pt x="55" y="23"/>
                  </a:cubicBezTo>
                  <a:cubicBezTo>
                    <a:pt x="55" y="23"/>
                    <a:pt x="54" y="25"/>
                    <a:pt x="54" y="25"/>
                  </a:cubicBezTo>
                  <a:cubicBezTo>
                    <a:pt x="54" y="26"/>
                    <a:pt x="53" y="26"/>
                    <a:pt x="52" y="27"/>
                  </a:cubicBezTo>
                  <a:cubicBezTo>
                    <a:pt x="51" y="28"/>
                    <a:pt x="51" y="29"/>
                    <a:pt x="51" y="30"/>
                  </a:cubicBezTo>
                  <a:cubicBezTo>
                    <a:pt x="51" y="30"/>
                    <a:pt x="50" y="31"/>
                    <a:pt x="50" y="32"/>
                  </a:cubicBezTo>
                  <a:cubicBezTo>
                    <a:pt x="50" y="33"/>
                    <a:pt x="51" y="33"/>
                    <a:pt x="52" y="33"/>
                  </a:cubicBezTo>
                  <a:cubicBezTo>
                    <a:pt x="53" y="33"/>
                    <a:pt x="52" y="33"/>
                    <a:pt x="52" y="33"/>
                  </a:cubicBezTo>
                  <a:cubicBezTo>
                    <a:pt x="55" y="32"/>
                    <a:pt x="55" y="32"/>
                    <a:pt x="55" y="32"/>
                  </a:cubicBezTo>
                  <a:close/>
                  <a:moveTo>
                    <a:pt x="21" y="94"/>
                  </a:moveTo>
                  <a:cubicBezTo>
                    <a:pt x="21" y="94"/>
                    <a:pt x="21" y="94"/>
                    <a:pt x="21" y="94"/>
                  </a:cubicBezTo>
                  <a:cubicBezTo>
                    <a:pt x="21" y="94"/>
                    <a:pt x="21" y="94"/>
                    <a:pt x="22" y="94"/>
                  </a:cubicBezTo>
                  <a:cubicBezTo>
                    <a:pt x="22" y="94"/>
                    <a:pt x="22" y="93"/>
                    <a:pt x="22" y="93"/>
                  </a:cubicBezTo>
                  <a:cubicBezTo>
                    <a:pt x="23" y="93"/>
                    <a:pt x="23" y="94"/>
                    <a:pt x="23" y="94"/>
                  </a:cubicBezTo>
                  <a:cubicBezTo>
                    <a:pt x="24" y="94"/>
                    <a:pt x="24" y="95"/>
                    <a:pt x="24" y="95"/>
                  </a:cubicBezTo>
                  <a:cubicBezTo>
                    <a:pt x="25" y="97"/>
                    <a:pt x="25" y="97"/>
                    <a:pt x="25" y="97"/>
                  </a:cubicBezTo>
                  <a:cubicBezTo>
                    <a:pt x="25" y="97"/>
                    <a:pt x="25" y="98"/>
                    <a:pt x="25" y="98"/>
                  </a:cubicBezTo>
                  <a:cubicBezTo>
                    <a:pt x="25" y="99"/>
                    <a:pt x="25" y="99"/>
                    <a:pt x="25" y="99"/>
                  </a:cubicBezTo>
                  <a:cubicBezTo>
                    <a:pt x="25" y="99"/>
                    <a:pt x="26" y="99"/>
                    <a:pt x="27" y="99"/>
                  </a:cubicBezTo>
                  <a:cubicBezTo>
                    <a:pt x="27" y="99"/>
                    <a:pt x="27" y="100"/>
                    <a:pt x="28" y="100"/>
                  </a:cubicBezTo>
                  <a:cubicBezTo>
                    <a:pt x="29" y="101"/>
                    <a:pt x="29" y="101"/>
                    <a:pt x="29" y="101"/>
                  </a:cubicBezTo>
                  <a:cubicBezTo>
                    <a:pt x="30" y="102"/>
                    <a:pt x="30" y="102"/>
                    <a:pt x="31" y="103"/>
                  </a:cubicBezTo>
                  <a:cubicBezTo>
                    <a:pt x="32" y="103"/>
                    <a:pt x="32" y="103"/>
                    <a:pt x="33" y="103"/>
                  </a:cubicBezTo>
                  <a:cubicBezTo>
                    <a:pt x="33" y="102"/>
                    <a:pt x="33" y="102"/>
                    <a:pt x="34" y="102"/>
                  </a:cubicBezTo>
                  <a:cubicBezTo>
                    <a:pt x="34" y="102"/>
                    <a:pt x="34" y="102"/>
                    <a:pt x="35" y="102"/>
                  </a:cubicBezTo>
                  <a:cubicBezTo>
                    <a:pt x="35" y="101"/>
                    <a:pt x="34" y="101"/>
                    <a:pt x="34" y="101"/>
                  </a:cubicBezTo>
                  <a:cubicBezTo>
                    <a:pt x="34" y="101"/>
                    <a:pt x="33" y="100"/>
                    <a:pt x="32" y="99"/>
                  </a:cubicBezTo>
                  <a:cubicBezTo>
                    <a:pt x="32" y="99"/>
                    <a:pt x="32" y="99"/>
                    <a:pt x="32" y="98"/>
                  </a:cubicBezTo>
                  <a:cubicBezTo>
                    <a:pt x="32" y="98"/>
                    <a:pt x="32" y="98"/>
                    <a:pt x="31" y="97"/>
                  </a:cubicBezTo>
                  <a:cubicBezTo>
                    <a:pt x="30" y="97"/>
                    <a:pt x="30" y="97"/>
                    <a:pt x="30" y="97"/>
                  </a:cubicBezTo>
                  <a:cubicBezTo>
                    <a:pt x="29" y="96"/>
                    <a:pt x="29" y="95"/>
                    <a:pt x="29" y="95"/>
                  </a:cubicBezTo>
                  <a:cubicBezTo>
                    <a:pt x="29" y="95"/>
                    <a:pt x="27" y="95"/>
                    <a:pt x="27" y="94"/>
                  </a:cubicBezTo>
                  <a:cubicBezTo>
                    <a:pt x="27" y="94"/>
                    <a:pt x="26" y="94"/>
                    <a:pt x="26" y="94"/>
                  </a:cubicBezTo>
                  <a:cubicBezTo>
                    <a:pt x="26" y="94"/>
                    <a:pt x="24" y="93"/>
                    <a:pt x="24" y="92"/>
                  </a:cubicBezTo>
                  <a:cubicBezTo>
                    <a:pt x="24" y="92"/>
                    <a:pt x="24" y="91"/>
                    <a:pt x="24" y="91"/>
                  </a:cubicBezTo>
                  <a:cubicBezTo>
                    <a:pt x="24" y="91"/>
                    <a:pt x="23" y="91"/>
                    <a:pt x="22" y="91"/>
                  </a:cubicBezTo>
                  <a:cubicBezTo>
                    <a:pt x="21" y="92"/>
                    <a:pt x="20" y="92"/>
                    <a:pt x="20" y="92"/>
                  </a:cubicBezTo>
                  <a:cubicBezTo>
                    <a:pt x="19" y="92"/>
                    <a:pt x="19" y="93"/>
                    <a:pt x="19" y="93"/>
                  </a:cubicBezTo>
                  <a:cubicBezTo>
                    <a:pt x="19" y="93"/>
                    <a:pt x="19" y="94"/>
                    <a:pt x="20" y="94"/>
                  </a:cubicBezTo>
                  <a:cubicBezTo>
                    <a:pt x="20" y="95"/>
                    <a:pt x="21" y="94"/>
                    <a:pt x="21" y="94"/>
                  </a:cubicBezTo>
                  <a:close/>
                  <a:moveTo>
                    <a:pt x="71" y="75"/>
                  </a:moveTo>
                  <a:cubicBezTo>
                    <a:pt x="71" y="75"/>
                    <a:pt x="71" y="75"/>
                    <a:pt x="71" y="75"/>
                  </a:cubicBezTo>
                  <a:cubicBezTo>
                    <a:pt x="71" y="76"/>
                    <a:pt x="71" y="76"/>
                    <a:pt x="71" y="76"/>
                  </a:cubicBezTo>
                  <a:cubicBezTo>
                    <a:pt x="71" y="76"/>
                    <a:pt x="71" y="76"/>
                    <a:pt x="72" y="76"/>
                  </a:cubicBezTo>
                  <a:cubicBezTo>
                    <a:pt x="72" y="75"/>
                    <a:pt x="72" y="76"/>
                    <a:pt x="73" y="76"/>
                  </a:cubicBezTo>
                  <a:cubicBezTo>
                    <a:pt x="73" y="76"/>
                    <a:pt x="73" y="76"/>
                    <a:pt x="73" y="76"/>
                  </a:cubicBezTo>
                  <a:cubicBezTo>
                    <a:pt x="74" y="76"/>
                    <a:pt x="75" y="74"/>
                    <a:pt x="75" y="74"/>
                  </a:cubicBezTo>
                  <a:cubicBezTo>
                    <a:pt x="75" y="74"/>
                    <a:pt x="75" y="74"/>
                    <a:pt x="76" y="74"/>
                  </a:cubicBezTo>
                  <a:cubicBezTo>
                    <a:pt x="76" y="74"/>
                    <a:pt x="77" y="74"/>
                    <a:pt x="77" y="73"/>
                  </a:cubicBezTo>
                  <a:cubicBezTo>
                    <a:pt x="77" y="73"/>
                    <a:pt x="77" y="73"/>
                    <a:pt x="78" y="73"/>
                  </a:cubicBezTo>
                  <a:cubicBezTo>
                    <a:pt x="78" y="72"/>
                    <a:pt x="78" y="72"/>
                    <a:pt x="78" y="72"/>
                  </a:cubicBezTo>
                  <a:cubicBezTo>
                    <a:pt x="79" y="71"/>
                    <a:pt x="80" y="71"/>
                    <a:pt x="80" y="71"/>
                  </a:cubicBezTo>
                  <a:cubicBezTo>
                    <a:pt x="81" y="70"/>
                    <a:pt x="81" y="70"/>
                    <a:pt x="81" y="69"/>
                  </a:cubicBezTo>
                  <a:cubicBezTo>
                    <a:pt x="81" y="69"/>
                    <a:pt x="80" y="69"/>
                    <a:pt x="80" y="70"/>
                  </a:cubicBezTo>
                  <a:cubicBezTo>
                    <a:pt x="79" y="70"/>
                    <a:pt x="78" y="70"/>
                    <a:pt x="78" y="70"/>
                  </a:cubicBezTo>
                  <a:cubicBezTo>
                    <a:pt x="78" y="71"/>
                    <a:pt x="77" y="71"/>
                    <a:pt x="77" y="71"/>
                  </a:cubicBezTo>
                  <a:cubicBezTo>
                    <a:pt x="76" y="71"/>
                    <a:pt x="75" y="72"/>
                    <a:pt x="74" y="72"/>
                  </a:cubicBezTo>
                  <a:cubicBezTo>
                    <a:pt x="74" y="72"/>
                    <a:pt x="74" y="73"/>
                    <a:pt x="73" y="74"/>
                  </a:cubicBezTo>
                  <a:cubicBezTo>
                    <a:pt x="73" y="74"/>
                    <a:pt x="73" y="74"/>
                    <a:pt x="73" y="75"/>
                  </a:cubicBezTo>
                  <a:cubicBezTo>
                    <a:pt x="72" y="75"/>
                    <a:pt x="71" y="75"/>
                    <a:pt x="71" y="75"/>
                  </a:cubicBez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23" name="Freeform 217">
              <a:extLst>
                <a:ext uri="{FF2B5EF4-FFF2-40B4-BE49-F238E27FC236}">
                  <a16:creationId xmlns:a16="http://schemas.microsoft.com/office/drawing/2014/main" id="{C18602B9-5590-DC4F-AA42-22169D30DB36}"/>
                </a:ext>
              </a:extLst>
            </p:cNvPr>
            <p:cNvSpPr>
              <a:spLocks/>
            </p:cNvSpPr>
            <p:nvPr/>
          </p:nvSpPr>
          <p:spPr bwMode="auto">
            <a:xfrm>
              <a:off x="8054898" y="3267064"/>
              <a:ext cx="384801" cy="263158"/>
            </a:xfrm>
            <a:custGeom>
              <a:avLst/>
              <a:gdLst>
                <a:gd name="T0" fmla="*/ 4 w 169"/>
                <a:gd name="T1" fmla="*/ 28 h 119"/>
                <a:gd name="T2" fmla="*/ 17 w 169"/>
                <a:gd name="T3" fmla="*/ 23 h 119"/>
                <a:gd name="T4" fmla="*/ 24 w 169"/>
                <a:gd name="T5" fmla="*/ 19 h 119"/>
                <a:gd name="T6" fmla="*/ 29 w 169"/>
                <a:gd name="T7" fmla="*/ 16 h 119"/>
                <a:gd name="T8" fmla="*/ 32 w 169"/>
                <a:gd name="T9" fmla="*/ 14 h 119"/>
                <a:gd name="T10" fmla="*/ 38 w 169"/>
                <a:gd name="T11" fmla="*/ 12 h 119"/>
                <a:gd name="T12" fmla="*/ 44 w 169"/>
                <a:gd name="T13" fmla="*/ 11 h 119"/>
                <a:gd name="T14" fmla="*/ 48 w 169"/>
                <a:gd name="T15" fmla="*/ 8 h 119"/>
                <a:gd name="T16" fmla="*/ 56 w 169"/>
                <a:gd name="T17" fmla="*/ 7 h 119"/>
                <a:gd name="T18" fmla="*/ 55 w 169"/>
                <a:gd name="T19" fmla="*/ 2 h 119"/>
                <a:gd name="T20" fmla="*/ 63 w 169"/>
                <a:gd name="T21" fmla="*/ 0 h 119"/>
                <a:gd name="T22" fmla="*/ 69 w 169"/>
                <a:gd name="T23" fmla="*/ 4 h 119"/>
                <a:gd name="T24" fmla="*/ 73 w 169"/>
                <a:gd name="T25" fmla="*/ 8 h 119"/>
                <a:gd name="T26" fmla="*/ 72 w 169"/>
                <a:gd name="T27" fmla="*/ 11 h 119"/>
                <a:gd name="T28" fmla="*/ 78 w 169"/>
                <a:gd name="T29" fmla="*/ 12 h 119"/>
                <a:gd name="T30" fmla="*/ 85 w 169"/>
                <a:gd name="T31" fmla="*/ 10 h 119"/>
                <a:gd name="T32" fmla="*/ 88 w 169"/>
                <a:gd name="T33" fmla="*/ 13 h 119"/>
                <a:gd name="T34" fmla="*/ 95 w 169"/>
                <a:gd name="T35" fmla="*/ 16 h 119"/>
                <a:gd name="T36" fmla="*/ 95 w 169"/>
                <a:gd name="T37" fmla="*/ 21 h 119"/>
                <a:gd name="T38" fmla="*/ 91 w 169"/>
                <a:gd name="T39" fmla="*/ 27 h 119"/>
                <a:gd name="T40" fmla="*/ 95 w 169"/>
                <a:gd name="T41" fmla="*/ 34 h 119"/>
                <a:gd name="T42" fmla="*/ 106 w 169"/>
                <a:gd name="T43" fmla="*/ 41 h 119"/>
                <a:gd name="T44" fmla="*/ 116 w 169"/>
                <a:gd name="T45" fmla="*/ 45 h 119"/>
                <a:gd name="T46" fmla="*/ 123 w 169"/>
                <a:gd name="T47" fmla="*/ 47 h 119"/>
                <a:gd name="T48" fmla="*/ 123 w 169"/>
                <a:gd name="T49" fmla="*/ 53 h 119"/>
                <a:gd name="T50" fmla="*/ 119 w 169"/>
                <a:gd name="T51" fmla="*/ 59 h 119"/>
                <a:gd name="T52" fmla="*/ 110 w 169"/>
                <a:gd name="T53" fmla="*/ 64 h 119"/>
                <a:gd name="T54" fmla="*/ 119 w 169"/>
                <a:gd name="T55" fmla="*/ 66 h 119"/>
                <a:gd name="T56" fmla="*/ 125 w 169"/>
                <a:gd name="T57" fmla="*/ 71 h 119"/>
                <a:gd name="T58" fmla="*/ 140 w 169"/>
                <a:gd name="T59" fmla="*/ 76 h 119"/>
                <a:gd name="T60" fmla="*/ 147 w 169"/>
                <a:gd name="T61" fmla="*/ 76 h 119"/>
                <a:gd name="T62" fmla="*/ 158 w 169"/>
                <a:gd name="T63" fmla="*/ 75 h 119"/>
                <a:gd name="T64" fmla="*/ 155 w 169"/>
                <a:gd name="T65" fmla="*/ 83 h 119"/>
                <a:gd name="T66" fmla="*/ 156 w 169"/>
                <a:gd name="T67" fmla="*/ 87 h 119"/>
                <a:gd name="T68" fmla="*/ 164 w 169"/>
                <a:gd name="T69" fmla="*/ 93 h 119"/>
                <a:gd name="T70" fmla="*/ 158 w 169"/>
                <a:gd name="T71" fmla="*/ 96 h 119"/>
                <a:gd name="T72" fmla="*/ 164 w 169"/>
                <a:gd name="T73" fmla="*/ 101 h 119"/>
                <a:gd name="T74" fmla="*/ 167 w 169"/>
                <a:gd name="T75" fmla="*/ 111 h 119"/>
                <a:gd name="T76" fmla="*/ 162 w 169"/>
                <a:gd name="T77" fmla="*/ 114 h 119"/>
                <a:gd name="T78" fmla="*/ 154 w 169"/>
                <a:gd name="T79" fmla="*/ 119 h 119"/>
                <a:gd name="T80" fmla="*/ 142 w 169"/>
                <a:gd name="T81" fmla="*/ 107 h 119"/>
                <a:gd name="T82" fmla="*/ 138 w 169"/>
                <a:gd name="T83" fmla="*/ 98 h 119"/>
                <a:gd name="T84" fmla="*/ 129 w 169"/>
                <a:gd name="T85" fmla="*/ 97 h 119"/>
                <a:gd name="T86" fmla="*/ 126 w 169"/>
                <a:gd name="T87" fmla="*/ 85 h 119"/>
                <a:gd name="T88" fmla="*/ 114 w 169"/>
                <a:gd name="T89" fmla="*/ 91 h 119"/>
                <a:gd name="T90" fmla="*/ 101 w 169"/>
                <a:gd name="T91" fmla="*/ 90 h 119"/>
                <a:gd name="T92" fmla="*/ 96 w 169"/>
                <a:gd name="T93" fmla="*/ 86 h 119"/>
                <a:gd name="T94" fmla="*/ 88 w 169"/>
                <a:gd name="T95" fmla="*/ 84 h 119"/>
                <a:gd name="T96" fmla="*/ 76 w 169"/>
                <a:gd name="T97" fmla="*/ 88 h 119"/>
                <a:gd name="T98" fmla="*/ 69 w 169"/>
                <a:gd name="T99" fmla="*/ 84 h 119"/>
                <a:gd name="T100" fmla="*/ 56 w 169"/>
                <a:gd name="T101" fmla="*/ 80 h 119"/>
                <a:gd name="T102" fmla="*/ 41 w 169"/>
                <a:gd name="T103" fmla="*/ 83 h 119"/>
                <a:gd name="T104" fmla="*/ 30 w 169"/>
                <a:gd name="T105" fmla="*/ 83 h 119"/>
                <a:gd name="T106" fmla="*/ 26 w 169"/>
                <a:gd name="T107" fmla="*/ 77 h 119"/>
                <a:gd name="T108" fmla="*/ 20 w 169"/>
                <a:gd name="T109" fmla="*/ 71 h 119"/>
                <a:gd name="T110" fmla="*/ 15 w 169"/>
                <a:gd name="T111" fmla="*/ 61 h 119"/>
                <a:gd name="T112" fmla="*/ 18 w 169"/>
                <a:gd name="T113" fmla="*/ 46 h 119"/>
                <a:gd name="T114" fmla="*/ 13 w 169"/>
                <a:gd name="T115" fmla="*/ 37 h 119"/>
                <a:gd name="T116" fmla="*/ 2 w 169"/>
                <a:gd name="T117" fmla="*/ 3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 h="119">
                  <a:moveTo>
                    <a:pt x="2" y="33"/>
                  </a:moveTo>
                  <a:cubicBezTo>
                    <a:pt x="0" y="31"/>
                    <a:pt x="0" y="31"/>
                    <a:pt x="0" y="31"/>
                  </a:cubicBezTo>
                  <a:cubicBezTo>
                    <a:pt x="4" y="28"/>
                    <a:pt x="4" y="28"/>
                    <a:pt x="4" y="28"/>
                  </a:cubicBezTo>
                  <a:cubicBezTo>
                    <a:pt x="4" y="28"/>
                    <a:pt x="6" y="28"/>
                    <a:pt x="7" y="27"/>
                  </a:cubicBezTo>
                  <a:cubicBezTo>
                    <a:pt x="9" y="27"/>
                    <a:pt x="15" y="25"/>
                    <a:pt x="15" y="25"/>
                  </a:cubicBezTo>
                  <a:cubicBezTo>
                    <a:pt x="17" y="23"/>
                    <a:pt x="17" y="23"/>
                    <a:pt x="17" y="23"/>
                  </a:cubicBezTo>
                  <a:cubicBezTo>
                    <a:pt x="17" y="23"/>
                    <a:pt x="19" y="21"/>
                    <a:pt x="19" y="21"/>
                  </a:cubicBezTo>
                  <a:cubicBezTo>
                    <a:pt x="20" y="21"/>
                    <a:pt x="22" y="21"/>
                    <a:pt x="23" y="20"/>
                  </a:cubicBezTo>
                  <a:cubicBezTo>
                    <a:pt x="23" y="20"/>
                    <a:pt x="24" y="19"/>
                    <a:pt x="24" y="19"/>
                  </a:cubicBezTo>
                  <a:cubicBezTo>
                    <a:pt x="24" y="19"/>
                    <a:pt x="24" y="18"/>
                    <a:pt x="25" y="18"/>
                  </a:cubicBezTo>
                  <a:cubicBezTo>
                    <a:pt x="25" y="18"/>
                    <a:pt x="26" y="18"/>
                    <a:pt x="27" y="17"/>
                  </a:cubicBezTo>
                  <a:cubicBezTo>
                    <a:pt x="28" y="17"/>
                    <a:pt x="28" y="17"/>
                    <a:pt x="29" y="16"/>
                  </a:cubicBezTo>
                  <a:cubicBezTo>
                    <a:pt x="29" y="16"/>
                    <a:pt x="30" y="13"/>
                    <a:pt x="30" y="13"/>
                  </a:cubicBezTo>
                  <a:cubicBezTo>
                    <a:pt x="30" y="13"/>
                    <a:pt x="30" y="13"/>
                    <a:pt x="30" y="13"/>
                  </a:cubicBezTo>
                  <a:cubicBezTo>
                    <a:pt x="31" y="13"/>
                    <a:pt x="32" y="14"/>
                    <a:pt x="32" y="14"/>
                  </a:cubicBezTo>
                  <a:cubicBezTo>
                    <a:pt x="32" y="14"/>
                    <a:pt x="34" y="14"/>
                    <a:pt x="35" y="14"/>
                  </a:cubicBezTo>
                  <a:cubicBezTo>
                    <a:pt x="35" y="14"/>
                    <a:pt x="37" y="13"/>
                    <a:pt x="37" y="13"/>
                  </a:cubicBezTo>
                  <a:cubicBezTo>
                    <a:pt x="37" y="13"/>
                    <a:pt x="37" y="12"/>
                    <a:pt x="38" y="12"/>
                  </a:cubicBezTo>
                  <a:cubicBezTo>
                    <a:pt x="39" y="12"/>
                    <a:pt x="40" y="12"/>
                    <a:pt x="41" y="12"/>
                  </a:cubicBezTo>
                  <a:cubicBezTo>
                    <a:pt x="41" y="12"/>
                    <a:pt x="43" y="12"/>
                    <a:pt x="43" y="12"/>
                  </a:cubicBezTo>
                  <a:cubicBezTo>
                    <a:pt x="44" y="11"/>
                    <a:pt x="44" y="11"/>
                    <a:pt x="44" y="11"/>
                  </a:cubicBezTo>
                  <a:cubicBezTo>
                    <a:pt x="45" y="11"/>
                    <a:pt x="44" y="10"/>
                    <a:pt x="45" y="11"/>
                  </a:cubicBezTo>
                  <a:cubicBezTo>
                    <a:pt x="46" y="11"/>
                    <a:pt x="45" y="12"/>
                    <a:pt x="46" y="11"/>
                  </a:cubicBezTo>
                  <a:cubicBezTo>
                    <a:pt x="47" y="10"/>
                    <a:pt x="48" y="8"/>
                    <a:pt x="48" y="8"/>
                  </a:cubicBezTo>
                  <a:cubicBezTo>
                    <a:pt x="48" y="8"/>
                    <a:pt x="47" y="8"/>
                    <a:pt x="49" y="8"/>
                  </a:cubicBezTo>
                  <a:cubicBezTo>
                    <a:pt x="51" y="8"/>
                    <a:pt x="51" y="8"/>
                    <a:pt x="53" y="8"/>
                  </a:cubicBezTo>
                  <a:cubicBezTo>
                    <a:pt x="54" y="8"/>
                    <a:pt x="56" y="7"/>
                    <a:pt x="56" y="7"/>
                  </a:cubicBezTo>
                  <a:cubicBezTo>
                    <a:pt x="57" y="7"/>
                    <a:pt x="58" y="6"/>
                    <a:pt x="58" y="6"/>
                  </a:cubicBezTo>
                  <a:cubicBezTo>
                    <a:pt x="58" y="5"/>
                    <a:pt x="54" y="3"/>
                    <a:pt x="54" y="3"/>
                  </a:cubicBezTo>
                  <a:cubicBezTo>
                    <a:pt x="54" y="3"/>
                    <a:pt x="52" y="2"/>
                    <a:pt x="55" y="2"/>
                  </a:cubicBezTo>
                  <a:cubicBezTo>
                    <a:pt x="58" y="3"/>
                    <a:pt x="59" y="3"/>
                    <a:pt x="59" y="3"/>
                  </a:cubicBezTo>
                  <a:cubicBezTo>
                    <a:pt x="60" y="3"/>
                    <a:pt x="60" y="2"/>
                    <a:pt x="61" y="2"/>
                  </a:cubicBezTo>
                  <a:cubicBezTo>
                    <a:pt x="62" y="1"/>
                    <a:pt x="63" y="0"/>
                    <a:pt x="63" y="0"/>
                  </a:cubicBezTo>
                  <a:cubicBezTo>
                    <a:pt x="64" y="0"/>
                    <a:pt x="66" y="2"/>
                    <a:pt x="66" y="2"/>
                  </a:cubicBezTo>
                  <a:cubicBezTo>
                    <a:pt x="66" y="4"/>
                    <a:pt x="66" y="4"/>
                    <a:pt x="66" y="4"/>
                  </a:cubicBezTo>
                  <a:cubicBezTo>
                    <a:pt x="69" y="4"/>
                    <a:pt x="69" y="4"/>
                    <a:pt x="69" y="4"/>
                  </a:cubicBezTo>
                  <a:cubicBezTo>
                    <a:pt x="69" y="4"/>
                    <a:pt x="70" y="3"/>
                    <a:pt x="71" y="4"/>
                  </a:cubicBezTo>
                  <a:cubicBezTo>
                    <a:pt x="72" y="4"/>
                    <a:pt x="74" y="6"/>
                    <a:pt x="74" y="6"/>
                  </a:cubicBezTo>
                  <a:cubicBezTo>
                    <a:pt x="73" y="8"/>
                    <a:pt x="73" y="8"/>
                    <a:pt x="73" y="8"/>
                  </a:cubicBezTo>
                  <a:cubicBezTo>
                    <a:pt x="69" y="9"/>
                    <a:pt x="69" y="9"/>
                    <a:pt x="69" y="9"/>
                  </a:cubicBezTo>
                  <a:cubicBezTo>
                    <a:pt x="69" y="9"/>
                    <a:pt x="69" y="11"/>
                    <a:pt x="70" y="11"/>
                  </a:cubicBezTo>
                  <a:cubicBezTo>
                    <a:pt x="70" y="11"/>
                    <a:pt x="71" y="12"/>
                    <a:pt x="72" y="11"/>
                  </a:cubicBezTo>
                  <a:cubicBezTo>
                    <a:pt x="73" y="11"/>
                    <a:pt x="73" y="10"/>
                    <a:pt x="73" y="10"/>
                  </a:cubicBezTo>
                  <a:cubicBezTo>
                    <a:pt x="73" y="10"/>
                    <a:pt x="76" y="10"/>
                    <a:pt x="76" y="11"/>
                  </a:cubicBezTo>
                  <a:cubicBezTo>
                    <a:pt x="76" y="11"/>
                    <a:pt x="78" y="12"/>
                    <a:pt x="78" y="12"/>
                  </a:cubicBezTo>
                  <a:cubicBezTo>
                    <a:pt x="79" y="11"/>
                    <a:pt x="80" y="11"/>
                    <a:pt x="81" y="11"/>
                  </a:cubicBezTo>
                  <a:cubicBezTo>
                    <a:pt x="81" y="11"/>
                    <a:pt x="82" y="12"/>
                    <a:pt x="83" y="12"/>
                  </a:cubicBezTo>
                  <a:cubicBezTo>
                    <a:pt x="84" y="12"/>
                    <a:pt x="85" y="10"/>
                    <a:pt x="85" y="10"/>
                  </a:cubicBezTo>
                  <a:cubicBezTo>
                    <a:pt x="85" y="10"/>
                    <a:pt x="86" y="10"/>
                    <a:pt x="86" y="11"/>
                  </a:cubicBezTo>
                  <a:cubicBezTo>
                    <a:pt x="87" y="11"/>
                    <a:pt x="86" y="11"/>
                    <a:pt x="87" y="12"/>
                  </a:cubicBezTo>
                  <a:cubicBezTo>
                    <a:pt x="87" y="13"/>
                    <a:pt x="87" y="13"/>
                    <a:pt x="88" y="13"/>
                  </a:cubicBezTo>
                  <a:cubicBezTo>
                    <a:pt x="89" y="14"/>
                    <a:pt x="91" y="14"/>
                    <a:pt x="91" y="15"/>
                  </a:cubicBezTo>
                  <a:cubicBezTo>
                    <a:pt x="91" y="15"/>
                    <a:pt x="92" y="17"/>
                    <a:pt x="93" y="17"/>
                  </a:cubicBezTo>
                  <a:cubicBezTo>
                    <a:pt x="94" y="16"/>
                    <a:pt x="94" y="16"/>
                    <a:pt x="95" y="16"/>
                  </a:cubicBezTo>
                  <a:cubicBezTo>
                    <a:pt x="96" y="17"/>
                    <a:pt x="98" y="16"/>
                    <a:pt x="98" y="17"/>
                  </a:cubicBezTo>
                  <a:cubicBezTo>
                    <a:pt x="97" y="18"/>
                    <a:pt x="97" y="19"/>
                    <a:pt x="97" y="20"/>
                  </a:cubicBezTo>
                  <a:cubicBezTo>
                    <a:pt x="97" y="20"/>
                    <a:pt x="96" y="21"/>
                    <a:pt x="95" y="21"/>
                  </a:cubicBezTo>
                  <a:cubicBezTo>
                    <a:pt x="94" y="21"/>
                    <a:pt x="93" y="22"/>
                    <a:pt x="93" y="22"/>
                  </a:cubicBezTo>
                  <a:cubicBezTo>
                    <a:pt x="93" y="23"/>
                    <a:pt x="92" y="24"/>
                    <a:pt x="92" y="25"/>
                  </a:cubicBezTo>
                  <a:cubicBezTo>
                    <a:pt x="91" y="26"/>
                    <a:pt x="91" y="27"/>
                    <a:pt x="91" y="27"/>
                  </a:cubicBezTo>
                  <a:cubicBezTo>
                    <a:pt x="90" y="28"/>
                    <a:pt x="90" y="28"/>
                    <a:pt x="90" y="28"/>
                  </a:cubicBezTo>
                  <a:cubicBezTo>
                    <a:pt x="90" y="29"/>
                    <a:pt x="93" y="33"/>
                    <a:pt x="93" y="33"/>
                  </a:cubicBezTo>
                  <a:cubicBezTo>
                    <a:pt x="95" y="34"/>
                    <a:pt x="95" y="34"/>
                    <a:pt x="95" y="34"/>
                  </a:cubicBezTo>
                  <a:cubicBezTo>
                    <a:pt x="96" y="36"/>
                    <a:pt x="96" y="36"/>
                    <a:pt x="96" y="36"/>
                  </a:cubicBezTo>
                  <a:cubicBezTo>
                    <a:pt x="102" y="40"/>
                    <a:pt x="102" y="40"/>
                    <a:pt x="102" y="40"/>
                  </a:cubicBezTo>
                  <a:cubicBezTo>
                    <a:pt x="102" y="40"/>
                    <a:pt x="104" y="41"/>
                    <a:pt x="106" y="41"/>
                  </a:cubicBezTo>
                  <a:cubicBezTo>
                    <a:pt x="108" y="42"/>
                    <a:pt x="110" y="42"/>
                    <a:pt x="110" y="42"/>
                  </a:cubicBezTo>
                  <a:cubicBezTo>
                    <a:pt x="113" y="45"/>
                    <a:pt x="113" y="45"/>
                    <a:pt x="113" y="45"/>
                  </a:cubicBezTo>
                  <a:cubicBezTo>
                    <a:pt x="113" y="45"/>
                    <a:pt x="115" y="45"/>
                    <a:pt x="116" y="45"/>
                  </a:cubicBezTo>
                  <a:cubicBezTo>
                    <a:pt x="116" y="46"/>
                    <a:pt x="119" y="46"/>
                    <a:pt x="119" y="46"/>
                  </a:cubicBezTo>
                  <a:cubicBezTo>
                    <a:pt x="121" y="46"/>
                    <a:pt x="121" y="46"/>
                    <a:pt x="121" y="46"/>
                  </a:cubicBezTo>
                  <a:cubicBezTo>
                    <a:pt x="121" y="46"/>
                    <a:pt x="122" y="45"/>
                    <a:pt x="123" y="47"/>
                  </a:cubicBezTo>
                  <a:cubicBezTo>
                    <a:pt x="123" y="48"/>
                    <a:pt x="124" y="50"/>
                    <a:pt x="124" y="50"/>
                  </a:cubicBezTo>
                  <a:cubicBezTo>
                    <a:pt x="124" y="50"/>
                    <a:pt x="124" y="51"/>
                    <a:pt x="124" y="52"/>
                  </a:cubicBezTo>
                  <a:cubicBezTo>
                    <a:pt x="123" y="52"/>
                    <a:pt x="123" y="52"/>
                    <a:pt x="123" y="53"/>
                  </a:cubicBezTo>
                  <a:cubicBezTo>
                    <a:pt x="123" y="53"/>
                    <a:pt x="123" y="57"/>
                    <a:pt x="123" y="57"/>
                  </a:cubicBezTo>
                  <a:cubicBezTo>
                    <a:pt x="123" y="57"/>
                    <a:pt x="123" y="58"/>
                    <a:pt x="122" y="58"/>
                  </a:cubicBezTo>
                  <a:cubicBezTo>
                    <a:pt x="120" y="59"/>
                    <a:pt x="120" y="59"/>
                    <a:pt x="119" y="59"/>
                  </a:cubicBezTo>
                  <a:cubicBezTo>
                    <a:pt x="117" y="59"/>
                    <a:pt x="114" y="60"/>
                    <a:pt x="113" y="61"/>
                  </a:cubicBezTo>
                  <a:cubicBezTo>
                    <a:pt x="113" y="61"/>
                    <a:pt x="111" y="61"/>
                    <a:pt x="111" y="61"/>
                  </a:cubicBezTo>
                  <a:cubicBezTo>
                    <a:pt x="111" y="62"/>
                    <a:pt x="110" y="64"/>
                    <a:pt x="110" y="64"/>
                  </a:cubicBezTo>
                  <a:cubicBezTo>
                    <a:pt x="110" y="64"/>
                    <a:pt x="110" y="66"/>
                    <a:pt x="112" y="66"/>
                  </a:cubicBezTo>
                  <a:cubicBezTo>
                    <a:pt x="115" y="66"/>
                    <a:pt x="115" y="66"/>
                    <a:pt x="116" y="66"/>
                  </a:cubicBezTo>
                  <a:cubicBezTo>
                    <a:pt x="117" y="66"/>
                    <a:pt x="117" y="65"/>
                    <a:pt x="119" y="66"/>
                  </a:cubicBezTo>
                  <a:cubicBezTo>
                    <a:pt x="120" y="66"/>
                    <a:pt x="121" y="68"/>
                    <a:pt x="121" y="68"/>
                  </a:cubicBezTo>
                  <a:cubicBezTo>
                    <a:pt x="123" y="70"/>
                    <a:pt x="123" y="70"/>
                    <a:pt x="123" y="70"/>
                  </a:cubicBezTo>
                  <a:cubicBezTo>
                    <a:pt x="125" y="71"/>
                    <a:pt x="125" y="71"/>
                    <a:pt x="125" y="71"/>
                  </a:cubicBezTo>
                  <a:cubicBezTo>
                    <a:pt x="131" y="71"/>
                    <a:pt x="131" y="71"/>
                    <a:pt x="131" y="71"/>
                  </a:cubicBezTo>
                  <a:cubicBezTo>
                    <a:pt x="135" y="75"/>
                    <a:pt x="135" y="75"/>
                    <a:pt x="135" y="75"/>
                  </a:cubicBezTo>
                  <a:cubicBezTo>
                    <a:pt x="140" y="76"/>
                    <a:pt x="140" y="76"/>
                    <a:pt x="140" y="76"/>
                  </a:cubicBezTo>
                  <a:cubicBezTo>
                    <a:pt x="140" y="76"/>
                    <a:pt x="140" y="79"/>
                    <a:pt x="141" y="79"/>
                  </a:cubicBezTo>
                  <a:cubicBezTo>
                    <a:pt x="143" y="79"/>
                    <a:pt x="144" y="78"/>
                    <a:pt x="144" y="78"/>
                  </a:cubicBezTo>
                  <a:cubicBezTo>
                    <a:pt x="144" y="78"/>
                    <a:pt x="146" y="76"/>
                    <a:pt x="147" y="76"/>
                  </a:cubicBezTo>
                  <a:cubicBezTo>
                    <a:pt x="149" y="75"/>
                    <a:pt x="148" y="74"/>
                    <a:pt x="150" y="75"/>
                  </a:cubicBezTo>
                  <a:cubicBezTo>
                    <a:pt x="152" y="77"/>
                    <a:pt x="156" y="75"/>
                    <a:pt x="156" y="75"/>
                  </a:cubicBezTo>
                  <a:cubicBezTo>
                    <a:pt x="158" y="75"/>
                    <a:pt x="158" y="75"/>
                    <a:pt x="158" y="75"/>
                  </a:cubicBezTo>
                  <a:cubicBezTo>
                    <a:pt x="158" y="78"/>
                    <a:pt x="158" y="78"/>
                    <a:pt x="158" y="78"/>
                  </a:cubicBezTo>
                  <a:cubicBezTo>
                    <a:pt x="158" y="81"/>
                    <a:pt x="158" y="81"/>
                    <a:pt x="158" y="81"/>
                  </a:cubicBezTo>
                  <a:cubicBezTo>
                    <a:pt x="155" y="83"/>
                    <a:pt x="155" y="83"/>
                    <a:pt x="155" y="83"/>
                  </a:cubicBezTo>
                  <a:cubicBezTo>
                    <a:pt x="154" y="84"/>
                    <a:pt x="154" y="84"/>
                    <a:pt x="154" y="84"/>
                  </a:cubicBezTo>
                  <a:cubicBezTo>
                    <a:pt x="154" y="84"/>
                    <a:pt x="154" y="85"/>
                    <a:pt x="154" y="86"/>
                  </a:cubicBezTo>
                  <a:cubicBezTo>
                    <a:pt x="155" y="86"/>
                    <a:pt x="156" y="87"/>
                    <a:pt x="156" y="87"/>
                  </a:cubicBezTo>
                  <a:cubicBezTo>
                    <a:pt x="160" y="88"/>
                    <a:pt x="160" y="88"/>
                    <a:pt x="160" y="88"/>
                  </a:cubicBezTo>
                  <a:cubicBezTo>
                    <a:pt x="163" y="90"/>
                    <a:pt x="163" y="90"/>
                    <a:pt x="163" y="90"/>
                  </a:cubicBezTo>
                  <a:cubicBezTo>
                    <a:pt x="163" y="90"/>
                    <a:pt x="163" y="93"/>
                    <a:pt x="164" y="93"/>
                  </a:cubicBezTo>
                  <a:cubicBezTo>
                    <a:pt x="165" y="93"/>
                    <a:pt x="167" y="94"/>
                    <a:pt x="167" y="94"/>
                  </a:cubicBezTo>
                  <a:cubicBezTo>
                    <a:pt x="167" y="94"/>
                    <a:pt x="163" y="97"/>
                    <a:pt x="162" y="97"/>
                  </a:cubicBezTo>
                  <a:cubicBezTo>
                    <a:pt x="161" y="97"/>
                    <a:pt x="158" y="96"/>
                    <a:pt x="158" y="96"/>
                  </a:cubicBezTo>
                  <a:cubicBezTo>
                    <a:pt x="159" y="100"/>
                    <a:pt x="159" y="100"/>
                    <a:pt x="159" y="100"/>
                  </a:cubicBezTo>
                  <a:cubicBezTo>
                    <a:pt x="163" y="100"/>
                    <a:pt x="163" y="100"/>
                    <a:pt x="163" y="100"/>
                  </a:cubicBezTo>
                  <a:cubicBezTo>
                    <a:pt x="163" y="100"/>
                    <a:pt x="163" y="100"/>
                    <a:pt x="164" y="101"/>
                  </a:cubicBezTo>
                  <a:cubicBezTo>
                    <a:pt x="164" y="102"/>
                    <a:pt x="165" y="103"/>
                    <a:pt x="165" y="103"/>
                  </a:cubicBezTo>
                  <a:cubicBezTo>
                    <a:pt x="165" y="103"/>
                    <a:pt x="169" y="102"/>
                    <a:pt x="169" y="106"/>
                  </a:cubicBezTo>
                  <a:cubicBezTo>
                    <a:pt x="168" y="107"/>
                    <a:pt x="167" y="110"/>
                    <a:pt x="167" y="111"/>
                  </a:cubicBezTo>
                  <a:cubicBezTo>
                    <a:pt x="168" y="111"/>
                    <a:pt x="168" y="112"/>
                    <a:pt x="168" y="112"/>
                  </a:cubicBezTo>
                  <a:cubicBezTo>
                    <a:pt x="166" y="114"/>
                    <a:pt x="166" y="114"/>
                    <a:pt x="166" y="114"/>
                  </a:cubicBezTo>
                  <a:cubicBezTo>
                    <a:pt x="162" y="114"/>
                    <a:pt x="162" y="114"/>
                    <a:pt x="162" y="114"/>
                  </a:cubicBezTo>
                  <a:cubicBezTo>
                    <a:pt x="158" y="116"/>
                    <a:pt x="158" y="116"/>
                    <a:pt x="158" y="116"/>
                  </a:cubicBezTo>
                  <a:cubicBezTo>
                    <a:pt x="156" y="118"/>
                    <a:pt x="156" y="118"/>
                    <a:pt x="156" y="118"/>
                  </a:cubicBezTo>
                  <a:cubicBezTo>
                    <a:pt x="154" y="119"/>
                    <a:pt x="154" y="119"/>
                    <a:pt x="154" y="119"/>
                  </a:cubicBezTo>
                  <a:cubicBezTo>
                    <a:pt x="151" y="115"/>
                    <a:pt x="151" y="115"/>
                    <a:pt x="151" y="115"/>
                  </a:cubicBezTo>
                  <a:cubicBezTo>
                    <a:pt x="145" y="110"/>
                    <a:pt x="145" y="110"/>
                    <a:pt x="145" y="110"/>
                  </a:cubicBezTo>
                  <a:cubicBezTo>
                    <a:pt x="142" y="107"/>
                    <a:pt x="142" y="107"/>
                    <a:pt x="142" y="107"/>
                  </a:cubicBezTo>
                  <a:cubicBezTo>
                    <a:pt x="140" y="103"/>
                    <a:pt x="140" y="103"/>
                    <a:pt x="140" y="103"/>
                  </a:cubicBezTo>
                  <a:cubicBezTo>
                    <a:pt x="140" y="100"/>
                    <a:pt x="140" y="100"/>
                    <a:pt x="140" y="100"/>
                  </a:cubicBezTo>
                  <a:cubicBezTo>
                    <a:pt x="138" y="98"/>
                    <a:pt x="138" y="98"/>
                    <a:pt x="138" y="98"/>
                  </a:cubicBezTo>
                  <a:cubicBezTo>
                    <a:pt x="138" y="98"/>
                    <a:pt x="137" y="98"/>
                    <a:pt x="135" y="98"/>
                  </a:cubicBezTo>
                  <a:cubicBezTo>
                    <a:pt x="134" y="98"/>
                    <a:pt x="131" y="97"/>
                    <a:pt x="131" y="97"/>
                  </a:cubicBezTo>
                  <a:cubicBezTo>
                    <a:pt x="129" y="97"/>
                    <a:pt x="129" y="97"/>
                    <a:pt x="129" y="97"/>
                  </a:cubicBezTo>
                  <a:cubicBezTo>
                    <a:pt x="129" y="92"/>
                    <a:pt x="129" y="92"/>
                    <a:pt x="129" y="92"/>
                  </a:cubicBezTo>
                  <a:cubicBezTo>
                    <a:pt x="129" y="92"/>
                    <a:pt x="128" y="88"/>
                    <a:pt x="127" y="88"/>
                  </a:cubicBezTo>
                  <a:cubicBezTo>
                    <a:pt x="127" y="87"/>
                    <a:pt x="126" y="85"/>
                    <a:pt x="126" y="85"/>
                  </a:cubicBezTo>
                  <a:cubicBezTo>
                    <a:pt x="126" y="85"/>
                    <a:pt x="123" y="86"/>
                    <a:pt x="121" y="86"/>
                  </a:cubicBezTo>
                  <a:cubicBezTo>
                    <a:pt x="120" y="87"/>
                    <a:pt x="118" y="88"/>
                    <a:pt x="117" y="89"/>
                  </a:cubicBezTo>
                  <a:cubicBezTo>
                    <a:pt x="116" y="90"/>
                    <a:pt x="114" y="91"/>
                    <a:pt x="114" y="91"/>
                  </a:cubicBezTo>
                  <a:cubicBezTo>
                    <a:pt x="109" y="93"/>
                    <a:pt x="109" y="93"/>
                    <a:pt x="109" y="93"/>
                  </a:cubicBezTo>
                  <a:cubicBezTo>
                    <a:pt x="106" y="91"/>
                    <a:pt x="106" y="91"/>
                    <a:pt x="106" y="91"/>
                  </a:cubicBezTo>
                  <a:cubicBezTo>
                    <a:pt x="101" y="90"/>
                    <a:pt x="101" y="90"/>
                    <a:pt x="101" y="90"/>
                  </a:cubicBezTo>
                  <a:cubicBezTo>
                    <a:pt x="99" y="94"/>
                    <a:pt x="99" y="94"/>
                    <a:pt x="99" y="94"/>
                  </a:cubicBezTo>
                  <a:cubicBezTo>
                    <a:pt x="99" y="94"/>
                    <a:pt x="98" y="92"/>
                    <a:pt x="97" y="91"/>
                  </a:cubicBezTo>
                  <a:cubicBezTo>
                    <a:pt x="97" y="89"/>
                    <a:pt x="96" y="86"/>
                    <a:pt x="96" y="86"/>
                  </a:cubicBezTo>
                  <a:cubicBezTo>
                    <a:pt x="96" y="86"/>
                    <a:pt x="95" y="85"/>
                    <a:pt x="94" y="85"/>
                  </a:cubicBezTo>
                  <a:cubicBezTo>
                    <a:pt x="93" y="85"/>
                    <a:pt x="91" y="84"/>
                    <a:pt x="91" y="84"/>
                  </a:cubicBezTo>
                  <a:cubicBezTo>
                    <a:pt x="88" y="84"/>
                    <a:pt x="88" y="84"/>
                    <a:pt x="88" y="84"/>
                  </a:cubicBezTo>
                  <a:cubicBezTo>
                    <a:pt x="85" y="88"/>
                    <a:pt x="85" y="88"/>
                    <a:pt x="85" y="88"/>
                  </a:cubicBezTo>
                  <a:cubicBezTo>
                    <a:pt x="80" y="90"/>
                    <a:pt x="80" y="90"/>
                    <a:pt x="80" y="90"/>
                  </a:cubicBezTo>
                  <a:cubicBezTo>
                    <a:pt x="76" y="88"/>
                    <a:pt x="76" y="88"/>
                    <a:pt x="76" y="88"/>
                  </a:cubicBezTo>
                  <a:cubicBezTo>
                    <a:pt x="76" y="88"/>
                    <a:pt x="75" y="86"/>
                    <a:pt x="74" y="87"/>
                  </a:cubicBezTo>
                  <a:cubicBezTo>
                    <a:pt x="73" y="87"/>
                    <a:pt x="70" y="86"/>
                    <a:pt x="70" y="86"/>
                  </a:cubicBezTo>
                  <a:cubicBezTo>
                    <a:pt x="70" y="86"/>
                    <a:pt x="69" y="85"/>
                    <a:pt x="69" y="84"/>
                  </a:cubicBezTo>
                  <a:cubicBezTo>
                    <a:pt x="69" y="83"/>
                    <a:pt x="66" y="81"/>
                    <a:pt x="66" y="81"/>
                  </a:cubicBezTo>
                  <a:cubicBezTo>
                    <a:pt x="66" y="81"/>
                    <a:pt x="62" y="79"/>
                    <a:pt x="61" y="79"/>
                  </a:cubicBezTo>
                  <a:cubicBezTo>
                    <a:pt x="60" y="80"/>
                    <a:pt x="57" y="80"/>
                    <a:pt x="56" y="80"/>
                  </a:cubicBezTo>
                  <a:cubicBezTo>
                    <a:pt x="54" y="80"/>
                    <a:pt x="49" y="79"/>
                    <a:pt x="49" y="79"/>
                  </a:cubicBezTo>
                  <a:cubicBezTo>
                    <a:pt x="45" y="82"/>
                    <a:pt x="45" y="82"/>
                    <a:pt x="45" y="82"/>
                  </a:cubicBezTo>
                  <a:cubicBezTo>
                    <a:pt x="45" y="82"/>
                    <a:pt x="43" y="82"/>
                    <a:pt x="41" y="83"/>
                  </a:cubicBezTo>
                  <a:cubicBezTo>
                    <a:pt x="40" y="83"/>
                    <a:pt x="38" y="84"/>
                    <a:pt x="38" y="84"/>
                  </a:cubicBezTo>
                  <a:cubicBezTo>
                    <a:pt x="38" y="84"/>
                    <a:pt x="34" y="83"/>
                    <a:pt x="33" y="83"/>
                  </a:cubicBezTo>
                  <a:cubicBezTo>
                    <a:pt x="32" y="83"/>
                    <a:pt x="32" y="83"/>
                    <a:pt x="30" y="83"/>
                  </a:cubicBezTo>
                  <a:cubicBezTo>
                    <a:pt x="28" y="83"/>
                    <a:pt x="23" y="83"/>
                    <a:pt x="23" y="83"/>
                  </a:cubicBezTo>
                  <a:cubicBezTo>
                    <a:pt x="26" y="80"/>
                    <a:pt x="26" y="80"/>
                    <a:pt x="26" y="80"/>
                  </a:cubicBezTo>
                  <a:cubicBezTo>
                    <a:pt x="26" y="80"/>
                    <a:pt x="27" y="78"/>
                    <a:pt x="26" y="77"/>
                  </a:cubicBezTo>
                  <a:cubicBezTo>
                    <a:pt x="25" y="76"/>
                    <a:pt x="25" y="75"/>
                    <a:pt x="24" y="75"/>
                  </a:cubicBezTo>
                  <a:cubicBezTo>
                    <a:pt x="23" y="74"/>
                    <a:pt x="20" y="72"/>
                    <a:pt x="20" y="72"/>
                  </a:cubicBezTo>
                  <a:cubicBezTo>
                    <a:pt x="20" y="72"/>
                    <a:pt x="20" y="72"/>
                    <a:pt x="20" y="71"/>
                  </a:cubicBezTo>
                  <a:cubicBezTo>
                    <a:pt x="19" y="70"/>
                    <a:pt x="18" y="67"/>
                    <a:pt x="18" y="67"/>
                  </a:cubicBezTo>
                  <a:cubicBezTo>
                    <a:pt x="17" y="65"/>
                    <a:pt x="17" y="65"/>
                    <a:pt x="17" y="65"/>
                  </a:cubicBezTo>
                  <a:cubicBezTo>
                    <a:pt x="17" y="65"/>
                    <a:pt x="14" y="63"/>
                    <a:pt x="15" y="61"/>
                  </a:cubicBezTo>
                  <a:cubicBezTo>
                    <a:pt x="16" y="59"/>
                    <a:pt x="18" y="54"/>
                    <a:pt x="18" y="54"/>
                  </a:cubicBezTo>
                  <a:cubicBezTo>
                    <a:pt x="19" y="49"/>
                    <a:pt x="19" y="49"/>
                    <a:pt x="19" y="49"/>
                  </a:cubicBezTo>
                  <a:cubicBezTo>
                    <a:pt x="18" y="46"/>
                    <a:pt x="18" y="46"/>
                    <a:pt x="18" y="46"/>
                  </a:cubicBezTo>
                  <a:cubicBezTo>
                    <a:pt x="16" y="43"/>
                    <a:pt x="16" y="43"/>
                    <a:pt x="16" y="43"/>
                  </a:cubicBezTo>
                  <a:cubicBezTo>
                    <a:pt x="16" y="43"/>
                    <a:pt x="15" y="43"/>
                    <a:pt x="14" y="41"/>
                  </a:cubicBezTo>
                  <a:cubicBezTo>
                    <a:pt x="14" y="38"/>
                    <a:pt x="14" y="38"/>
                    <a:pt x="13" y="37"/>
                  </a:cubicBezTo>
                  <a:cubicBezTo>
                    <a:pt x="12" y="35"/>
                    <a:pt x="8" y="34"/>
                    <a:pt x="8" y="34"/>
                  </a:cubicBezTo>
                  <a:cubicBezTo>
                    <a:pt x="3" y="34"/>
                    <a:pt x="3" y="34"/>
                    <a:pt x="3" y="34"/>
                  </a:cubicBezTo>
                  <a:lnTo>
                    <a:pt x="2" y="33"/>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24" name="Freeform 219">
              <a:extLst>
                <a:ext uri="{FF2B5EF4-FFF2-40B4-BE49-F238E27FC236}">
                  <a16:creationId xmlns:a16="http://schemas.microsoft.com/office/drawing/2014/main" id="{5813099C-F09C-4344-9FE6-B7ED79D726ED}"/>
                </a:ext>
              </a:extLst>
            </p:cNvPr>
            <p:cNvSpPr>
              <a:spLocks/>
            </p:cNvSpPr>
            <p:nvPr/>
          </p:nvSpPr>
          <p:spPr bwMode="auto">
            <a:xfrm>
              <a:off x="5550395" y="2957027"/>
              <a:ext cx="547516" cy="376093"/>
            </a:xfrm>
            <a:custGeom>
              <a:avLst/>
              <a:gdLst>
                <a:gd name="T0" fmla="*/ 28 w 240"/>
                <a:gd name="T1" fmla="*/ 61 h 170"/>
                <a:gd name="T2" fmla="*/ 31 w 240"/>
                <a:gd name="T3" fmla="*/ 54 h 170"/>
                <a:gd name="T4" fmla="*/ 44 w 240"/>
                <a:gd name="T5" fmla="*/ 55 h 170"/>
                <a:gd name="T6" fmla="*/ 64 w 240"/>
                <a:gd name="T7" fmla="*/ 59 h 170"/>
                <a:gd name="T8" fmla="*/ 96 w 240"/>
                <a:gd name="T9" fmla="*/ 52 h 170"/>
                <a:gd name="T10" fmla="*/ 95 w 240"/>
                <a:gd name="T11" fmla="*/ 41 h 170"/>
                <a:gd name="T12" fmla="*/ 115 w 240"/>
                <a:gd name="T13" fmla="*/ 36 h 170"/>
                <a:gd name="T14" fmla="*/ 127 w 240"/>
                <a:gd name="T15" fmla="*/ 30 h 170"/>
                <a:gd name="T16" fmla="*/ 139 w 240"/>
                <a:gd name="T17" fmla="*/ 24 h 170"/>
                <a:gd name="T18" fmla="*/ 148 w 240"/>
                <a:gd name="T19" fmla="*/ 9 h 170"/>
                <a:gd name="T20" fmla="*/ 168 w 240"/>
                <a:gd name="T21" fmla="*/ 5 h 170"/>
                <a:gd name="T22" fmla="*/ 186 w 240"/>
                <a:gd name="T23" fmla="*/ 1 h 170"/>
                <a:gd name="T24" fmla="*/ 207 w 240"/>
                <a:gd name="T25" fmla="*/ 6 h 170"/>
                <a:gd name="T26" fmla="*/ 218 w 240"/>
                <a:gd name="T27" fmla="*/ 11 h 170"/>
                <a:gd name="T28" fmla="*/ 229 w 240"/>
                <a:gd name="T29" fmla="*/ 17 h 170"/>
                <a:gd name="T30" fmla="*/ 238 w 240"/>
                <a:gd name="T31" fmla="*/ 23 h 170"/>
                <a:gd name="T32" fmla="*/ 234 w 240"/>
                <a:gd name="T33" fmla="*/ 33 h 170"/>
                <a:gd name="T34" fmla="*/ 224 w 240"/>
                <a:gd name="T35" fmla="*/ 39 h 170"/>
                <a:gd name="T36" fmla="*/ 217 w 240"/>
                <a:gd name="T37" fmla="*/ 48 h 170"/>
                <a:gd name="T38" fmla="*/ 213 w 240"/>
                <a:gd name="T39" fmla="*/ 62 h 170"/>
                <a:gd name="T40" fmla="*/ 206 w 240"/>
                <a:gd name="T41" fmla="*/ 75 h 170"/>
                <a:gd name="T42" fmla="*/ 201 w 240"/>
                <a:gd name="T43" fmla="*/ 90 h 170"/>
                <a:gd name="T44" fmla="*/ 199 w 240"/>
                <a:gd name="T45" fmla="*/ 106 h 170"/>
                <a:gd name="T46" fmla="*/ 196 w 240"/>
                <a:gd name="T47" fmla="*/ 117 h 170"/>
                <a:gd name="T48" fmla="*/ 192 w 240"/>
                <a:gd name="T49" fmla="*/ 126 h 170"/>
                <a:gd name="T50" fmla="*/ 177 w 240"/>
                <a:gd name="T51" fmla="*/ 135 h 170"/>
                <a:gd name="T52" fmla="*/ 168 w 240"/>
                <a:gd name="T53" fmla="*/ 139 h 170"/>
                <a:gd name="T54" fmla="*/ 153 w 240"/>
                <a:gd name="T55" fmla="*/ 139 h 170"/>
                <a:gd name="T56" fmla="*/ 139 w 240"/>
                <a:gd name="T57" fmla="*/ 141 h 170"/>
                <a:gd name="T58" fmla="*/ 130 w 240"/>
                <a:gd name="T59" fmla="*/ 144 h 170"/>
                <a:gd name="T60" fmla="*/ 123 w 240"/>
                <a:gd name="T61" fmla="*/ 152 h 170"/>
                <a:gd name="T62" fmla="*/ 115 w 240"/>
                <a:gd name="T63" fmla="*/ 152 h 170"/>
                <a:gd name="T64" fmla="*/ 105 w 240"/>
                <a:gd name="T65" fmla="*/ 159 h 170"/>
                <a:gd name="T66" fmla="*/ 94 w 240"/>
                <a:gd name="T67" fmla="*/ 167 h 170"/>
                <a:gd name="T68" fmla="*/ 80 w 240"/>
                <a:gd name="T69" fmla="*/ 170 h 170"/>
                <a:gd name="T70" fmla="*/ 64 w 240"/>
                <a:gd name="T71" fmla="*/ 168 h 170"/>
                <a:gd name="T72" fmla="*/ 55 w 240"/>
                <a:gd name="T73" fmla="*/ 162 h 170"/>
                <a:gd name="T74" fmla="*/ 42 w 240"/>
                <a:gd name="T75" fmla="*/ 152 h 170"/>
                <a:gd name="T76" fmla="*/ 26 w 240"/>
                <a:gd name="T77" fmla="*/ 143 h 170"/>
                <a:gd name="T78" fmla="*/ 16 w 240"/>
                <a:gd name="T79" fmla="*/ 135 h 170"/>
                <a:gd name="T80" fmla="*/ 7 w 240"/>
                <a:gd name="T81" fmla="*/ 121 h 170"/>
                <a:gd name="T82" fmla="*/ 0 w 240"/>
                <a:gd name="T83" fmla="*/ 117 h 170"/>
                <a:gd name="T84" fmla="*/ 3 w 240"/>
                <a:gd name="T85" fmla="*/ 109 h 170"/>
                <a:gd name="T86" fmla="*/ 8 w 240"/>
                <a:gd name="T87" fmla="*/ 97 h 170"/>
                <a:gd name="T88" fmla="*/ 7 w 240"/>
                <a:gd name="T89" fmla="*/ 88 h 170"/>
                <a:gd name="T90" fmla="*/ 12 w 240"/>
                <a:gd name="T91" fmla="*/ 74 h 170"/>
                <a:gd name="T92" fmla="*/ 8 w 240"/>
                <a:gd name="T93" fmla="*/ 69 h 170"/>
                <a:gd name="T94" fmla="*/ 20 w 240"/>
                <a:gd name="T95" fmla="*/ 70 h 170"/>
                <a:gd name="T96" fmla="*/ 27 w 240"/>
                <a:gd name="T97"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170">
                  <a:moveTo>
                    <a:pt x="28" y="61"/>
                  </a:moveTo>
                  <a:cubicBezTo>
                    <a:pt x="28" y="61"/>
                    <a:pt x="28" y="61"/>
                    <a:pt x="28" y="61"/>
                  </a:cubicBezTo>
                  <a:cubicBezTo>
                    <a:pt x="28" y="61"/>
                    <a:pt x="28" y="61"/>
                    <a:pt x="28" y="61"/>
                  </a:cubicBezTo>
                  <a:cubicBezTo>
                    <a:pt x="28" y="60"/>
                    <a:pt x="28" y="60"/>
                    <a:pt x="28" y="60"/>
                  </a:cubicBezTo>
                  <a:cubicBezTo>
                    <a:pt x="28" y="58"/>
                    <a:pt x="28" y="58"/>
                    <a:pt x="28" y="58"/>
                  </a:cubicBezTo>
                  <a:cubicBezTo>
                    <a:pt x="31" y="54"/>
                    <a:pt x="31" y="54"/>
                    <a:pt x="31" y="54"/>
                  </a:cubicBezTo>
                  <a:cubicBezTo>
                    <a:pt x="31" y="49"/>
                    <a:pt x="31" y="49"/>
                    <a:pt x="31" y="49"/>
                  </a:cubicBezTo>
                  <a:cubicBezTo>
                    <a:pt x="39" y="50"/>
                    <a:pt x="39" y="50"/>
                    <a:pt x="39" y="50"/>
                  </a:cubicBezTo>
                  <a:cubicBezTo>
                    <a:pt x="44" y="55"/>
                    <a:pt x="44" y="55"/>
                    <a:pt x="44" y="55"/>
                  </a:cubicBezTo>
                  <a:cubicBezTo>
                    <a:pt x="51" y="59"/>
                    <a:pt x="51" y="59"/>
                    <a:pt x="51" y="59"/>
                  </a:cubicBezTo>
                  <a:cubicBezTo>
                    <a:pt x="55" y="61"/>
                    <a:pt x="55" y="61"/>
                    <a:pt x="55" y="61"/>
                  </a:cubicBezTo>
                  <a:cubicBezTo>
                    <a:pt x="64" y="59"/>
                    <a:pt x="64" y="59"/>
                    <a:pt x="64" y="59"/>
                  </a:cubicBezTo>
                  <a:cubicBezTo>
                    <a:pt x="81" y="58"/>
                    <a:pt x="81" y="58"/>
                    <a:pt x="81" y="58"/>
                  </a:cubicBezTo>
                  <a:cubicBezTo>
                    <a:pt x="81" y="58"/>
                    <a:pt x="90" y="57"/>
                    <a:pt x="91" y="56"/>
                  </a:cubicBezTo>
                  <a:cubicBezTo>
                    <a:pt x="92" y="55"/>
                    <a:pt x="98" y="54"/>
                    <a:pt x="96" y="52"/>
                  </a:cubicBezTo>
                  <a:cubicBezTo>
                    <a:pt x="94" y="51"/>
                    <a:pt x="90" y="48"/>
                    <a:pt x="90" y="48"/>
                  </a:cubicBezTo>
                  <a:cubicBezTo>
                    <a:pt x="90" y="46"/>
                    <a:pt x="90" y="46"/>
                    <a:pt x="90" y="46"/>
                  </a:cubicBezTo>
                  <a:cubicBezTo>
                    <a:pt x="95" y="41"/>
                    <a:pt x="95" y="41"/>
                    <a:pt x="95" y="41"/>
                  </a:cubicBezTo>
                  <a:cubicBezTo>
                    <a:pt x="104" y="38"/>
                    <a:pt x="104" y="38"/>
                    <a:pt x="104" y="38"/>
                  </a:cubicBezTo>
                  <a:cubicBezTo>
                    <a:pt x="111" y="37"/>
                    <a:pt x="111" y="37"/>
                    <a:pt x="111" y="37"/>
                  </a:cubicBezTo>
                  <a:cubicBezTo>
                    <a:pt x="115" y="36"/>
                    <a:pt x="115" y="36"/>
                    <a:pt x="115" y="36"/>
                  </a:cubicBezTo>
                  <a:cubicBezTo>
                    <a:pt x="117" y="30"/>
                    <a:pt x="117" y="30"/>
                    <a:pt x="117" y="30"/>
                  </a:cubicBezTo>
                  <a:cubicBezTo>
                    <a:pt x="123" y="29"/>
                    <a:pt x="123" y="29"/>
                    <a:pt x="123" y="29"/>
                  </a:cubicBezTo>
                  <a:cubicBezTo>
                    <a:pt x="127" y="30"/>
                    <a:pt x="127" y="30"/>
                    <a:pt x="127" y="30"/>
                  </a:cubicBezTo>
                  <a:cubicBezTo>
                    <a:pt x="133" y="30"/>
                    <a:pt x="133" y="30"/>
                    <a:pt x="133" y="30"/>
                  </a:cubicBezTo>
                  <a:cubicBezTo>
                    <a:pt x="136" y="26"/>
                    <a:pt x="136" y="26"/>
                    <a:pt x="136" y="26"/>
                  </a:cubicBezTo>
                  <a:cubicBezTo>
                    <a:pt x="139" y="24"/>
                    <a:pt x="139" y="24"/>
                    <a:pt x="139" y="24"/>
                  </a:cubicBezTo>
                  <a:cubicBezTo>
                    <a:pt x="143" y="22"/>
                    <a:pt x="143" y="22"/>
                    <a:pt x="143" y="22"/>
                  </a:cubicBezTo>
                  <a:cubicBezTo>
                    <a:pt x="146" y="16"/>
                    <a:pt x="146" y="16"/>
                    <a:pt x="146" y="16"/>
                  </a:cubicBezTo>
                  <a:cubicBezTo>
                    <a:pt x="148" y="9"/>
                    <a:pt x="148" y="9"/>
                    <a:pt x="148" y="9"/>
                  </a:cubicBezTo>
                  <a:cubicBezTo>
                    <a:pt x="149" y="6"/>
                    <a:pt x="149" y="6"/>
                    <a:pt x="149" y="6"/>
                  </a:cubicBezTo>
                  <a:cubicBezTo>
                    <a:pt x="163" y="2"/>
                    <a:pt x="163" y="2"/>
                    <a:pt x="163" y="2"/>
                  </a:cubicBezTo>
                  <a:cubicBezTo>
                    <a:pt x="168" y="5"/>
                    <a:pt x="168" y="5"/>
                    <a:pt x="168" y="5"/>
                  </a:cubicBezTo>
                  <a:cubicBezTo>
                    <a:pt x="175" y="4"/>
                    <a:pt x="175" y="4"/>
                    <a:pt x="175" y="4"/>
                  </a:cubicBezTo>
                  <a:cubicBezTo>
                    <a:pt x="180" y="0"/>
                    <a:pt x="180" y="0"/>
                    <a:pt x="180" y="0"/>
                  </a:cubicBezTo>
                  <a:cubicBezTo>
                    <a:pt x="186" y="1"/>
                    <a:pt x="186" y="1"/>
                    <a:pt x="186" y="1"/>
                  </a:cubicBezTo>
                  <a:cubicBezTo>
                    <a:pt x="194" y="9"/>
                    <a:pt x="194" y="9"/>
                    <a:pt x="194" y="9"/>
                  </a:cubicBezTo>
                  <a:cubicBezTo>
                    <a:pt x="202" y="9"/>
                    <a:pt x="202" y="9"/>
                    <a:pt x="202" y="9"/>
                  </a:cubicBezTo>
                  <a:cubicBezTo>
                    <a:pt x="207" y="6"/>
                    <a:pt x="207" y="6"/>
                    <a:pt x="207" y="6"/>
                  </a:cubicBezTo>
                  <a:cubicBezTo>
                    <a:pt x="212" y="4"/>
                    <a:pt x="212" y="4"/>
                    <a:pt x="212" y="4"/>
                  </a:cubicBezTo>
                  <a:cubicBezTo>
                    <a:pt x="215" y="7"/>
                    <a:pt x="215" y="7"/>
                    <a:pt x="215" y="7"/>
                  </a:cubicBezTo>
                  <a:cubicBezTo>
                    <a:pt x="218" y="11"/>
                    <a:pt x="218" y="11"/>
                    <a:pt x="218" y="11"/>
                  </a:cubicBezTo>
                  <a:cubicBezTo>
                    <a:pt x="223" y="10"/>
                    <a:pt x="223" y="10"/>
                    <a:pt x="223" y="10"/>
                  </a:cubicBezTo>
                  <a:cubicBezTo>
                    <a:pt x="226" y="14"/>
                    <a:pt x="226" y="14"/>
                    <a:pt x="226" y="14"/>
                  </a:cubicBezTo>
                  <a:cubicBezTo>
                    <a:pt x="229" y="17"/>
                    <a:pt x="229" y="17"/>
                    <a:pt x="229" y="17"/>
                  </a:cubicBezTo>
                  <a:cubicBezTo>
                    <a:pt x="234" y="16"/>
                    <a:pt x="234" y="16"/>
                    <a:pt x="234" y="16"/>
                  </a:cubicBezTo>
                  <a:cubicBezTo>
                    <a:pt x="239" y="19"/>
                    <a:pt x="239" y="19"/>
                    <a:pt x="239" y="19"/>
                  </a:cubicBezTo>
                  <a:cubicBezTo>
                    <a:pt x="238" y="23"/>
                    <a:pt x="238" y="23"/>
                    <a:pt x="238" y="23"/>
                  </a:cubicBezTo>
                  <a:cubicBezTo>
                    <a:pt x="240" y="28"/>
                    <a:pt x="240" y="28"/>
                    <a:pt x="240" y="28"/>
                  </a:cubicBezTo>
                  <a:cubicBezTo>
                    <a:pt x="237" y="31"/>
                    <a:pt x="237" y="31"/>
                    <a:pt x="237" y="31"/>
                  </a:cubicBezTo>
                  <a:cubicBezTo>
                    <a:pt x="237" y="31"/>
                    <a:pt x="236" y="33"/>
                    <a:pt x="234" y="33"/>
                  </a:cubicBezTo>
                  <a:cubicBezTo>
                    <a:pt x="233" y="34"/>
                    <a:pt x="231" y="35"/>
                    <a:pt x="231" y="35"/>
                  </a:cubicBezTo>
                  <a:cubicBezTo>
                    <a:pt x="228" y="38"/>
                    <a:pt x="228" y="38"/>
                    <a:pt x="228" y="38"/>
                  </a:cubicBezTo>
                  <a:cubicBezTo>
                    <a:pt x="224" y="39"/>
                    <a:pt x="224" y="39"/>
                    <a:pt x="224" y="39"/>
                  </a:cubicBezTo>
                  <a:cubicBezTo>
                    <a:pt x="221" y="40"/>
                    <a:pt x="221" y="40"/>
                    <a:pt x="221" y="40"/>
                  </a:cubicBezTo>
                  <a:cubicBezTo>
                    <a:pt x="219" y="42"/>
                    <a:pt x="219" y="42"/>
                    <a:pt x="219" y="42"/>
                  </a:cubicBezTo>
                  <a:cubicBezTo>
                    <a:pt x="217" y="48"/>
                    <a:pt x="217" y="48"/>
                    <a:pt x="217" y="48"/>
                  </a:cubicBezTo>
                  <a:cubicBezTo>
                    <a:pt x="214" y="51"/>
                    <a:pt x="214" y="51"/>
                    <a:pt x="214" y="51"/>
                  </a:cubicBezTo>
                  <a:cubicBezTo>
                    <a:pt x="213" y="56"/>
                    <a:pt x="213" y="56"/>
                    <a:pt x="213" y="56"/>
                  </a:cubicBezTo>
                  <a:cubicBezTo>
                    <a:pt x="213" y="56"/>
                    <a:pt x="215" y="61"/>
                    <a:pt x="213" y="62"/>
                  </a:cubicBezTo>
                  <a:cubicBezTo>
                    <a:pt x="212" y="62"/>
                    <a:pt x="211" y="63"/>
                    <a:pt x="211" y="63"/>
                  </a:cubicBezTo>
                  <a:cubicBezTo>
                    <a:pt x="210" y="71"/>
                    <a:pt x="210" y="71"/>
                    <a:pt x="210" y="71"/>
                  </a:cubicBezTo>
                  <a:cubicBezTo>
                    <a:pt x="206" y="75"/>
                    <a:pt x="206" y="75"/>
                    <a:pt x="206" y="75"/>
                  </a:cubicBezTo>
                  <a:cubicBezTo>
                    <a:pt x="205" y="83"/>
                    <a:pt x="205" y="83"/>
                    <a:pt x="205" y="83"/>
                  </a:cubicBezTo>
                  <a:cubicBezTo>
                    <a:pt x="205" y="83"/>
                    <a:pt x="207" y="87"/>
                    <a:pt x="204" y="87"/>
                  </a:cubicBezTo>
                  <a:cubicBezTo>
                    <a:pt x="202" y="88"/>
                    <a:pt x="201" y="90"/>
                    <a:pt x="201" y="90"/>
                  </a:cubicBezTo>
                  <a:cubicBezTo>
                    <a:pt x="201" y="97"/>
                    <a:pt x="201" y="97"/>
                    <a:pt x="201" y="97"/>
                  </a:cubicBezTo>
                  <a:cubicBezTo>
                    <a:pt x="198" y="102"/>
                    <a:pt x="198" y="102"/>
                    <a:pt x="198" y="102"/>
                  </a:cubicBezTo>
                  <a:cubicBezTo>
                    <a:pt x="199" y="106"/>
                    <a:pt x="199" y="106"/>
                    <a:pt x="199" y="106"/>
                  </a:cubicBezTo>
                  <a:cubicBezTo>
                    <a:pt x="197" y="109"/>
                    <a:pt x="197" y="109"/>
                    <a:pt x="197" y="109"/>
                  </a:cubicBezTo>
                  <a:cubicBezTo>
                    <a:pt x="198" y="114"/>
                    <a:pt x="198" y="114"/>
                    <a:pt x="198" y="114"/>
                  </a:cubicBezTo>
                  <a:cubicBezTo>
                    <a:pt x="196" y="117"/>
                    <a:pt x="196" y="117"/>
                    <a:pt x="196" y="117"/>
                  </a:cubicBezTo>
                  <a:cubicBezTo>
                    <a:pt x="195" y="118"/>
                    <a:pt x="195" y="118"/>
                    <a:pt x="195" y="118"/>
                  </a:cubicBezTo>
                  <a:cubicBezTo>
                    <a:pt x="194" y="121"/>
                    <a:pt x="194" y="121"/>
                    <a:pt x="194" y="121"/>
                  </a:cubicBezTo>
                  <a:cubicBezTo>
                    <a:pt x="192" y="126"/>
                    <a:pt x="192" y="126"/>
                    <a:pt x="192" y="126"/>
                  </a:cubicBezTo>
                  <a:cubicBezTo>
                    <a:pt x="184" y="133"/>
                    <a:pt x="184" y="133"/>
                    <a:pt x="184" y="133"/>
                  </a:cubicBezTo>
                  <a:cubicBezTo>
                    <a:pt x="180" y="132"/>
                    <a:pt x="180" y="132"/>
                    <a:pt x="180" y="132"/>
                  </a:cubicBezTo>
                  <a:cubicBezTo>
                    <a:pt x="177" y="135"/>
                    <a:pt x="177" y="135"/>
                    <a:pt x="177" y="135"/>
                  </a:cubicBezTo>
                  <a:cubicBezTo>
                    <a:pt x="177" y="135"/>
                    <a:pt x="178" y="135"/>
                    <a:pt x="176" y="137"/>
                  </a:cubicBezTo>
                  <a:cubicBezTo>
                    <a:pt x="174" y="138"/>
                    <a:pt x="170" y="139"/>
                    <a:pt x="170" y="139"/>
                  </a:cubicBezTo>
                  <a:cubicBezTo>
                    <a:pt x="168" y="139"/>
                    <a:pt x="168" y="139"/>
                    <a:pt x="168" y="139"/>
                  </a:cubicBezTo>
                  <a:cubicBezTo>
                    <a:pt x="161" y="139"/>
                    <a:pt x="161" y="139"/>
                    <a:pt x="161" y="139"/>
                  </a:cubicBezTo>
                  <a:cubicBezTo>
                    <a:pt x="161" y="139"/>
                    <a:pt x="160" y="138"/>
                    <a:pt x="159" y="139"/>
                  </a:cubicBezTo>
                  <a:cubicBezTo>
                    <a:pt x="158" y="139"/>
                    <a:pt x="153" y="139"/>
                    <a:pt x="153" y="139"/>
                  </a:cubicBezTo>
                  <a:cubicBezTo>
                    <a:pt x="153" y="139"/>
                    <a:pt x="151" y="138"/>
                    <a:pt x="150" y="138"/>
                  </a:cubicBezTo>
                  <a:cubicBezTo>
                    <a:pt x="149" y="138"/>
                    <a:pt x="143" y="139"/>
                    <a:pt x="143" y="139"/>
                  </a:cubicBezTo>
                  <a:cubicBezTo>
                    <a:pt x="139" y="141"/>
                    <a:pt x="139" y="141"/>
                    <a:pt x="139" y="141"/>
                  </a:cubicBezTo>
                  <a:cubicBezTo>
                    <a:pt x="139" y="141"/>
                    <a:pt x="138" y="139"/>
                    <a:pt x="137" y="140"/>
                  </a:cubicBezTo>
                  <a:cubicBezTo>
                    <a:pt x="135" y="140"/>
                    <a:pt x="130" y="142"/>
                    <a:pt x="130" y="142"/>
                  </a:cubicBezTo>
                  <a:cubicBezTo>
                    <a:pt x="130" y="142"/>
                    <a:pt x="132" y="144"/>
                    <a:pt x="130" y="144"/>
                  </a:cubicBezTo>
                  <a:cubicBezTo>
                    <a:pt x="129" y="144"/>
                    <a:pt x="126" y="148"/>
                    <a:pt x="126" y="148"/>
                  </a:cubicBezTo>
                  <a:cubicBezTo>
                    <a:pt x="124" y="149"/>
                    <a:pt x="124" y="149"/>
                    <a:pt x="124" y="149"/>
                  </a:cubicBezTo>
                  <a:cubicBezTo>
                    <a:pt x="123" y="152"/>
                    <a:pt x="123" y="152"/>
                    <a:pt x="123" y="152"/>
                  </a:cubicBezTo>
                  <a:cubicBezTo>
                    <a:pt x="123" y="152"/>
                    <a:pt x="122" y="152"/>
                    <a:pt x="120" y="152"/>
                  </a:cubicBezTo>
                  <a:cubicBezTo>
                    <a:pt x="119" y="152"/>
                    <a:pt x="116" y="153"/>
                    <a:pt x="116" y="153"/>
                  </a:cubicBezTo>
                  <a:cubicBezTo>
                    <a:pt x="115" y="152"/>
                    <a:pt x="115" y="152"/>
                    <a:pt x="115" y="152"/>
                  </a:cubicBezTo>
                  <a:cubicBezTo>
                    <a:pt x="111" y="158"/>
                    <a:pt x="111" y="158"/>
                    <a:pt x="111" y="158"/>
                  </a:cubicBezTo>
                  <a:cubicBezTo>
                    <a:pt x="107" y="160"/>
                    <a:pt x="107" y="160"/>
                    <a:pt x="107" y="160"/>
                  </a:cubicBezTo>
                  <a:cubicBezTo>
                    <a:pt x="105" y="159"/>
                    <a:pt x="105" y="159"/>
                    <a:pt x="105" y="159"/>
                  </a:cubicBezTo>
                  <a:cubicBezTo>
                    <a:pt x="103" y="164"/>
                    <a:pt x="103" y="164"/>
                    <a:pt x="103" y="164"/>
                  </a:cubicBezTo>
                  <a:cubicBezTo>
                    <a:pt x="103" y="164"/>
                    <a:pt x="100" y="165"/>
                    <a:pt x="100" y="166"/>
                  </a:cubicBezTo>
                  <a:cubicBezTo>
                    <a:pt x="99" y="167"/>
                    <a:pt x="94" y="167"/>
                    <a:pt x="94" y="167"/>
                  </a:cubicBezTo>
                  <a:cubicBezTo>
                    <a:pt x="90" y="167"/>
                    <a:pt x="90" y="167"/>
                    <a:pt x="90" y="167"/>
                  </a:cubicBezTo>
                  <a:cubicBezTo>
                    <a:pt x="83" y="169"/>
                    <a:pt x="83" y="169"/>
                    <a:pt x="83" y="169"/>
                  </a:cubicBezTo>
                  <a:cubicBezTo>
                    <a:pt x="83" y="169"/>
                    <a:pt x="81" y="170"/>
                    <a:pt x="80" y="170"/>
                  </a:cubicBezTo>
                  <a:cubicBezTo>
                    <a:pt x="79" y="170"/>
                    <a:pt x="74" y="169"/>
                    <a:pt x="74" y="169"/>
                  </a:cubicBezTo>
                  <a:cubicBezTo>
                    <a:pt x="71" y="170"/>
                    <a:pt x="71" y="170"/>
                    <a:pt x="71" y="170"/>
                  </a:cubicBezTo>
                  <a:cubicBezTo>
                    <a:pt x="64" y="168"/>
                    <a:pt x="64" y="168"/>
                    <a:pt x="64" y="168"/>
                  </a:cubicBezTo>
                  <a:cubicBezTo>
                    <a:pt x="62" y="165"/>
                    <a:pt x="62" y="165"/>
                    <a:pt x="62" y="165"/>
                  </a:cubicBezTo>
                  <a:cubicBezTo>
                    <a:pt x="56" y="164"/>
                    <a:pt x="56" y="164"/>
                    <a:pt x="56" y="164"/>
                  </a:cubicBezTo>
                  <a:cubicBezTo>
                    <a:pt x="55" y="162"/>
                    <a:pt x="55" y="162"/>
                    <a:pt x="55" y="162"/>
                  </a:cubicBezTo>
                  <a:cubicBezTo>
                    <a:pt x="51" y="162"/>
                    <a:pt x="51" y="162"/>
                    <a:pt x="51" y="162"/>
                  </a:cubicBezTo>
                  <a:cubicBezTo>
                    <a:pt x="47" y="158"/>
                    <a:pt x="47" y="158"/>
                    <a:pt x="47" y="158"/>
                  </a:cubicBezTo>
                  <a:cubicBezTo>
                    <a:pt x="42" y="152"/>
                    <a:pt x="42" y="152"/>
                    <a:pt x="42" y="152"/>
                  </a:cubicBezTo>
                  <a:cubicBezTo>
                    <a:pt x="32" y="149"/>
                    <a:pt x="32" y="149"/>
                    <a:pt x="32" y="149"/>
                  </a:cubicBezTo>
                  <a:cubicBezTo>
                    <a:pt x="29" y="145"/>
                    <a:pt x="29" y="145"/>
                    <a:pt x="29" y="145"/>
                  </a:cubicBezTo>
                  <a:cubicBezTo>
                    <a:pt x="26" y="143"/>
                    <a:pt x="26" y="143"/>
                    <a:pt x="26" y="143"/>
                  </a:cubicBezTo>
                  <a:cubicBezTo>
                    <a:pt x="22" y="140"/>
                    <a:pt x="22" y="140"/>
                    <a:pt x="22" y="140"/>
                  </a:cubicBezTo>
                  <a:cubicBezTo>
                    <a:pt x="18" y="137"/>
                    <a:pt x="18" y="137"/>
                    <a:pt x="18" y="137"/>
                  </a:cubicBezTo>
                  <a:cubicBezTo>
                    <a:pt x="16" y="135"/>
                    <a:pt x="16" y="135"/>
                    <a:pt x="16" y="135"/>
                  </a:cubicBezTo>
                  <a:cubicBezTo>
                    <a:pt x="10" y="127"/>
                    <a:pt x="10" y="127"/>
                    <a:pt x="10" y="127"/>
                  </a:cubicBezTo>
                  <a:cubicBezTo>
                    <a:pt x="10" y="125"/>
                    <a:pt x="10" y="125"/>
                    <a:pt x="10" y="125"/>
                  </a:cubicBezTo>
                  <a:cubicBezTo>
                    <a:pt x="7" y="121"/>
                    <a:pt x="7" y="121"/>
                    <a:pt x="7" y="121"/>
                  </a:cubicBezTo>
                  <a:cubicBezTo>
                    <a:pt x="6" y="117"/>
                    <a:pt x="6" y="117"/>
                    <a:pt x="6" y="117"/>
                  </a:cubicBezTo>
                  <a:cubicBezTo>
                    <a:pt x="4" y="115"/>
                    <a:pt x="4" y="115"/>
                    <a:pt x="4" y="115"/>
                  </a:cubicBezTo>
                  <a:cubicBezTo>
                    <a:pt x="0" y="117"/>
                    <a:pt x="0" y="117"/>
                    <a:pt x="0" y="117"/>
                  </a:cubicBezTo>
                  <a:cubicBezTo>
                    <a:pt x="0" y="117"/>
                    <a:pt x="0" y="117"/>
                    <a:pt x="0" y="117"/>
                  </a:cubicBezTo>
                  <a:cubicBezTo>
                    <a:pt x="0" y="116"/>
                    <a:pt x="0" y="116"/>
                    <a:pt x="0" y="116"/>
                  </a:cubicBezTo>
                  <a:cubicBezTo>
                    <a:pt x="3" y="109"/>
                    <a:pt x="3" y="109"/>
                    <a:pt x="3" y="109"/>
                  </a:cubicBezTo>
                  <a:cubicBezTo>
                    <a:pt x="6" y="108"/>
                    <a:pt x="6" y="108"/>
                    <a:pt x="6" y="108"/>
                  </a:cubicBezTo>
                  <a:cubicBezTo>
                    <a:pt x="9" y="103"/>
                    <a:pt x="9" y="103"/>
                    <a:pt x="9" y="103"/>
                  </a:cubicBezTo>
                  <a:cubicBezTo>
                    <a:pt x="8" y="97"/>
                    <a:pt x="8" y="97"/>
                    <a:pt x="8" y="97"/>
                  </a:cubicBezTo>
                  <a:cubicBezTo>
                    <a:pt x="8" y="95"/>
                    <a:pt x="8" y="95"/>
                    <a:pt x="8" y="95"/>
                  </a:cubicBezTo>
                  <a:cubicBezTo>
                    <a:pt x="5" y="89"/>
                    <a:pt x="5" y="89"/>
                    <a:pt x="5" y="89"/>
                  </a:cubicBezTo>
                  <a:cubicBezTo>
                    <a:pt x="5" y="89"/>
                    <a:pt x="6" y="88"/>
                    <a:pt x="7" y="88"/>
                  </a:cubicBezTo>
                  <a:cubicBezTo>
                    <a:pt x="8" y="88"/>
                    <a:pt x="11" y="86"/>
                    <a:pt x="11" y="86"/>
                  </a:cubicBezTo>
                  <a:cubicBezTo>
                    <a:pt x="17" y="82"/>
                    <a:pt x="17" y="82"/>
                    <a:pt x="17" y="82"/>
                  </a:cubicBezTo>
                  <a:cubicBezTo>
                    <a:pt x="12" y="74"/>
                    <a:pt x="12" y="74"/>
                    <a:pt x="12" y="74"/>
                  </a:cubicBezTo>
                  <a:cubicBezTo>
                    <a:pt x="10" y="74"/>
                    <a:pt x="10" y="74"/>
                    <a:pt x="10" y="74"/>
                  </a:cubicBezTo>
                  <a:cubicBezTo>
                    <a:pt x="4" y="72"/>
                    <a:pt x="4" y="72"/>
                    <a:pt x="4" y="72"/>
                  </a:cubicBezTo>
                  <a:cubicBezTo>
                    <a:pt x="8" y="69"/>
                    <a:pt x="8" y="69"/>
                    <a:pt x="8" y="69"/>
                  </a:cubicBezTo>
                  <a:cubicBezTo>
                    <a:pt x="10" y="67"/>
                    <a:pt x="10" y="67"/>
                    <a:pt x="10" y="67"/>
                  </a:cubicBezTo>
                  <a:cubicBezTo>
                    <a:pt x="18" y="70"/>
                    <a:pt x="18" y="70"/>
                    <a:pt x="18" y="70"/>
                  </a:cubicBezTo>
                  <a:cubicBezTo>
                    <a:pt x="18" y="70"/>
                    <a:pt x="21" y="71"/>
                    <a:pt x="20" y="70"/>
                  </a:cubicBezTo>
                  <a:cubicBezTo>
                    <a:pt x="20" y="67"/>
                    <a:pt x="21" y="69"/>
                    <a:pt x="21" y="69"/>
                  </a:cubicBezTo>
                  <a:cubicBezTo>
                    <a:pt x="22" y="71"/>
                    <a:pt x="25" y="69"/>
                    <a:pt x="27" y="69"/>
                  </a:cubicBezTo>
                  <a:cubicBezTo>
                    <a:pt x="30" y="68"/>
                    <a:pt x="28" y="66"/>
                    <a:pt x="27" y="64"/>
                  </a:cubicBezTo>
                  <a:cubicBezTo>
                    <a:pt x="27" y="63"/>
                    <a:pt x="27" y="62"/>
                    <a:pt x="28" y="61"/>
                  </a:cubicBez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25" name="Freeform 7">
              <a:extLst>
                <a:ext uri="{FF2B5EF4-FFF2-40B4-BE49-F238E27FC236}">
                  <a16:creationId xmlns:a16="http://schemas.microsoft.com/office/drawing/2014/main" id="{9F8A171E-ED8E-1A47-8593-2B55F636A4CE}"/>
                </a:ext>
              </a:extLst>
            </p:cNvPr>
            <p:cNvSpPr>
              <a:spLocks/>
            </p:cNvSpPr>
            <p:nvPr/>
          </p:nvSpPr>
          <p:spPr bwMode="auto">
            <a:xfrm>
              <a:off x="5991268" y="1973646"/>
              <a:ext cx="656360" cy="596634"/>
            </a:xfrm>
            <a:custGeom>
              <a:avLst/>
              <a:gdLst>
                <a:gd name="T0" fmla="*/ 83 w 288"/>
                <a:gd name="T1" fmla="*/ 55 h 270"/>
                <a:gd name="T2" fmla="*/ 75 w 288"/>
                <a:gd name="T3" fmla="*/ 45 h 270"/>
                <a:gd name="T4" fmla="*/ 82 w 288"/>
                <a:gd name="T5" fmla="*/ 27 h 270"/>
                <a:gd name="T6" fmla="*/ 101 w 288"/>
                <a:gd name="T7" fmla="*/ 24 h 270"/>
                <a:gd name="T8" fmla="*/ 107 w 288"/>
                <a:gd name="T9" fmla="*/ 4 h 270"/>
                <a:gd name="T10" fmla="*/ 121 w 288"/>
                <a:gd name="T11" fmla="*/ 2 h 270"/>
                <a:gd name="T12" fmla="*/ 136 w 288"/>
                <a:gd name="T13" fmla="*/ 5 h 270"/>
                <a:gd name="T14" fmla="*/ 153 w 288"/>
                <a:gd name="T15" fmla="*/ 7 h 270"/>
                <a:gd name="T16" fmla="*/ 166 w 288"/>
                <a:gd name="T17" fmla="*/ 4 h 270"/>
                <a:gd name="T18" fmla="*/ 189 w 288"/>
                <a:gd name="T19" fmla="*/ 5 h 270"/>
                <a:gd name="T20" fmla="*/ 200 w 288"/>
                <a:gd name="T21" fmla="*/ 6 h 270"/>
                <a:gd name="T22" fmla="*/ 202 w 288"/>
                <a:gd name="T23" fmla="*/ 24 h 270"/>
                <a:gd name="T24" fmla="*/ 210 w 288"/>
                <a:gd name="T25" fmla="*/ 39 h 270"/>
                <a:gd name="T26" fmla="*/ 222 w 288"/>
                <a:gd name="T27" fmla="*/ 53 h 270"/>
                <a:gd name="T28" fmla="*/ 228 w 288"/>
                <a:gd name="T29" fmla="*/ 65 h 270"/>
                <a:gd name="T30" fmla="*/ 251 w 288"/>
                <a:gd name="T31" fmla="*/ 80 h 270"/>
                <a:gd name="T32" fmla="*/ 263 w 288"/>
                <a:gd name="T33" fmla="*/ 85 h 270"/>
                <a:gd name="T34" fmla="*/ 275 w 288"/>
                <a:gd name="T35" fmla="*/ 92 h 270"/>
                <a:gd name="T36" fmla="*/ 288 w 288"/>
                <a:gd name="T37" fmla="*/ 104 h 270"/>
                <a:gd name="T38" fmla="*/ 274 w 288"/>
                <a:gd name="T39" fmla="*/ 121 h 270"/>
                <a:gd name="T40" fmla="*/ 252 w 288"/>
                <a:gd name="T41" fmla="*/ 124 h 270"/>
                <a:gd name="T42" fmla="*/ 259 w 288"/>
                <a:gd name="T43" fmla="*/ 138 h 270"/>
                <a:gd name="T44" fmla="*/ 264 w 288"/>
                <a:gd name="T45" fmla="*/ 151 h 270"/>
                <a:gd name="T46" fmla="*/ 271 w 288"/>
                <a:gd name="T47" fmla="*/ 164 h 270"/>
                <a:gd name="T48" fmla="*/ 276 w 288"/>
                <a:gd name="T49" fmla="*/ 170 h 270"/>
                <a:gd name="T50" fmla="*/ 269 w 288"/>
                <a:gd name="T51" fmla="*/ 182 h 270"/>
                <a:gd name="T52" fmla="*/ 249 w 288"/>
                <a:gd name="T53" fmla="*/ 211 h 270"/>
                <a:gd name="T54" fmla="*/ 260 w 288"/>
                <a:gd name="T55" fmla="*/ 230 h 270"/>
                <a:gd name="T56" fmla="*/ 240 w 288"/>
                <a:gd name="T57" fmla="*/ 225 h 270"/>
                <a:gd name="T58" fmla="*/ 222 w 288"/>
                <a:gd name="T59" fmla="*/ 234 h 270"/>
                <a:gd name="T60" fmla="*/ 207 w 288"/>
                <a:gd name="T61" fmla="*/ 228 h 270"/>
                <a:gd name="T62" fmla="*/ 188 w 288"/>
                <a:gd name="T63" fmla="*/ 235 h 270"/>
                <a:gd name="T64" fmla="*/ 171 w 288"/>
                <a:gd name="T65" fmla="*/ 242 h 270"/>
                <a:gd name="T66" fmla="*/ 154 w 288"/>
                <a:gd name="T67" fmla="*/ 242 h 270"/>
                <a:gd name="T68" fmla="*/ 129 w 288"/>
                <a:gd name="T69" fmla="*/ 240 h 270"/>
                <a:gd name="T70" fmla="*/ 87 w 288"/>
                <a:gd name="T71" fmla="*/ 242 h 270"/>
                <a:gd name="T72" fmla="*/ 56 w 288"/>
                <a:gd name="T73" fmla="*/ 249 h 270"/>
                <a:gd name="T74" fmla="*/ 51 w 288"/>
                <a:gd name="T75" fmla="*/ 253 h 270"/>
                <a:gd name="T76" fmla="*/ 44 w 288"/>
                <a:gd name="T77" fmla="*/ 266 h 270"/>
                <a:gd name="T78" fmla="*/ 27 w 288"/>
                <a:gd name="T79" fmla="*/ 270 h 270"/>
                <a:gd name="T80" fmla="*/ 25 w 288"/>
                <a:gd name="T81" fmla="*/ 249 h 270"/>
                <a:gd name="T82" fmla="*/ 8 w 288"/>
                <a:gd name="T83" fmla="*/ 237 h 270"/>
                <a:gd name="T84" fmla="*/ 21 w 288"/>
                <a:gd name="T85" fmla="*/ 216 h 270"/>
                <a:gd name="T86" fmla="*/ 22 w 288"/>
                <a:gd name="T87" fmla="*/ 194 h 270"/>
                <a:gd name="T88" fmla="*/ 13 w 288"/>
                <a:gd name="T89" fmla="*/ 175 h 270"/>
                <a:gd name="T90" fmla="*/ 9 w 288"/>
                <a:gd name="T91" fmla="*/ 145 h 270"/>
                <a:gd name="T92" fmla="*/ 36 w 288"/>
                <a:gd name="T93" fmla="*/ 136 h 270"/>
                <a:gd name="T94" fmla="*/ 47 w 288"/>
                <a:gd name="T95" fmla="*/ 127 h 270"/>
                <a:gd name="T96" fmla="*/ 59 w 288"/>
                <a:gd name="T97" fmla="*/ 116 h 270"/>
                <a:gd name="T98" fmla="*/ 67 w 288"/>
                <a:gd name="T99" fmla="*/ 115 h 270"/>
                <a:gd name="T100" fmla="*/ 61 w 288"/>
                <a:gd name="T101" fmla="*/ 103 h 270"/>
                <a:gd name="T102" fmla="*/ 60 w 288"/>
                <a:gd name="T103" fmla="*/ 82 h 270"/>
                <a:gd name="T104" fmla="*/ 73 w 288"/>
                <a:gd name="T105" fmla="*/ 65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70">
                  <a:moveTo>
                    <a:pt x="81" y="66"/>
                  </a:moveTo>
                  <a:cubicBezTo>
                    <a:pt x="80" y="61"/>
                    <a:pt x="80" y="61"/>
                    <a:pt x="80" y="61"/>
                  </a:cubicBezTo>
                  <a:cubicBezTo>
                    <a:pt x="84" y="59"/>
                    <a:pt x="84" y="59"/>
                    <a:pt x="84" y="59"/>
                  </a:cubicBezTo>
                  <a:cubicBezTo>
                    <a:pt x="83" y="55"/>
                    <a:pt x="83" y="55"/>
                    <a:pt x="83" y="55"/>
                  </a:cubicBezTo>
                  <a:cubicBezTo>
                    <a:pt x="76" y="56"/>
                    <a:pt x="76" y="56"/>
                    <a:pt x="76" y="56"/>
                  </a:cubicBezTo>
                  <a:cubicBezTo>
                    <a:pt x="73" y="55"/>
                    <a:pt x="73" y="55"/>
                    <a:pt x="73" y="55"/>
                  </a:cubicBezTo>
                  <a:cubicBezTo>
                    <a:pt x="73" y="50"/>
                    <a:pt x="73" y="50"/>
                    <a:pt x="73" y="50"/>
                  </a:cubicBezTo>
                  <a:cubicBezTo>
                    <a:pt x="75" y="45"/>
                    <a:pt x="75" y="45"/>
                    <a:pt x="75" y="45"/>
                  </a:cubicBezTo>
                  <a:cubicBezTo>
                    <a:pt x="74" y="36"/>
                    <a:pt x="74" y="36"/>
                    <a:pt x="74" y="36"/>
                  </a:cubicBezTo>
                  <a:cubicBezTo>
                    <a:pt x="74" y="36"/>
                    <a:pt x="72" y="36"/>
                    <a:pt x="75" y="34"/>
                  </a:cubicBezTo>
                  <a:cubicBezTo>
                    <a:pt x="79" y="33"/>
                    <a:pt x="81" y="33"/>
                    <a:pt x="81" y="33"/>
                  </a:cubicBezTo>
                  <a:cubicBezTo>
                    <a:pt x="82" y="27"/>
                    <a:pt x="82" y="27"/>
                    <a:pt x="82" y="27"/>
                  </a:cubicBezTo>
                  <a:cubicBezTo>
                    <a:pt x="85" y="24"/>
                    <a:pt x="85" y="24"/>
                    <a:pt x="85" y="24"/>
                  </a:cubicBezTo>
                  <a:cubicBezTo>
                    <a:pt x="85" y="24"/>
                    <a:pt x="84" y="24"/>
                    <a:pt x="88" y="24"/>
                  </a:cubicBezTo>
                  <a:cubicBezTo>
                    <a:pt x="92" y="24"/>
                    <a:pt x="93" y="24"/>
                    <a:pt x="93" y="24"/>
                  </a:cubicBezTo>
                  <a:cubicBezTo>
                    <a:pt x="101" y="24"/>
                    <a:pt x="101" y="24"/>
                    <a:pt x="101" y="24"/>
                  </a:cubicBezTo>
                  <a:cubicBezTo>
                    <a:pt x="103" y="21"/>
                    <a:pt x="103" y="21"/>
                    <a:pt x="103" y="21"/>
                  </a:cubicBezTo>
                  <a:cubicBezTo>
                    <a:pt x="101" y="16"/>
                    <a:pt x="101" y="16"/>
                    <a:pt x="101" y="16"/>
                  </a:cubicBezTo>
                  <a:cubicBezTo>
                    <a:pt x="106" y="11"/>
                    <a:pt x="106" y="11"/>
                    <a:pt x="106" y="11"/>
                  </a:cubicBezTo>
                  <a:cubicBezTo>
                    <a:pt x="107" y="4"/>
                    <a:pt x="107" y="4"/>
                    <a:pt x="107" y="4"/>
                  </a:cubicBezTo>
                  <a:cubicBezTo>
                    <a:pt x="112" y="1"/>
                    <a:pt x="112" y="1"/>
                    <a:pt x="112" y="1"/>
                  </a:cubicBezTo>
                  <a:cubicBezTo>
                    <a:pt x="112" y="1"/>
                    <a:pt x="115" y="4"/>
                    <a:pt x="116" y="4"/>
                  </a:cubicBezTo>
                  <a:cubicBezTo>
                    <a:pt x="117" y="4"/>
                    <a:pt x="118" y="5"/>
                    <a:pt x="119" y="4"/>
                  </a:cubicBezTo>
                  <a:cubicBezTo>
                    <a:pt x="120" y="4"/>
                    <a:pt x="121" y="2"/>
                    <a:pt x="121" y="2"/>
                  </a:cubicBezTo>
                  <a:cubicBezTo>
                    <a:pt x="126" y="0"/>
                    <a:pt x="126" y="0"/>
                    <a:pt x="126" y="0"/>
                  </a:cubicBezTo>
                  <a:cubicBezTo>
                    <a:pt x="129" y="1"/>
                    <a:pt x="129" y="1"/>
                    <a:pt x="129" y="1"/>
                  </a:cubicBezTo>
                  <a:cubicBezTo>
                    <a:pt x="131" y="5"/>
                    <a:pt x="131" y="5"/>
                    <a:pt x="131" y="5"/>
                  </a:cubicBezTo>
                  <a:cubicBezTo>
                    <a:pt x="136" y="5"/>
                    <a:pt x="136" y="5"/>
                    <a:pt x="136" y="5"/>
                  </a:cubicBezTo>
                  <a:cubicBezTo>
                    <a:pt x="137" y="3"/>
                    <a:pt x="137" y="3"/>
                    <a:pt x="137" y="3"/>
                  </a:cubicBezTo>
                  <a:cubicBezTo>
                    <a:pt x="144" y="1"/>
                    <a:pt x="144" y="1"/>
                    <a:pt x="144" y="1"/>
                  </a:cubicBezTo>
                  <a:cubicBezTo>
                    <a:pt x="152" y="1"/>
                    <a:pt x="152" y="1"/>
                    <a:pt x="152" y="1"/>
                  </a:cubicBezTo>
                  <a:cubicBezTo>
                    <a:pt x="153" y="7"/>
                    <a:pt x="153" y="7"/>
                    <a:pt x="153" y="7"/>
                  </a:cubicBezTo>
                  <a:cubicBezTo>
                    <a:pt x="153" y="10"/>
                    <a:pt x="153" y="10"/>
                    <a:pt x="153" y="10"/>
                  </a:cubicBezTo>
                  <a:cubicBezTo>
                    <a:pt x="153" y="10"/>
                    <a:pt x="155" y="13"/>
                    <a:pt x="157" y="12"/>
                  </a:cubicBezTo>
                  <a:cubicBezTo>
                    <a:pt x="158" y="12"/>
                    <a:pt x="162" y="11"/>
                    <a:pt x="163" y="9"/>
                  </a:cubicBezTo>
                  <a:cubicBezTo>
                    <a:pt x="163" y="7"/>
                    <a:pt x="164" y="5"/>
                    <a:pt x="166" y="4"/>
                  </a:cubicBezTo>
                  <a:cubicBezTo>
                    <a:pt x="168" y="4"/>
                    <a:pt x="167" y="3"/>
                    <a:pt x="170" y="2"/>
                  </a:cubicBezTo>
                  <a:cubicBezTo>
                    <a:pt x="174" y="1"/>
                    <a:pt x="177" y="0"/>
                    <a:pt x="177" y="0"/>
                  </a:cubicBezTo>
                  <a:cubicBezTo>
                    <a:pt x="186" y="2"/>
                    <a:pt x="186" y="2"/>
                    <a:pt x="186" y="2"/>
                  </a:cubicBezTo>
                  <a:cubicBezTo>
                    <a:pt x="189" y="5"/>
                    <a:pt x="189" y="5"/>
                    <a:pt x="189" y="5"/>
                  </a:cubicBezTo>
                  <a:cubicBezTo>
                    <a:pt x="192" y="7"/>
                    <a:pt x="192" y="7"/>
                    <a:pt x="192" y="7"/>
                  </a:cubicBezTo>
                  <a:cubicBezTo>
                    <a:pt x="195" y="6"/>
                    <a:pt x="195" y="6"/>
                    <a:pt x="195" y="6"/>
                  </a:cubicBezTo>
                  <a:cubicBezTo>
                    <a:pt x="196" y="8"/>
                    <a:pt x="196" y="8"/>
                    <a:pt x="196" y="8"/>
                  </a:cubicBezTo>
                  <a:cubicBezTo>
                    <a:pt x="200" y="6"/>
                    <a:pt x="200" y="6"/>
                    <a:pt x="200" y="6"/>
                  </a:cubicBezTo>
                  <a:cubicBezTo>
                    <a:pt x="202" y="10"/>
                    <a:pt x="202" y="10"/>
                    <a:pt x="202" y="10"/>
                  </a:cubicBezTo>
                  <a:cubicBezTo>
                    <a:pt x="202" y="18"/>
                    <a:pt x="202" y="18"/>
                    <a:pt x="202" y="18"/>
                  </a:cubicBezTo>
                  <a:cubicBezTo>
                    <a:pt x="202" y="21"/>
                    <a:pt x="202" y="21"/>
                    <a:pt x="202" y="21"/>
                  </a:cubicBezTo>
                  <a:cubicBezTo>
                    <a:pt x="202" y="24"/>
                    <a:pt x="202" y="24"/>
                    <a:pt x="202" y="24"/>
                  </a:cubicBezTo>
                  <a:cubicBezTo>
                    <a:pt x="208" y="28"/>
                    <a:pt x="208" y="28"/>
                    <a:pt x="208" y="28"/>
                  </a:cubicBezTo>
                  <a:cubicBezTo>
                    <a:pt x="211" y="31"/>
                    <a:pt x="211" y="31"/>
                    <a:pt x="211" y="31"/>
                  </a:cubicBezTo>
                  <a:cubicBezTo>
                    <a:pt x="210" y="36"/>
                    <a:pt x="210" y="36"/>
                    <a:pt x="210" y="36"/>
                  </a:cubicBezTo>
                  <a:cubicBezTo>
                    <a:pt x="210" y="39"/>
                    <a:pt x="210" y="39"/>
                    <a:pt x="210" y="39"/>
                  </a:cubicBezTo>
                  <a:cubicBezTo>
                    <a:pt x="207" y="47"/>
                    <a:pt x="207" y="47"/>
                    <a:pt x="207" y="47"/>
                  </a:cubicBezTo>
                  <a:cubicBezTo>
                    <a:pt x="214" y="49"/>
                    <a:pt x="214" y="49"/>
                    <a:pt x="214" y="49"/>
                  </a:cubicBezTo>
                  <a:cubicBezTo>
                    <a:pt x="218" y="53"/>
                    <a:pt x="218" y="53"/>
                    <a:pt x="218" y="53"/>
                  </a:cubicBezTo>
                  <a:cubicBezTo>
                    <a:pt x="222" y="53"/>
                    <a:pt x="222" y="53"/>
                    <a:pt x="222" y="53"/>
                  </a:cubicBezTo>
                  <a:cubicBezTo>
                    <a:pt x="222" y="58"/>
                    <a:pt x="222" y="58"/>
                    <a:pt x="222" y="58"/>
                  </a:cubicBezTo>
                  <a:cubicBezTo>
                    <a:pt x="222" y="58"/>
                    <a:pt x="220" y="61"/>
                    <a:pt x="223" y="61"/>
                  </a:cubicBezTo>
                  <a:cubicBezTo>
                    <a:pt x="226" y="62"/>
                    <a:pt x="227" y="62"/>
                    <a:pt x="227" y="62"/>
                  </a:cubicBezTo>
                  <a:cubicBezTo>
                    <a:pt x="228" y="65"/>
                    <a:pt x="228" y="65"/>
                    <a:pt x="228" y="65"/>
                  </a:cubicBezTo>
                  <a:cubicBezTo>
                    <a:pt x="233" y="72"/>
                    <a:pt x="233" y="72"/>
                    <a:pt x="233" y="72"/>
                  </a:cubicBezTo>
                  <a:cubicBezTo>
                    <a:pt x="244" y="74"/>
                    <a:pt x="244" y="74"/>
                    <a:pt x="244" y="74"/>
                  </a:cubicBezTo>
                  <a:cubicBezTo>
                    <a:pt x="249" y="76"/>
                    <a:pt x="249" y="76"/>
                    <a:pt x="249" y="76"/>
                  </a:cubicBezTo>
                  <a:cubicBezTo>
                    <a:pt x="251" y="80"/>
                    <a:pt x="251" y="80"/>
                    <a:pt x="251" y="80"/>
                  </a:cubicBezTo>
                  <a:cubicBezTo>
                    <a:pt x="252" y="89"/>
                    <a:pt x="252" y="89"/>
                    <a:pt x="252" y="89"/>
                  </a:cubicBezTo>
                  <a:cubicBezTo>
                    <a:pt x="257" y="89"/>
                    <a:pt x="257" y="89"/>
                    <a:pt x="257" y="89"/>
                  </a:cubicBezTo>
                  <a:cubicBezTo>
                    <a:pt x="260" y="86"/>
                    <a:pt x="260" y="86"/>
                    <a:pt x="260" y="86"/>
                  </a:cubicBezTo>
                  <a:cubicBezTo>
                    <a:pt x="263" y="85"/>
                    <a:pt x="263" y="85"/>
                    <a:pt x="263" y="85"/>
                  </a:cubicBezTo>
                  <a:cubicBezTo>
                    <a:pt x="267" y="86"/>
                    <a:pt x="267" y="86"/>
                    <a:pt x="267" y="86"/>
                  </a:cubicBezTo>
                  <a:cubicBezTo>
                    <a:pt x="272" y="87"/>
                    <a:pt x="272" y="87"/>
                    <a:pt x="272" y="87"/>
                  </a:cubicBezTo>
                  <a:cubicBezTo>
                    <a:pt x="277" y="87"/>
                    <a:pt x="277" y="87"/>
                    <a:pt x="277" y="87"/>
                  </a:cubicBezTo>
                  <a:cubicBezTo>
                    <a:pt x="275" y="92"/>
                    <a:pt x="275" y="92"/>
                    <a:pt x="275" y="92"/>
                  </a:cubicBezTo>
                  <a:cubicBezTo>
                    <a:pt x="279" y="95"/>
                    <a:pt x="279" y="95"/>
                    <a:pt x="279" y="95"/>
                  </a:cubicBezTo>
                  <a:cubicBezTo>
                    <a:pt x="283" y="96"/>
                    <a:pt x="283" y="96"/>
                    <a:pt x="283" y="96"/>
                  </a:cubicBezTo>
                  <a:cubicBezTo>
                    <a:pt x="288" y="98"/>
                    <a:pt x="288" y="98"/>
                    <a:pt x="288" y="98"/>
                  </a:cubicBezTo>
                  <a:cubicBezTo>
                    <a:pt x="288" y="104"/>
                    <a:pt x="288" y="104"/>
                    <a:pt x="288" y="104"/>
                  </a:cubicBezTo>
                  <a:cubicBezTo>
                    <a:pt x="286" y="107"/>
                    <a:pt x="286" y="107"/>
                    <a:pt x="286" y="107"/>
                  </a:cubicBezTo>
                  <a:cubicBezTo>
                    <a:pt x="282" y="108"/>
                    <a:pt x="282" y="108"/>
                    <a:pt x="282" y="108"/>
                  </a:cubicBezTo>
                  <a:cubicBezTo>
                    <a:pt x="282" y="108"/>
                    <a:pt x="284" y="113"/>
                    <a:pt x="282" y="114"/>
                  </a:cubicBezTo>
                  <a:cubicBezTo>
                    <a:pt x="281" y="115"/>
                    <a:pt x="274" y="121"/>
                    <a:pt x="274" y="121"/>
                  </a:cubicBezTo>
                  <a:cubicBezTo>
                    <a:pt x="267" y="123"/>
                    <a:pt x="267" y="123"/>
                    <a:pt x="267" y="123"/>
                  </a:cubicBezTo>
                  <a:cubicBezTo>
                    <a:pt x="261" y="121"/>
                    <a:pt x="261" y="121"/>
                    <a:pt x="261" y="121"/>
                  </a:cubicBezTo>
                  <a:cubicBezTo>
                    <a:pt x="261" y="121"/>
                    <a:pt x="260" y="120"/>
                    <a:pt x="256" y="121"/>
                  </a:cubicBezTo>
                  <a:cubicBezTo>
                    <a:pt x="252" y="123"/>
                    <a:pt x="252" y="124"/>
                    <a:pt x="252" y="124"/>
                  </a:cubicBezTo>
                  <a:cubicBezTo>
                    <a:pt x="250" y="131"/>
                    <a:pt x="250" y="131"/>
                    <a:pt x="250" y="131"/>
                  </a:cubicBezTo>
                  <a:cubicBezTo>
                    <a:pt x="250" y="134"/>
                    <a:pt x="250" y="134"/>
                    <a:pt x="250" y="134"/>
                  </a:cubicBezTo>
                  <a:cubicBezTo>
                    <a:pt x="254" y="137"/>
                    <a:pt x="254" y="137"/>
                    <a:pt x="254" y="137"/>
                  </a:cubicBezTo>
                  <a:cubicBezTo>
                    <a:pt x="259" y="138"/>
                    <a:pt x="259" y="138"/>
                    <a:pt x="259" y="138"/>
                  </a:cubicBezTo>
                  <a:cubicBezTo>
                    <a:pt x="262" y="142"/>
                    <a:pt x="262" y="142"/>
                    <a:pt x="262" y="142"/>
                  </a:cubicBezTo>
                  <a:cubicBezTo>
                    <a:pt x="264" y="145"/>
                    <a:pt x="264" y="145"/>
                    <a:pt x="264" y="145"/>
                  </a:cubicBezTo>
                  <a:cubicBezTo>
                    <a:pt x="262" y="149"/>
                    <a:pt x="262" y="149"/>
                    <a:pt x="262" y="149"/>
                  </a:cubicBezTo>
                  <a:cubicBezTo>
                    <a:pt x="264" y="151"/>
                    <a:pt x="264" y="151"/>
                    <a:pt x="264" y="151"/>
                  </a:cubicBezTo>
                  <a:cubicBezTo>
                    <a:pt x="268" y="153"/>
                    <a:pt x="268" y="153"/>
                    <a:pt x="268" y="153"/>
                  </a:cubicBezTo>
                  <a:cubicBezTo>
                    <a:pt x="266" y="155"/>
                    <a:pt x="266" y="155"/>
                    <a:pt x="266" y="155"/>
                  </a:cubicBezTo>
                  <a:cubicBezTo>
                    <a:pt x="269" y="161"/>
                    <a:pt x="269" y="161"/>
                    <a:pt x="269" y="161"/>
                  </a:cubicBezTo>
                  <a:cubicBezTo>
                    <a:pt x="271" y="164"/>
                    <a:pt x="271" y="164"/>
                    <a:pt x="271" y="164"/>
                  </a:cubicBezTo>
                  <a:cubicBezTo>
                    <a:pt x="269" y="166"/>
                    <a:pt x="269" y="166"/>
                    <a:pt x="269" y="166"/>
                  </a:cubicBezTo>
                  <a:cubicBezTo>
                    <a:pt x="272" y="167"/>
                    <a:pt x="272" y="167"/>
                    <a:pt x="272" y="167"/>
                  </a:cubicBezTo>
                  <a:cubicBezTo>
                    <a:pt x="276" y="167"/>
                    <a:pt x="276" y="167"/>
                    <a:pt x="276" y="167"/>
                  </a:cubicBezTo>
                  <a:cubicBezTo>
                    <a:pt x="276" y="170"/>
                    <a:pt x="276" y="170"/>
                    <a:pt x="276" y="170"/>
                  </a:cubicBezTo>
                  <a:cubicBezTo>
                    <a:pt x="283" y="174"/>
                    <a:pt x="283" y="174"/>
                    <a:pt x="283" y="174"/>
                  </a:cubicBezTo>
                  <a:cubicBezTo>
                    <a:pt x="281" y="174"/>
                    <a:pt x="281" y="174"/>
                    <a:pt x="281" y="174"/>
                  </a:cubicBezTo>
                  <a:cubicBezTo>
                    <a:pt x="273" y="176"/>
                    <a:pt x="273" y="176"/>
                    <a:pt x="273" y="176"/>
                  </a:cubicBezTo>
                  <a:cubicBezTo>
                    <a:pt x="269" y="182"/>
                    <a:pt x="269" y="182"/>
                    <a:pt x="269" y="182"/>
                  </a:cubicBezTo>
                  <a:cubicBezTo>
                    <a:pt x="257" y="182"/>
                    <a:pt x="257" y="182"/>
                    <a:pt x="257" y="182"/>
                  </a:cubicBezTo>
                  <a:cubicBezTo>
                    <a:pt x="255" y="194"/>
                    <a:pt x="255" y="194"/>
                    <a:pt x="255" y="194"/>
                  </a:cubicBezTo>
                  <a:cubicBezTo>
                    <a:pt x="252" y="202"/>
                    <a:pt x="252" y="202"/>
                    <a:pt x="252" y="202"/>
                  </a:cubicBezTo>
                  <a:cubicBezTo>
                    <a:pt x="249" y="211"/>
                    <a:pt x="249" y="211"/>
                    <a:pt x="249" y="211"/>
                  </a:cubicBezTo>
                  <a:cubicBezTo>
                    <a:pt x="251" y="216"/>
                    <a:pt x="251" y="216"/>
                    <a:pt x="251" y="216"/>
                  </a:cubicBezTo>
                  <a:cubicBezTo>
                    <a:pt x="254" y="223"/>
                    <a:pt x="254" y="223"/>
                    <a:pt x="254" y="223"/>
                  </a:cubicBezTo>
                  <a:cubicBezTo>
                    <a:pt x="260" y="230"/>
                    <a:pt x="260" y="230"/>
                    <a:pt x="260" y="230"/>
                  </a:cubicBezTo>
                  <a:cubicBezTo>
                    <a:pt x="260" y="230"/>
                    <a:pt x="260" y="230"/>
                    <a:pt x="260" y="230"/>
                  </a:cubicBezTo>
                  <a:cubicBezTo>
                    <a:pt x="254" y="232"/>
                    <a:pt x="254" y="232"/>
                    <a:pt x="254" y="232"/>
                  </a:cubicBezTo>
                  <a:cubicBezTo>
                    <a:pt x="250" y="233"/>
                    <a:pt x="250" y="233"/>
                    <a:pt x="250" y="233"/>
                  </a:cubicBezTo>
                  <a:cubicBezTo>
                    <a:pt x="246" y="227"/>
                    <a:pt x="246" y="227"/>
                    <a:pt x="246" y="227"/>
                  </a:cubicBezTo>
                  <a:cubicBezTo>
                    <a:pt x="240" y="225"/>
                    <a:pt x="240" y="225"/>
                    <a:pt x="240" y="225"/>
                  </a:cubicBezTo>
                  <a:cubicBezTo>
                    <a:pt x="233" y="228"/>
                    <a:pt x="233" y="228"/>
                    <a:pt x="233" y="228"/>
                  </a:cubicBezTo>
                  <a:cubicBezTo>
                    <a:pt x="226" y="230"/>
                    <a:pt x="226" y="230"/>
                    <a:pt x="226" y="230"/>
                  </a:cubicBezTo>
                  <a:cubicBezTo>
                    <a:pt x="224" y="230"/>
                    <a:pt x="224" y="230"/>
                    <a:pt x="224" y="230"/>
                  </a:cubicBezTo>
                  <a:cubicBezTo>
                    <a:pt x="222" y="234"/>
                    <a:pt x="222" y="234"/>
                    <a:pt x="222" y="234"/>
                  </a:cubicBezTo>
                  <a:cubicBezTo>
                    <a:pt x="216" y="237"/>
                    <a:pt x="216" y="237"/>
                    <a:pt x="216" y="237"/>
                  </a:cubicBezTo>
                  <a:cubicBezTo>
                    <a:pt x="216" y="237"/>
                    <a:pt x="214" y="235"/>
                    <a:pt x="213" y="234"/>
                  </a:cubicBezTo>
                  <a:cubicBezTo>
                    <a:pt x="212" y="233"/>
                    <a:pt x="209" y="231"/>
                    <a:pt x="209" y="231"/>
                  </a:cubicBezTo>
                  <a:cubicBezTo>
                    <a:pt x="209" y="231"/>
                    <a:pt x="208" y="229"/>
                    <a:pt x="207" y="228"/>
                  </a:cubicBezTo>
                  <a:cubicBezTo>
                    <a:pt x="206" y="228"/>
                    <a:pt x="200" y="232"/>
                    <a:pt x="200" y="232"/>
                  </a:cubicBezTo>
                  <a:cubicBezTo>
                    <a:pt x="200" y="232"/>
                    <a:pt x="195" y="235"/>
                    <a:pt x="195" y="236"/>
                  </a:cubicBezTo>
                  <a:cubicBezTo>
                    <a:pt x="196" y="236"/>
                    <a:pt x="195" y="241"/>
                    <a:pt x="195" y="241"/>
                  </a:cubicBezTo>
                  <a:cubicBezTo>
                    <a:pt x="188" y="235"/>
                    <a:pt x="188" y="235"/>
                    <a:pt x="188" y="235"/>
                  </a:cubicBezTo>
                  <a:cubicBezTo>
                    <a:pt x="183" y="239"/>
                    <a:pt x="183" y="239"/>
                    <a:pt x="183" y="239"/>
                  </a:cubicBezTo>
                  <a:cubicBezTo>
                    <a:pt x="179" y="236"/>
                    <a:pt x="179" y="236"/>
                    <a:pt x="179" y="236"/>
                  </a:cubicBezTo>
                  <a:cubicBezTo>
                    <a:pt x="177" y="235"/>
                    <a:pt x="177" y="235"/>
                    <a:pt x="177" y="235"/>
                  </a:cubicBezTo>
                  <a:cubicBezTo>
                    <a:pt x="171" y="242"/>
                    <a:pt x="171" y="242"/>
                    <a:pt x="171" y="242"/>
                  </a:cubicBezTo>
                  <a:cubicBezTo>
                    <a:pt x="167" y="240"/>
                    <a:pt x="167" y="240"/>
                    <a:pt x="167" y="240"/>
                  </a:cubicBezTo>
                  <a:cubicBezTo>
                    <a:pt x="165" y="247"/>
                    <a:pt x="165" y="247"/>
                    <a:pt x="165" y="247"/>
                  </a:cubicBezTo>
                  <a:cubicBezTo>
                    <a:pt x="160" y="243"/>
                    <a:pt x="160" y="243"/>
                    <a:pt x="160" y="243"/>
                  </a:cubicBezTo>
                  <a:cubicBezTo>
                    <a:pt x="160" y="243"/>
                    <a:pt x="155" y="242"/>
                    <a:pt x="154" y="242"/>
                  </a:cubicBezTo>
                  <a:cubicBezTo>
                    <a:pt x="153" y="242"/>
                    <a:pt x="150" y="246"/>
                    <a:pt x="150" y="246"/>
                  </a:cubicBezTo>
                  <a:cubicBezTo>
                    <a:pt x="145" y="242"/>
                    <a:pt x="145" y="242"/>
                    <a:pt x="145" y="242"/>
                  </a:cubicBezTo>
                  <a:cubicBezTo>
                    <a:pt x="141" y="239"/>
                    <a:pt x="141" y="239"/>
                    <a:pt x="141" y="239"/>
                  </a:cubicBezTo>
                  <a:cubicBezTo>
                    <a:pt x="141" y="239"/>
                    <a:pt x="130" y="240"/>
                    <a:pt x="129" y="240"/>
                  </a:cubicBezTo>
                  <a:cubicBezTo>
                    <a:pt x="128" y="240"/>
                    <a:pt x="121" y="239"/>
                    <a:pt x="121" y="239"/>
                  </a:cubicBezTo>
                  <a:cubicBezTo>
                    <a:pt x="112" y="241"/>
                    <a:pt x="112" y="241"/>
                    <a:pt x="112" y="241"/>
                  </a:cubicBezTo>
                  <a:cubicBezTo>
                    <a:pt x="99" y="241"/>
                    <a:pt x="99" y="241"/>
                    <a:pt x="99" y="241"/>
                  </a:cubicBezTo>
                  <a:cubicBezTo>
                    <a:pt x="87" y="242"/>
                    <a:pt x="87" y="242"/>
                    <a:pt x="87" y="242"/>
                  </a:cubicBezTo>
                  <a:cubicBezTo>
                    <a:pt x="78" y="242"/>
                    <a:pt x="78" y="242"/>
                    <a:pt x="78" y="242"/>
                  </a:cubicBezTo>
                  <a:cubicBezTo>
                    <a:pt x="71" y="247"/>
                    <a:pt x="71" y="247"/>
                    <a:pt x="71" y="247"/>
                  </a:cubicBezTo>
                  <a:cubicBezTo>
                    <a:pt x="64" y="248"/>
                    <a:pt x="64" y="248"/>
                    <a:pt x="64" y="248"/>
                  </a:cubicBezTo>
                  <a:cubicBezTo>
                    <a:pt x="56" y="249"/>
                    <a:pt x="56" y="249"/>
                    <a:pt x="56" y="249"/>
                  </a:cubicBezTo>
                  <a:cubicBezTo>
                    <a:pt x="55" y="249"/>
                    <a:pt x="55" y="249"/>
                    <a:pt x="55" y="249"/>
                  </a:cubicBezTo>
                  <a:cubicBezTo>
                    <a:pt x="54" y="250"/>
                    <a:pt x="54" y="250"/>
                    <a:pt x="54" y="250"/>
                  </a:cubicBezTo>
                  <a:cubicBezTo>
                    <a:pt x="51" y="252"/>
                    <a:pt x="51" y="252"/>
                    <a:pt x="51" y="252"/>
                  </a:cubicBezTo>
                  <a:cubicBezTo>
                    <a:pt x="51" y="253"/>
                    <a:pt x="51" y="253"/>
                    <a:pt x="51" y="253"/>
                  </a:cubicBezTo>
                  <a:cubicBezTo>
                    <a:pt x="49" y="255"/>
                    <a:pt x="49" y="255"/>
                    <a:pt x="49" y="255"/>
                  </a:cubicBezTo>
                  <a:cubicBezTo>
                    <a:pt x="48" y="260"/>
                    <a:pt x="48" y="260"/>
                    <a:pt x="48" y="260"/>
                  </a:cubicBezTo>
                  <a:cubicBezTo>
                    <a:pt x="47" y="262"/>
                    <a:pt x="45" y="264"/>
                    <a:pt x="44" y="266"/>
                  </a:cubicBezTo>
                  <a:cubicBezTo>
                    <a:pt x="44" y="266"/>
                    <a:pt x="44" y="266"/>
                    <a:pt x="44" y="266"/>
                  </a:cubicBezTo>
                  <a:cubicBezTo>
                    <a:pt x="44" y="266"/>
                    <a:pt x="41" y="265"/>
                    <a:pt x="41" y="267"/>
                  </a:cubicBezTo>
                  <a:cubicBezTo>
                    <a:pt x="41" y="268"/>
                    <a:pt x="41" y="268"/>
                    <a:pt x="41" y="268"/>
                  </a:cubicBezTo>
                  <a:cubicBezTo>
                    <a:pt x="38" y="269"/>
                    <a:pt x="33" y="267"/>
                    <a:pt x="33" y="267"/>
                  </a:cubicBezTo>
                  <a:cubicBezTo>
                    <a:pt x="27" y="270"/>
                    <a:pt x="27" y="270"/>
                    <a:pt x="27" y="270"/>
                  </a:cubicBezTo>
                  <a:cubicBezTo>
                    <a:pt x="27" y="270"/>
                    <a:pt x="27" y="270"/>
                    <a:pt x="27" y="270"/>
                  </a:cubicBezTo>
                  <a:cubicBezTo>
                    <a:pt x="27" y="269"/>
                    <a:pt x="25" y="265"/>
                    <a:pt x="25" y="265"/>
                  </a:cubicBezTo>
                  <a:cubicBezTo>
                    <a:pt x="25" y="265"/>
                    <a:pt x="26" y="258"/>
                    <a:pt x="26" y="258"/>
                  </a:cubicBezTo>
                  <a:cubicBezTo>
                    <a:pt x="26" y="257"/>
                    <a:pt x="25" y="249"/>
                    <a:pt x="25" y="249"/>
                  </a:cubicBezTo>
                  <a:cubicBezTo>
                    <a:pt x="25" y="245"/>
                    <a:pt x="25" y="245"/>
                    <a:pt x="25" y="245"/>
                  </a:cubicBezTo>
                  <a:cubicBezTo>
                    <a:pt x="19" y="241"/>
                    <a:pt x="19" y="241"/>
                    <a:pt x="19" y="241"/>
                  </a:cubicBezTo>
                  <a:cubicBezTo>
                    <a:pt x="19" y="241"/>
                    <a:pt x="12" y="240"/>
                    <a:pt x="10" y="240"/>
                  </a:cubicBezTo>
                  <a:cubicBezTo>
                    <a:pt x="9" y="240"/>
                    <a:pt x="8" y="237"/>
                    <a:pt x="8" y="237"/>
                  </a:cubicBezTo>
                  <a:cubicBezTo>
                    <a:pt x="9" y="234"/>
                    <a:pt x="9" y="234"/>
                    <a:pt x="9" y="234"/>
                  </a:cubicBezTo>
                  <a:cubicBezTo>
                    <a:pt x="12" y="225"/>
                    <a:pt x="12" y="225"/>
                    <a:pt x="12" y="225"/>
                  </a:cubicBezTo>
                  <a:cubicBezTo>
                    <a:pt x="17" y="218"/>
                    <a:pt x="17" y="218"/>
                    <a:pt x="17" y="218"/>
                  </a:cubicBezTo>
                  <a:cubicBezTo>
                    <a:pt x="21" y="216"/>
                    <a:pt x="21" y="216"/>
                    <a:pt x="21" y="216"/>
                  </a:cubicBezTo>
                  <a:cubicBezTo>
                    <a:pt x="21" y="216"/>
                    <a:pt x="25" y="210"/>
                    <a:pt x="26" y="209"/>
                  </a:cubicBezTo>
                  <a:cubicBezTo>
                    <a:pt x="27" y="209"/>
                    <a:pt x="26" y="204"/>
                    <a:pt x="25" y="204"/>
                  </a:cubicBezTo>
                  <a:cubicBezTo>
                    <a:pt x="25" y="203"/>
                    <a:pt x="25" y="200"/>
                    <a:pt x="25" y="199"/>
                  </a:cubicBezTo>
                  <a:cubicBezTo>
                    <a:pt x="25" y="197"/>
                    <a:pt x="22" y="194"/>
                    <a:pt x="22" y="194"/>
                  </a:cubicBezTo>
                  <a:cubicBezTo>
                    <a:pt x="21" y="186"/>
                    <a:pt x="21" y="186"/>
                    <a:pt x="21" y="186"/>
                  </a:cubicBezTo>
                  <a:cubicBezTo>
                    <a:pt x="19" y="184"/>
                    <a:pt x="19" y="184"/>
                    <a:pt x="19" y="184"/>
                  </a:cubicBezTo>
                  <a:cubicBezTo>
                    <a:pt x="19" y="183"/>
                    <a:pt x="19" y="183"/>
                    <a:pt x="19" y="183"/>
                  </a:cubicBezTo>
                  <a:cubicBezTo>
                    <a:pt x="13" y="175"/>
                    <a:pt x="13" y="175"/>
                    <a:pt x="13" y="175"/>
                  </a:cubicBezTo>
                  <a:cubicBezTo>
                    <a:pt x="8" y="164"/>
                    <a:pt x="8" y="164"/>
                    <a:pt x="8" y="164"/>
                  </a:cubicBezTo>
                  <a:cubicBezTo>
                    <a:pt x="8" y="164"/>
                    <a:pt x="2" y="154"/>
                    <a:pt x="1" y="150"/>
                  </a:cubicBezTo>
                  <a:cubicBezTo>
                    <a:pt x="0" y="147"/>
                    <a:pt x="0" y="147"/>
                    <a:pt x="0" y="147"/>
                  </a:cubicBezTo>
                  <a:cubicBezTo>
                    <a:pt x="9" y="145"/>
                    <a:pt x="9" y="145"/>
                    <a:pt x="9" y="145"/>
                  </a:cubicBezTo>
                  <a:cubicBezTo>
                    <a:pt x="19" y="141"/>
                    <a:pt x="19" y="141"/>
                    <a:pt x="19" y="141"/>
                  </a:cubicBezTo>
                  <a:cubicBezTo>
                    <a:pt x="25" y="142"/>
                    <a:pt x="25" y="142"/>
                    <a:pt x="25" y="142"/>
                  </a:cubicBezTo>
                  <a:cubicBezTo>
                    <a:pt x="32" y="141"/>
                    <a:pt x="32" y="141"/>
                    <a:pt x="32" y="141"/>
                  </a:cubicBezTo>
                  <a:cubicBezTo>
                    <a:pt x="36" y="136"/>
                    <a:pt x="36" y="136"/>
                    <a:pt x="36" y="136"/>
                  </a:cubicBezTo>
                  <a:cubicBezTo>
                    <a:pt x="41" y="136"/>
                    <a:pt x="41" y="136"/>
                    <a:pt x="41" y="136"/>
                  </a:cubicBezTo>
                  <a:cubicBezTo>
                    <a:pt x="39" y="129"/>
                    <a:pt x="39" y="129"/>
                    <a:pt x="39" y="129"/>
                  </a:cubicBezTo>
                  <a:cubicBezTo>
                    <a:pt x="39" y="129"/>
                    <a:pt x="40" y="126"/>
                    <a:pt x="41" y="127"/>
                  </a:cubicBezTo>
                  <a:cubicBezTo>
                    <a:pt x="43" y="127"/>
                    <a:pt x="47" y="127"/>
                    <a:pt x="47" y="127"/>
                  </a:cubicBezTo>
                  <a:cubicBezTo>
                    <a:pt x="49" y="123"/>
                    <a:pt x="49" y="123"/>
                    <a:pt x="49" y="123"/>
                  </a:cubicBezTo>
                  <a:cubicBezTo>
                    <a:pt x="49" y="121"/>
                    <a:pt x="49" y="121"/>
                    <a:pt x="49" y="121"/>
                  </a:cubicBezTo>
                  <a:cubicBezTo>
                    <a:pt x="56" y="119"/>
                    <a:pt x="56" y="119"/>
                    <a:pt x="56" y="119"/>
                  </a:cubicBezTo>
                  <a:cubicBezTo>
                    <a:pt x="59" y="116"/>
                    <a:pt x="59" y="116"/>
                    <a:pt x="59" y="116"/>
                  </a:cubicBezTo>
                  <a:cubicBezTo>
                    <a:pt x="61" y="118"/>
                    <a:pt x="61" y="118"/>
                    <a:pt x="61" y="118"/>
                  </a:cubicBezTo>
                  <a:cubicBezTo>
                    <a:pt x="60" y="122"/>
                    <a:pt x="60" y="122"/>
                    <a:pt x="60" y="122"/>
                  </a:cubicBezTo>
                  <a:cubicBezTo>
                    <a:pt x="65" y="121"/>
                    <a:pt x="65" y="121"/>
                    <a:pt x="65" y="121"/>
                  </a:cubicBezTo>
                  <a:cubicBezTo>
                    <a:pt x="67" y="115"/>
                    <a:pt x="67" y="115"/>
                    <a:pt x="67" y="115"/>
                  </a:cubicBezTo>
                  <a:cubicBezTo>
                    <a:pt x="65" y="114"/>
                    <a:pt x="65" y="114"/>
                    <a:pt x="65" y="114"/>
                  </a:cubicBezTo>
                  <a:cubicBezTo>
                    <a:pt x="60" y="112"/>
                    <a:pt x="60" y="112"/>
                    <a:pt x="60" y="112"/>
                  </a:cubicBezTo>
                  <a:cubicBezTo>
                    <a:pt x="60" y="112"/>
                    <a:pt x="58" y="113"/>
                    <a:pt x="58" y="111"/>
                  </a:cubicBezTo>
                  <a:cubicBezTo>
                    <a:pt x="59" y="108"/>
                    <a:pt x="61" y="103"/>
                    <a:pt x="61" y="103"/>
                  </a:cubicBezTo>
                  <a:cubicBezTo>
                    <a:pt x="60" y="97"/>
                    <a:pt x="60" y="97"/>
                    <a:pt x="60" y="97"/>
                  </a:cubicBezTo>
                  <a:cubicBezTo>
                    <a:pt x="59" y="90"/>
                    <a:pt x="59" y="90"/>
                    <a:pt x="59" y="90"/>
                  </a:cubicBezTo>
                  <a:cubicBezTo>
                    <a:pt x="60" y="86"/>
                    <a:pt x="60" y="86"/>
                    <a:pt x="60" y="86"/>
                  </a:cubicBezTo>
                  <a:cubicBezTo>
                    <a:pt x="60" y="82"/>
                    <a:pt x="60" y="82"/>
                    <a:pt x="60" y="82"/>
                  </a:cubicBezTo>
                  <a:cubicBezTo>
                    <a:pt x="62" y="78"/>
                    <a:pt x="62" y="78"/>
                    <a:pt x="62" y="78"/>
                  </a:cubicBezTo>
                  <a:cubicBezTo>
                    <a:pt x="70" y="75"/>
                    <a:pt x="70" y="75"/>
                    <a:pt x="70" y="75"/>
                  </a:cubicBezTo>
                  <a:cubicBezTo>
                    <a:pt x="70" y="68"/>
                    <a:pt x="70" y="68"/>
                    <a:pt x="70" y="68"/>
                  </a:cubicBezTo>
                  <a:cubicBezTo>
                    <a:pt x="73" y="65"/>
                    <a:pt x="73" y="65"/>
                    <a:pt x="73" y="65"/>
                  </a:cubicBezTo>
                  <a:lnTo>
                    <a:pt x="81" y="66"/>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26" name="Freeform 17">
              <a:extLst>
                <a:ext uri="{FF2B5EF4-FFF2-40B4-BE49-F238E27FC236}">
                  <a16:creationId xmlns:a16="http://schemas.microsoft.com/office/drawing/2014/main" id="{49B6F656-9D57-B649-86B6-546A24C124DD}"/>
                </a:ext>
              </a:extLst>
            </p:cNvPr>
            <p:cNvSpPr>
              <a:spLocks/>
            </p:cNvSpPr>
            <p:nvPr/>
          </p:nvSpPr>
          <p:spPr bwMode="auto">
            <a:xfrm>
              <a:off x="6376068" y="2862205"/>
              <a:ext cx="354017" cy="336672"/>
            </a:xfrm>
            <a:custGeom>
              <a:avLst/>
              <a:gdLst>
                <a:gd name="T0" fmla="*/ 110 w 155"/>
                <a:gd name="T1" fmla="*/ 145 h 152"/>
                <a:gd name="T2" fmla="*/ 107 w 155"/>
                <a:gd name="T3" fmla="*/ 137 h 152"/>
                <a:gd name="T4" fmla="*/ 112 w 155"/>
                <a:gd name="T5" fmla="*/ 127 h 152"/>
                <a:gd name="T6" fmla="*/ 117 w 155"/>
                <a:gd name="T7" fmla="*/ 116 h 152"/>
                <a:gd name="T8" fmla="*/ 115 w 155"/>
                <a:gd name="T9" fmla="*/ 104 h 152"/>
                <a:gd name="T10" fmla="*/ 114 w 155"/>
                <a:gd name="T11" fmla="*/ 88 h 152"/>
                <a:gd name="T12" fmla="*/ 123 w 155"/>
                <a:gd name="T13" fmla="*/ 92 h 152"/>
                <a:gd name="T14" fmla="*/ 128 w 155"/>
                <a:gd name="T15" fmla="*/ 90 h 152"/>
                <a:gd name="T16" fmla="*/ 136 w 155"/>
                <a:gd name="T17" fmla="*/ 90 h 152"/>
                <a:gd name="T18" fmla="*/ 143 w 155"/>
                <a:gd name="T19" fmla="*/ 86 h 152"/>
                <a:gd name="T20" fmla="*/ 155 w 155"/>
                <a:gd name="T21" fmla="*/ 83 h 152"/>
                <a:gd name="T22" fmla="*/ 143 w 155"/>
                <a:gd name="T23" fmla="*/ 77 h 152"/>
                <a:gd name="T24" fmla="*/ 141 w 155"/>
                <a:gd name="T25" fmla="*/ 63 h 152"/>
                <a:gd name="T26" fmla="*/ 131 w 155"/>
                <a:gd name="T27" fmla="*/ 62 h 152"/>
                <a:gd name="T28" fmla="*/ 125 w 155"/>
                <a:gd name="T29" fmla="*/ 54 h 152"/>
                <a:gd name="T30" fmla="*/ 122 w 155"/>
                <a:gd name="T31" fmla="*/ 48 h 152"/>
                <a:gd name="T32" fmla="*/ 116 w 155"/>
                <a:gd name="T33" fmla="*/ 44 h 152"/>
                <a:gd name="T34" fmla="*/ 108 w 155"/>
                <a:gd name="T35" fmla="*/ 38 h 152"/>
                <a:gd name="T36" fmla="*/ 103 w 155"/>
                <a:gd name="T37" fmla="*/ 32 h 152"/>
                <a:gd name="T38" fmla="*/ 100 w 155"/>
                <a:gd name="T39" fmla="*/ 21 h 152"/>
                <a:gd name="T40" fmla="*/ 94 w 155"/>
                <a:gd name="T41" fmla="*/ 12 h 152"/>
                <a:gd name="T42" fmla="*/ 83 w 155"/>
                <a:gd name="T43" fmla="*/ 12 h 152"/>
                <a:gd name="T44" fmla="*/ 70 w 155"/>
                <a:gd name="T45" fmla="*/ 11 h 152"/>
                <a:gd name="T46" fmla="*/ 66 w 155"/>
                <a:gd name="T47" fmla="*/ 9 h 152"/>
                <a:gd name="T48" fmla="*/ 65 w 155"/>
                <a:gd name="T49" fmla="*/ 9 h 152"/>
                <a:gd name="T50" fmla="*/ 59 w 155"/>
                <a:gd name="T51" fmla="*/ 10 h 152"/>
                <a:gd name="T52" fmla="*/ 54 w 155"/>
                <a:gd name="T53" fmla="*/ 7 h 152"/>
                <a:gd name="T54" fmla="*/ 44 w 155"/>
                <a:gd name="T55" fmla="*/ 3 h 152"/>
                <a:gd name="T56" fmla="*/ 34 w 155"/>
                <a:gd name="T57" fmla="*/ 2 h 152"/>
                <a:gd name="T58" fmla="*/ 28 w 155"/>
                <a:gd name="T59" fmla="*/ 7 h 152"/>
                <a:gd name="T60" fmla="*/ 24 w 155"/>
                <a:gd name="T61" fmla="*/ 10 h 152"/>
                <a:gd name="T62" fmla="*/ 16 w 155"/>
                <a:gd name="T63" fmla="*/ 12 h 152"/>
                <a:gd name="T64" fmla="*/ 9 w 155"/>
                <a:gd name="T65" fmla="*/ 14 h 152"/>
                <a:gd name="T66" fmla="*/ 8 w 155"/>
                <a:gd name="T67" fmla="*/ 19 h 152"/>
                <a:gd name="T68" fmla="*/ 0 w 155"/>
                <a:gd name="T69" fmla="*/ 22 h 152"/>
                <a:gd name="T70" fmla="*/ 10 w 155"/>
                <a:gd name="T71" fmla="*/ 22 h 152"/>
                <a:gd name="T72" fmla="*/ 16 w 155"/>
                <a:gd name="T73" fmla="*/ 24 h 152"/>
                <a:gd name="T74" fmla="*/ 20 w 155"/>
                <a:gd name="T75" fmla="*/ 27 h 152"/>
                <a:gd name="T76" fmla="*/ 26 w 155"/>
                <a:gd name="T77" fmla="*/ 33 h 152"/>
                <a:gd name="T78" fmla="*/ 29 w 155"/>
                <a:gd name="T79" fmla="*/ 37 h 152"/>
                <a:gd name="T80" fmla="*/ 32 w 155"/>
                <a:gd name="T81" fmla="*/ 42 h 152"/>
                <a:gd name="T82" fmla="*/ 38 w 155"/>
                <a:gd name="T83" fmla="*/ 49 h 152"/>
                <a:gd name="T84" fmla="*/ 44 w 155"/>
                <a:gd name="T85" fmla="*/ 54 h 152"/>
                <a:gd name="T86" fmla="*/ 50 w 155"/>
                <a:gd name="T87" fmla="*/ 61 h 152"/>
                <a:gd name="T88" fmla="*/ 63 w 155"/>
                <a:gd name="T89" fmla="*/ 71 h 152"/>
                <a:gd name="T90" fmla="*/ 76 w 155"/>
                <a:gd name="T91" fmla="*/ 82 h 152"/>
                <a:gd name="T92" fmla="*/ 83 w 155"/>
                <a:gd name="T93" fmla="*/ 94 h 152"/>
                <a:gd name="T94" fmla="*/ 86 w 155"/>
                <a:gd name="T95" fmla="*/ 104 h 152"/>
                <a:gd name="T96" fmla="*/ 85 w 155"/>
                <a:gd name="T97" fmla="*/ 112 h 152"/>
                <a:gd name="T98" fmla="*/ 86 w 155"/>
                <a:gd name="T99" fmla="*/ 122 h 152"/>
                <a:gd name="T100" fmla="*/ 91 w 155"/>
                <a:gd name="T101" fmla="*/ 135 h 152"/>
                <a:gd name="T102" fmla="*/ 94 w 155"/>
                <a:gd name="T103" fmla="*/ 144 h 152"/>
                <a:gd name="T104" fmla="*/ 97 w 155"/>
                <a:gd name="T105" fmla="*/ 1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 h="152">
                  <a:moveTo>
                    <a:pt x="99" y="152"/>
                  </a:moveTo>
                  <a:cubicBezTo>
                    <a:pt x="100" y="148"/>
                    <a:pt x="100" y="148"/>
                    <a:pt x="100" y="148"/>
                  </a:cubicBezTo>
                  <a:cubicBezTo>
                    <a:pt x="100" y="148"/>
                    <a:pt x="103" y="147"/>
                    <a:pt x="104" y="147"/>
                  </a:cubicBezTo>
                  <a:cubicBezTo>
                    <a:pt x="105" y="146"/>
                    <a:pt x="106" y="147"/>
                    <a:pt x="107" y="146"/>
                  </a:cubicBezTo>
                  <a:cubicBezTo>
                    <a:pt x="108" y="146"/>
                    <a:pt x="110" y="145"/>
                    <a:pt x="110" y="145"/>
                  </a:cubicBezTo>
                  <a:cubicBezTo>
                    <a:pt x="109" y="145"/>
                    <a:pt x="109" y="145"/>
                    <a:pt x="109" y="145"/>
                  </a:cubicBezTo>
                  <a:cubicBezTo>
                    <a:pt x="109" y="143"/>
                    <a:pt x="109" y="143"/>
                    <a:pt x="109" y="143"/>
                  </a:cubicBezTo>
                  <a:cubicBezTo>
                    <a:pt x="110" y="141"/>
                    <a:pt x="110" y="141"/>
                    <a:pt x="110" y="141"/>
                  </a:cubicBezTo>
                  <a:cubicBezTo>
                    <a:pt x="106" y="139"/>
                    <a:pt x="106" y="139"/>
                    <a:pt x="106" y="139"/>
                  </a:cubicBezTo>
                  <a:cubicBezTo>
                    <a:pt x="107" y="137"/>
                    <a:pt x="107" y="137"/>
                    <a:pt x="107" y="137"/>
                  </a:cubicBezTo>
                  <a:cubicBezTo>
                    <a:pt x="107" y="137"/>
                    <a:pt x="106" y="135"/>
                    <a:pt x="107" y="135"/>
                  </a:cubicBezTo>
                  <a:cubicBezTo>
                    <a:pt x="108" y="135"/>
                    <a:pt x="108" y="132"/>
                    <a:pt x="108" y="132"/>
                  </a:cubicBezTo>
                  <a:cubicBezTo>
                    <a:pt x="109" y="130"/>
                    <a:pt x="109" y="130"/>
                    <a:pt x="109" y="130"/>
                  </a:cubicBezTo>
                  <a:cubicBezTo>
                    <a:pt x="111" y="130"/>
                    <a:pt x="111" y="130"/>
                    <a:pt x="111" y="130"/>
                  </a:cubicBezTo>
                  <a:cubicBezTo>
                    <a:pt x="111" y="130"/>
                    <a:pt x="111" y="128"/>
                    <a:pt x="112" y="127"/>
                  </a:cubicBezTo>
                  <a:cubicBezTo>
                    <a:pt x="112" y="127"/>
                    <a:pt x="113" y="126"/>
                    <a:pt x="113" y="126"/>
                  </a:cubicBezTo>
                  <a:cubicBezTo>
                    <a:pt x="112" y="123"/>
                    <a:pt x="112" y="123"/>
                    <a:pt x="112" y="123"/>
                  </a:cubicBezTo>
                  <a:cubicBezTo>
                    <a:pt x="112" y="123"/>
                    <a:pt x="110" y="120"/>
                    <a:pt x="111" y="120"/>
                  </a:cubicBezTo>
                  <a:cubicBezTo>
                    <a:pt x="112" y="120"/>
                    <a:pt x="113" y="119"/>
                    <a:pt x="113" y="119"/>
                  </a:cubicBezTo>
                  <a:cubicBezTo>
                    <a:pt x="113" y="119"/>
                    <a:pt x="116" y="116"/>
                    <a:pt x="117" y="116"/>
                  </a:cubicBezTo>
                  <a:cubicBezTo>
                    <a:pt x="117" y="116"/>
                    <a:pt x="119" y="114"/>
                    <a:pt x="119" y="113"/>
                  </a:cubicBezTo>
                  <a:cubicBezTo>
                    <a:pt x="118" y="112"/>
                    <a:pt x="117" y="111"/>
                    <a:pt x="117" y="111"/>
                  </a:cubicBezTo>
                  <a:cubicBezTo>
                    <a:pt x="118" y="107"/>
                    <a:pt x="118" y="107"/>
                    <a:pt x="118" y="107"/>
                  </a:cubicBezTo>
                  <a:cubicBezTo>
                    <a:pt x="118" y="107"/>
                    <a:pt x="119" y="105"/>
                    <a:pt x="118" y="105"/>
                  </a:cubicBezTo>
                  <a:cubicBezTo>
                    <a:pt x="117" y="104"/>
                    <a:pt x="115" y="104"/>
                    <a:pt x="115" y="104"/>
                  </a:cubicBezTo>
                  <a:cubicBezTo>
                    <a:pt x="113" y="102"/>
                    <a:pt x="113" y="102"/>
                    <a:pt x="113" y="102"/>
                  </a:cubicBezTo>
                  <a:cubicBezTo>
                    <a:pt x="113" y="99"/>
                    <a:pt x="113" y="99"/>
                    <a:pt x="113" y="99"/>
                  </a:cubicBezTo>
                  <a:cubicBezTo>
                    <a:pt x="111" y="96"/>
                    <a:pt x="111" y="96"/>
                    <a:pt x="111" y="96"/>
                  </a:cubicBezTo>
                  <a:cubicBezTo>
                    <a:pt x="111" y="96"/>
                    <a:pt x="111" y="94"/>
                    <a:pt x="111" y="93"/>
                  </a:cubicBezTo>
                  <a:cubicBezTo>
                    <a:pt x="112" y="93"/>
                    <a:pt x="114" y="89"/>
                    <a:pt x="114" y="88"/>
                  </a:cubicBezTo>
                  <a:cubicBezTo>
                    <a:pt x="115" y="88"/>
                    <a:pt x="119" y="84"/>
                    <a:pt x="119" y="84"/>
                  </a:cubicBezTo>
                  <a:cubicBezTo>
                    <a:pt x="121" y="89"/>
                    <a:pt x="121" y="89"/>
                    <a:pt x="121" y="89"/>
                  </a:cubicBezTo>
                  <a:cubicBezTo>
                    <a:pt x="121" y="93"/>
                    <a:pt x="121" y="93"/>
                    <a:pt x="121" y="93"/>
                  </a:cubicBezTo>
                  <a:cubicBezTo>
                    <a:pt x="121" y="93"/>
                    <a:pt x="120" y="95"/>
                    <a:pt x="121" y="95"/>
                  </a:cubicBezTo>
                  <a:cubicBezTo>
                    <a:pt x="123" y="94"/>
                    <a:pt x="123" y="92"/>
                    <a:pt x="123" y="92"/>
                  </a:cubicBezTo>
                  <a:cubicBezTo>
                    <a:pt x="124" y="91"/>
                    <a:pt x="124" y="91"/>
                    <a:pt x="124" y="91"/>
                  </a:cubicBezTo>
                  <a:cubicBezTo>
                    <a:pt x="124" y="91"/>
                    <a:pt x="122" y="88"/>
                    <a:pt x="123" y="88"/>
                  </a:cubicBezTo>
                  <a:cubicBezTo>
                    <a:pt x="124" y="88"/>
                    <a:pt x="124" y="86"/>
                    <a:pt x="124" y="88"/>
                  </a:cubicBezTo>
                  <a:cubicBezTo>
                    <a:pt x="125" y="89"/>
                    <a:pt x="125" y="91"/>
                    <a:pt x="126" y="90"/>
                  </a:cubicBezTo>
                  <a:cubicBezTo>
                    <a:pt x="128" y="90"/>
                    <a:pt x="128" y="91"/>
                    <a:pt x="128" y="90"/>
                  </a:cubicBezTo>
                  <a:cubicBezTo>
                    <a:pt x="129" y="89"/>
                    <a:pt x="129" y="88"/>
                    <a:pt x="129" y="88"/>
                  </a:cubicBezTo>
                  <a:cubicBezTo>
                    <a:pt x="130" y="87"/>
                    <a:pt x="130" y="87"/>
                    <a:pt x="130" y="87"/>
                  </a:cubicBezTo>
                  <a:cubicBezTo>
                    <a:pt x="130" y="87"/>
                    <a:pt x="130" y="89"/>
                    <a:pt x="131" y="89"/>
                  </a:cubicBezTo>
                  <a:cubicBezTo>
                    <a:pt x="132" y="89"/>
                    <a:pt x="134" y="89"/>
                    <a:pt x="134" y="89"/>
                  </a:cubicBezTo>
                  <a:cubicBezTo>
                    <a:pt x="136" y="90"/>
                    <a:pt x="136" y="90"/>
                    <a:pt x="136" y="90"/>
                  </a:cubicBezTo>
                  <a:cubicBezTo>
                    <a:pt x="136" y="90"/>
                    <a:pt x="137" y="90"/>
                    <a:pt x="137" y="89"/>
                  </a:cubicBezTo>
                  <a:cubicBezTo>
                    <a:pt x="137" y="88"/>
                    <a:pt x="137" y="87"/>
                    <a:pt x="137" y="87"/>
                  </a:cubicBezTo>
                  <a:cubicBezTo>
                    <a:pt x="139" y="86"/>
                    <a:pt x="139" y="86"/>
                    <a:pt x="139" y="86"/>
                  </a:cubicBezTo>
                  <a:cubicBezTo>
                    <a:pt x="139" y="83"/>
                    <a:pt x="139" y="83"/>
                    <a:pt x="139" y="83"/>
                  </a:cubicBezTo>
                  <a:cubicBezTo>
                    <a:pt x="143" y="86"/>
                    <a:pt x="143" y="86"/>
                    <a:pt x="143" y="86"/>
                  </a:cubicBezTo>
                  <a:cubicBezTo>
                    <a:pt x="144" y="89"/>
                    <a:pt x="144" y="89"/>
                    <a:pt x="144" y="89"/>
                  </a:cubicBezTo>
                  <a:cubicBezTo>
                    <a:pt x="146" y="88"/>
                    <a:pt x="146" y="88"/>
                    <a:pt x="146" y="88"/>
                  </a:cubicBezTo>
                  <a:cubicBezTo>
                    <a:pt x="147" y="85"/>
                    <a:pt x="147" y="85"/>
                    <a:pt x="147" y="85"/>
                  </a:cubicBezTo>
                  <a:cubicBezTo>
                    <a:pt x="147" y="85"/>
                    <a:pt x="150" y="85"/>
                    <a:pt x="151" y="84"/>
                  </a:cubicBezTo>
                  <a:cubicBezTo>
                    <a:pt x="152" y="84"/>
                    <a:pt x="155" y="83"/>
                    <a:pt x="155" y="83"/>
                  </a:cubicBezTo>
                  <a:cubicBezTo>
                    <a:pt x="155" y="82"/>
                    <a:pt x="153" y="81"/>
                    <a:pt x="152" y="82"/>
                  </a:cubicBezTo>
                  <a:cubicBezTo>
                    <a:pt x="151" y="82"/>
                    <a:pt x="149" y="83"/>
                    <a:pt x="148" y="82"/>
                  </a:cubicBezTo>
                  <a:cubicBezTo>
                    <a:pt x="148" y="81"/>
                    <a:pt x="146" y="79"/>
                    <a:pt x="146" y="79"/>
                  </a:cubicBezTo>
                  <a:cubicBezTo>
                    <a:pt x="144" y="79"/>
                    <a:pt x="144" y="79"/>
                    <a:pt x="144" y="79"/>
                  </a:cubicBezTo>
                  <a:cubicBezTo>
                    <a:pt x="144" y="79"/>
                    <a:pt x="142" y="78"/>
                    <a:pt x="143" y="77"/>
                  </a:cubicBezTo>
                  <a:cubicBezTo>
                    <a:pt x="144" y="76"/>
                    <a:pt x="145" y="76"/>
                    <a:pt x="145" y="76"/>
                  </a:cubicBezTo>
                  <a:cubicBezTo>
                    <a:pt x="145" y="76"/>
                    <a:pt x="144" y="74"/>
                    <a:pt x="144" y="73"/>
                  </a:cubicBezTo>
                  <a:cubicBezTo>
                    <a:pt x="144" y="72"/>
                    <a:pt x="144" y="70"/>
                    <a:pt x="143" y="69"/>
                  </a:cubicBezTo>
                  <a:cubicBezTo>
                    <a:pt x="143" y="69"/>
                    <a:pt x="141" y="65"/>
                    <a:pt x="141" y="65"/>
                  </a:cubicBezTo>
                  <a:cubicBezTo>
                    <a:pt x="141" y="63"/>
                    <a:pt x="141" y="63"/>
                    <a:pt x="141" y="63"/>
                  </a:cubicBezTo>
                  <a:cubicBezTo>
                    <a:pt x="139" y="64"/>
                    <a:pt x="139" y="64"/>
                    <a:pt x="139" y="64"/>
                  </a:cubicBezTo>
                  <a:cubicBezTo>
                    <a:pt x="137" y="62"/>
                    <a:pt x="137" y="62"/>
                    <a:pt x="137" y="62"/>
                  </a:cubicBezTo>
                  <a:cubicBezTo>
                    <a:pt x="137" y="62"/>
                    <a:pt x="135" y="62"/>
                    <a:pt x="135" y="63"/>
                  </a:cubicBezTo>
                  <a:cubicBezTo>
                    <a:pt x="134" y="63"/>
                    <a:pt x="133" y="62"/>
                    <a:pt x="133" y="62"/>
                  </a:cubicBezTo>
                  <a:cubicBezTo>
                    <a:pt x="131" y="62"/>
                    <a:pt x="131" y="62"/>
                    <a:pt x="131" y="62"/>
                  </a:cubicBezTo>
                  <a:cubicBezTo>
                    <a:pt x="131" y="62"/>
                    <a:pt x="131" y="62"/>
                    <a:pt x="129" y="62"/>
                  </a:cubicBezTo>
                  <a:cubicBezTo>
                    <a:pt x="128" y="62"/>
                    <a:pt x="126" y="61"/>
                    <a:pt x="125" y="61"/>
                  </a:cubicBezTo>
                  <a:cubicBezTo>
                    <a:pt x="125" y="60"/>
                    <a:pt x="125" y="59"/>
                    <a:pt x="125" y="59"/>
                  </a:cubicBezTo>
                  <a:cubicBezTo>
                    <a:pt x="126" y="58"/>
                    <a:pt x="126" y="57"/>
                    <a:pt x="126" y="57"/>
                  </a:cubicBezTo>
                  <a:cubicBezTo>
                    <a:pt x="126" y="57"/>
                    <a:pt x="126" y="54"/>
                    <a:pt x="125" y="54"/>
                  </a:cubicBezTo>
                  <a:cubicBezTo>
                    <a:pt x="124" y="54"/>
                    <a:pt x="122" y="54"/>
                    <a:pt x="122" y="54"/>
                  </a:cubicBezTo>
                  <a:cubicBezTo>
                    <a:pt x="120" y="53"/>
                    <a:pt x="120" y="53"/>
                    <a:pt x="120" y="53"/>
                  </a:cubicBezTo>
                  <a:cubicBezTo>
                    <a:pt x="123" y="52"/>
                    <a:pt x="123" y="52"/>
                    <a:pt x="123" y="52"/>
                  </a:cubicBezTo>
                  <a:cubicBezTo>
                    <a:pt x="122" y="50"/>
                    <a:pt x="122" y="50"/>
                    <a:pt x="122" y="50"/>
                  </a:cubicBezTo>
                  <a:cubicBezTo>
                    <a:pt x="122" y="50"/>
                    <a:pt x="122" y="48"/>
                    <a:pt x="122" y="48"/>
                  </a:cubicBezTo>
                  <a:cubicBezTo>
                    <a:pt x="122" y="47"/>
                    <a:pt x="121" y="46"/>
                    <a:pt x="121" y="46"/>
                  </a:cubicBezTo>
                  <a:cubicBezTo>
                    <a:pt x="121" y="42"/>
                    <a:pt x="121" y="42"/>
                    <a:pt x="121" y="42"/>
                  </a:cubicBezTo>
                  <a:cubicBezTo>
                    <a:pt x="119" y="42"/>
                    <a:pt x="119" y="42"/>
                    <a:pt x="119" y="42"/>
                  </a:cubicBezTo>
                  <a:cubicBezTo>
                    <a:pt x="117" y="41"/>
                    <a:pt x="117" y="41"/>
                    <a:pt x="117" y="41"/>
                  </a:cubicBezTo>
                  <a:cubicBezTo>
                    <a:pt x="116" y="44"/>
                    <a:pt x="116" y="44"/>
                    <a:pt x="116" y="44"/>
                  </a:cubicBezTo>
                  <a:cubicBezTo>
                    <a:pt x="114" y="45"/>
                    <a:pt x="114" y="45"/>
                    <a:pt x="114" y="45"/>
                  </a:cubicBezTo>
                  <a:cubicBezTo>
                    <a:pt x="113" y="42"/>
                    <a:pt x="113" y="42"/>
                    <a:pt x="113" y="42"/>
                  </a:cubicBezTo>
                  <a:cubicBezTo>
                    <a:pt x="111" y="41"/>
                    <a:pt x="111" y="41"/>
                    <a:pt x="111" y="41"/>
                  </a:cubicBezTo>
                  <a:cubicBezTo>
                    <a:pt x="110" y="41"/>
                    <a:pt x="110" y="41"/>
                    <a:pt x="110" y="41"/>
                  </a:cubicBezTo>
                  <a:cubicBezTo>
                    <a:pt x="108" y="38"/>
                    <a:pt x="108" y="38"/>
                    <a:pt x="108" y="38"/>
                  </a:cubicBezTo>
                  <a:cubicBezTo>
                    <a:pt x="106" y="38"/>
                    <a:pt x="106" y="38"/>
                    <a:pt x="106" y="38"/>
                  </a:cubicBezTo>
                  <a:cubicBezTo>
                    <a:pt x="106" y="38"/>
                    <a:pt x="105" y="41"/>
                    <a:pt x="104" y="39"/>
                  </a:cubicBezTo>
                  <a:cubicBezTo>
                    <a:pt x="103" y="38"/>
                    <a:pt x="103" y="35"/>
                    <a:pt x="103" y="35"/>
                  </a:cubicBezTo>
                  <a:cubicBezTo>
                    <a:pt x="102" y="34"/>
                    <a:pt x="102" y="34"/>
                    <a:pt x="102" y="34"/>
                  </a:cubicBezTo>
                  <a:cubicBezTo>
                    <a:pt x="103" y="32"/>
                    <a:pt x="103" y="32"/>
                    <a:pt x="103" y="32"/>
                  </a:cubicBezTo>
                  <a:cubicBezTo>
                    <a:pt x="103" y="29"/>
                    <a:pt x="103" y="29"/>
                    <a:pt x="103" y="29"/>
                  </a:cubicBezTo>
                  <a:cubicBezTo>
                    <a:pt x="103" y="29"/>
                    <a:pt x="102" y="27"/>
                    <a:pt x="102" y="27"/>
                  </a:cubicBezTo>
                  <a:cubicBezTo>
                    <a:pt x="102" y="26"/>
                    <a:pt x="101" y="24"/>
                    <a:pt x="101" y="24"/>
                  </a:cubicBezTo>
                  <a:cubicBezTo>
                    <a:pt x="102" y="22"/>
                    <a:pt x="102" y="22"/>
                    <a:pt x="102" y="22"/>
                  </a:cubicBezTo>
                  <a:cubicBezTo>
                    <a:pt x="100" y="21"/>
                    <a:pt x="100" y="21"/>
                    <a:pt x="100" y="21"/>
                  </a:cubicBezTo>
                  <a:cubicBezTo>
                    <a:pt x="100" y="18"/>
                    <a:pt x="100" y="18"/>
                    <a:pt x="100" y="18"/>
                  </a:cubicBezTo>
                  <a:cubicBezTo>
                    <a:pt x="100" y="17"/>
                    <a:pt x="100" y="17"/>
                    <a:pt x="100" y="17"/>
                  </a:cubicBezTo>
                  <a:cubicBezTo>
                    <a:pt x="97" y="16"/>
                    <a:pt x="97" y="16"/>
                    <a:pt x="97" y="16"/>
                  </a:cubicBezTo>
                  <a:cubicBezTo>
                    <a:pt x="97" y="16"/>
                    <a:pt x="97" y="15"/>
                    <a:pt x="96" y="14"/>
                  </a:cubicBezTo>
                  <a:cubicBezTo>
                    <a:pt x="96" y="14"/>
                    <a:pt x="94" y="12"/>
                    <a:pt x="94" y="12"/>
                  </a:cubicBezTo>
                  <a:cubicBezTo>
                    <a:pt x="94" y="12"/>
                    <a:pt x="93" y="12"/>
                    <a:pt x="93" y="13"/>
                  </a:cubicBezTo>
                  <a:cubicBezTo>
                    <a:pt x="92" y="14"/>
                    <a:pt x="92" y="16"/>
                    <a:pt x="91" y="16"/>
                  </a:cubicBezTo>
                  <a:cubicBezTo>
                    <a:pt x="91" y="16"/>
                    <a:pt x="92" y="16"/>
                    <a:pt x="89" y="16"/>
                  </a:cubicBezTo>
                  <a:cubicBezTo>
                    <a:pt x="87" y="15"/>
                    <a:pt x="87" y="15"/>
                    <a:pt x="86" y="14"/>
                  </a:cubicBezTo>
                  <a:cubicBezTo>
                    <a:pt x="85" y="14"/>
                    <a:pt x="83" y="12"/>
                    <a:pt x="83" y="12"/>
                  </a:cubicBezTo>
                  <a:cubicBezTo>
                    <a:pt x="82" y="8"/>
                    <a:pt x="82" y="8"/>
                    <a:pt x="82" y="8"/>
                  </a:cubicBezTo>
                  <a:cubicBezTo>
                    <a:pt x="80" y="8"/>
                    <a:pt x="80" y="8"/>
                    <a:pt x="80" y="8"/>
                  </a:cubicBezTo>
                  <a:cubicBezTo>
                    <a:pt x="80" y="8"/>
                    <a:pt x="83" y="9"/>
                    <a:pt x="79" y="9"/>
                  </a:cubicBezTo>
                  <a:cubicBezTo>
                    <a:pt x="75" y="9"/>
                    <a:pt x="71" y="9"/>
                    <a:pt x="71" y="9"/>
                  </a:cubicBezTo>
                  <a:cubicBezTo>
                    <a:pt x="70" y="11"/>
                    <a:pt x="70" y="11"/>
                    <a:pt x="70" y="11"/>
                  </a:cubicBezTo>
                  <a:cubicBezTo>
                    <a:pt x="70" y="11"/>
                    <a:pt x="69" y="13"/>
                    <a:pt x="69" y="14"/>
                  </a:cubicBezTo>
                  <a:cubicBezTo>
                    <a:pt x="69" y="14"/>
                    <a:pt x="70" y="15"/>
                    <a:pt x="69" y="14"/>
                  </a:cubicBezTo>
                  <a:cubicBezTo>
                    <a:pt x="69" y="13"/>
                    <a:pt x="68" y="13"/>
                    <a:pt x="68" y="12"/>
                  </a:cubicBezTo>
                  <a:cubicBezTo>
                    <a:pt x="68" y="12"/>
                    <a:pt x="68" y="11"/>
                    <a:pt x="68" y="11"/>
                  </a:cubicBezTo>
                  <a:cubicBezTo>
                    <a:pt x="68" y="10"/>
                    <a:pt x="66" y="9"/>
                    <a:pt x="66" y="9"/>
                  </a:cubicBezTo>
                  <a:cubicBezTo>
                    <a:pt x="65" y="11"/>
                    <a:pt x="65" y="11"/>
                    <a:pt x="65" y="11"/>
                  </a:cubicBezTo>
                  <a:cubicBezTo>
                    <a:pt x="65" y="11"/>
                    <a:pt x="66" y="12"/>
                    <a:pt x="64" y="12"/>
                  </a:cubicBezTo>
                  <a:cubicBezTo>
                    <a:pt x="63" y="13"/>
                    <a:pt x="63" y="13"/>
                    <a:pt x="63" y="13"/>
                  </a:cubicBezTo>
                  <a:cubicBezTo>
                    <a:pt x="63" y="12"/>
                    <a:pt x="64" y="11"/>
                    <a:pt x="64" y="11"/>
                  </a:cubicBezTo>
                  <a:cubicBezTo>
                    <a:pt x="64" y="11"/>
                    <a:pt x="65" y="9"/>
                    <a:pt x="65" y="9"/>
                  </a:cubicBezTo>
                  <a:cubicBezTo>
                    <a:pt x="65" y="9"/>
                    <a:pt x="65" y="7"/>
                    <a:pt x="64" y="7"/>
                  </a:cubicBezTo>
                  <a:cubicBezTo>
                    <a:pt x="64" y="7"/>
                    <a:pt x="62" y="7"/>
                    <a:pt x="61" y="7"/>
                  </a:cubicBezTo>
                  <a:cubicBezTo>
                    <a:pt x="61" y="7"/>
                    <a:pt x="60" y="8"/>
                    <a:pt x="60" y="8"/>
                  </a:cubicBezTo>
                  <a:cubicBezTo>
                    <a:pt x="60" y="8"/>
                    <a:pt x="61" y="9"/>
                    <a:pt x="60" y="9"/>
                  </a:cubicBezTo>
                  <a:cubicBezTo>
                    <a:pt x="60" y="9"/>
                    <a:pt x="59" y="9"/>
                    <a:pt x="59" y="10"/>
                  </a:cubicBezTo>
                  <a:cubicBezTo>
                    <a:pt x="58" y="10"/>
                    <a:pt x="58" y="8"/>
                    <a:pt x="58" y="8"/>
                  </a:cubicBezTo>
                  <a:cubicBezTo>
                    <a:pt x="58" y="8"/>
                    <a:pt x="57" y="7"/>
                    <a:pt x="57" y="7"/>
                  </a:cubicBezTo>
                  <a:cubicBezTo>
                    <a:pt x="57" y="8"/>
                    <a:pt x="56" y="10"/>
                    <a:pt x="56" y="10"/>
                  </a:cubicBezTo>
                  <a:cubicBezTo>
                    <a:pt x="55" y="10"/>
                    <a:pt x="55" y="10"/>
                    <a:pt x="55" y="9"/>
                  </a:cubicBezTo>
                  <a:cubicBezTo>
                    <a:pt x="54" y="9"/>
                    <a:pt x="54" y="7"/>
                    <a:pt x="54" y="7"/>
                  </a:cubicBezTo>
                  <a:cubicBezTo>
                    <a:pt x="53" y="6"/>
                    <a:pt x="53" y="6"/>
                    <a:pt x="53" y="6"/>
                  </a:cubicBezTo>
                  <a:cubicBezTo>
                    <a:pt x="53" y="6"/>
                    <a:pt x="50" y="6"/>
                    <a:pt x="49" y="6"/>
                  </a:cubicBezTo>
                  <a:cubicBezTo>
                    <a:pt x="49" y="6"/>
                    <a:pt x="47" y="6"/>
                    <a:pt x="47" y="5"/>
                  </a:cubicBezTo>
                  <a:cubicBezTo>
                    <a:pt x="46" y="4"/>
                    <a:pt x="45" y="4"/>
                    <a:pt x="45" y="4"/>
                  </a:cubicBezTo>
                  <a:cubicBezTo>
                    <a:pt x="45" y="4"/>
                    <a:pt x="45" y="4"/>
                    <a:pt x="44" y="3"/>
                  </a:cubicBezTo>
                  <a:cubicBezTo>
                    <a:pt x="43" y="3"/>
                    <a:pt x="43" y="3"/>
                    <a:pt x="42" y="3"/>
                  </a:cubicBezTo>
                  <a:cubicBezTo>
                    <a:pt x="41" y="2"/>
                    <a:pt x="42" y="2"/>
                    <a:pt x="40" y="2"/>
                  </a:cubicBezTo>
                  <a:cubicBezTo>
                    <a:pt x="38" y="2"/>
                    <a:pt x="38" y="4"/>
                    <a:pt x="37" y="3"/>
                  </a:cubicBezTo>
                  <a:cubicBezTo>
                    <a:pt x="35" y="3"/>
                    <a:pt x="35" y="3"/>
                    <a:pt x="35" y="3"/>
                  </a:cubicBezTo>
                  <a:cubicBezTo>
                    <a:pt x="34" y="2"/>
                    <a:pt x="34" y="2"/>
                    <a:pt x="34" y="2"/>
                  </a:cubicBezTo>
                  <a:cubicBezTo>
                    <a:pt x="34" y="1"/>
                    <a:pt x="33" y="0"/>
                    <a:pt x="33" y="1"/>
                  </a:cubicBezTo>
                  <a:cubicBezTo>
                    <a:pt x="33" y="3"/>
                    <a:pt x="33" y="2"/>
                    <a:pt x="32" y="3"/>
                  </a:cubicBezTo>
                  <a:cubicBezTo>
                    <a:pt x="32" y="4"/>
                    <a:pt x="30" y="5"/>
                    <a:pt x="30" y="5"/>
                  </a:cubicBezTo>
                  <a:cubicBezTo>
                    <a:pt x="30" y="5"/>
                    <a:pt x="29" y="5"/>
                    <a:pt x="29" y="6"/>
                  </a:cubicBezTo>
                  <a:cubicBezTo>
                    <a:pt x="29" y="6"/>
                    <a:pt x="28" y="7"/>
                    <a:pt x="28" y="7"/>
                  </a:cubicBezTo>
                  <a:cubicBezTo>
                    <a:pt x="28" y="7"/>
                    <a:pt x="28" y="6"/>
                    <a:pt x="27" y="6"/>
                  </a:cubicBezTo>
                  <a:cubicBezTo>
                    <a:pt x="27" y="6"/>
                    <a:pt x="27" y="6"/>
                    <a:pt x="27" y="6"/>
                  </a:cubicBezTo>
                  <a:cubicBezTo>
                    <a:pt x="27" y="6"/>
                    <a:pt x="25" y="6"/>
                    <a:pt x="25" y="7"/>
                  </a:cubicBezTo>
                  <a:cubicBezTo>
                    <a:pt x="25" y="7"/>
                    <a:pt x="25" y="8"/>
                    <a:pt x="25" y="9"/>
                  </a:cubicBezTo>
                  <a:cubicBezTo>
                    <a:pt x="25" y="9"/>
                    <a:pt x="24" y="10"/>
                    <a:pt x="24" y="10"/>
                  </a:cubicBezTo>
                  <a:cubicBezTo>
                    <a:pt x="22" y="11"/>
                    <a:pt x="22" y="11"/>
                    <a:pt x="22" y="11"/>
                  </a:cubicBezTo>
                  <a:cubicBezTo>
                    <a:pt x="22" y="11"/>
                    <a:pt x="22" y="11"/>
                    <a:pt x="21" y="11"/>
                  </a:cubicBezTo>
                  <a:cubicBezTo>
                    <a:pt x="20" y="11"/>
                    <a:pt x="18" y="11"/>
                    <a:pt x="18" y="11"/>
                  </a:cubicBezTo>
                  <a:cubicBezTo>
                    <a:pt x="17" y="11"/>
                    <a:pt x="16" y="11"/>
                    <a:pt x="16" y="11"/>
                  </a:cubicBezTo>
                  <a:cubicBezTo>
                    <a:pt x="16" y="12"/>
                    <a:pt x="16" y="12"/>
                    <a:pt x="16" y="12"/>
                  </a:cubicBezTo>
                  <a:cubicBezTo>
                    <a:pt x="15" y="13"/>
                    <a:pt x="15" y="13"/>
                    <a:pt x="15" y="13"/>
                  </a:cubicBezTo>
                  <a:cubicBezTo>
                    <a:pt x="15" y="13"/>
                    <a:pt x="14" y="15"/>
                    <a:pt x="13" y="14"/>
                  </a:cubicBezTo>
                  <a:cubicBezTo>
                    <a:pt x="13" y="14"/>
                    <a:pt x="12" y="14"/>
                    <a:pt x="12" y="14"/>
                  </a:cubicBezTo>
                  <a:cubicBezTo>
                    <a:pt x="10" y="13"/>
                    <a:pt x="10" y="13"/>
                    <a:pt x="10" y="13"/>
                  </a:cubicBezTo>
                  <a:cubicBezTo>
                    <a:pt x="10" y="13"/>
                    <a:pt x="9" y="14"/>
                    <a:pt x="9" y="14"/>
                  </a:cubicBezTo>
                  <a:cubicBezTo>
                    <a:pt x="9" y="14"/>
                    <a:pt x="8" y="14"/>
                    <a:pt x="8" y="14"/>
                  </a:cubicBezTo>
                  <a:cubicBezTo>
                    <a:pt x="8" y="14"/>
                    <a:pt x="8" y="14"/>
                    <a:pt x="8" y="14"/>
                  </a:cubicBezTo>
                  <a:cubicBezTo>
                    <a:pt x="8" y="14"/>
                    <a:pt x="8" y="15"/>
                    <a:pt x="9" y="16"/>
                  </a:cubicBezTo>
                  <a:cubicBezTo>
                    <a:pt x="9" y="16"/>
                    <a:pt x="9" y="17"/>
                    <a:pt x="9" y="18"/>
                  </a:cubicBezTo>
                  <a:cubicBezTo>
                    <a:pt x="9" y="18"/>
                    <a:pt x="8" y="19"/>
                    <a:pt x="8" y="19"/>
                  </a:cubicBezTo>
                  <a:cubicBezTo>
                    <a:pt x="7" y="19"/>
                    <a:pt x="6" y="18"/>
                    <a:pt x="6" y="18"/>
                  </a:cubicBezTo>
                  <a:cubicBezTo>
                    <a:pt x="6" y="18"/>
                    <a:pt x="6" y="17"/>
                    <a:pt x="5" y="17"/>
                  </a:cubicBezTo>
                  <a:cubicBezTo>
                    <a:pt x="5" y="18"/>
                    <a:pt x="2" y="19"/>
                    <a:pt x="2" y="19"/>
                  </a:cubicBezTo>
                  <a:cubicBezTo>
                    <a:pt x="2" y="21"/>
                    <a:pt x="2" y="21"/>
                    <a:pt x="2" y="21"/>
                  </a:cubicBezTo>
                  <a:cubicBezTo>
                    <a:pt x="0" y="22"/>
                    <a:pt x="0" y="22"/>
                    <a:pt x="0" y="22"/>
                  </a:cubicBezTo>
                  <a:cubicBezTo>
                    <a:pt x="5" y="22"/>
                    <a:pt x="5" y="22"/>
                    <a:pt x="5" y="22"/>
                  </a:cubicBezTo>
                  <a:cubicBezTo>
                    <a:pt x="6" y="22"/>
                    <a:pt x="6" y="22"/>
                    <a:pt x="6" y="22"/>
                  </a:cubicBezTo>
                  <a:cubicBezTo>
                    <a:pt x="8" y="22"/>
                    <a:pt x="8" y="22"/>
                    <a:pt x="8" y="22"/>
                  </a:cubicBezTo>
                  <a:cubicBezTo>
                    <a:pt x="9" y="21"/>
                    <a:pt x="9" y="21"/>
                    <a:pt x="9" y="21"/>
                  </a:cubicBezTo>
                  <a:cubicBezTo>
                    <a:pt x="9" y="21"/>
                    <a:pt x="10" y="21"/>
                    <a:pt x="10" y="22"/>
                  </a:cubicBezTo>
                  <a:cubicBezTo>
                    <a:pt x="10" y="22"/>
                    <a:pt x="12" y="23"/>
                    <a:pt x="12" y="23"/>
                  </a:cubicBezTo>
                  <a:cubicBezTo>
                    <a:pt x="12" y="23"/>
                    <a:pt x="12" y="23"/>
                    <a:pt x="12" y="23"/>
                  </a:cubicBezTo>
                  <a:cubicBezTo>
                    <a:pt x="15" y="22"/>
                    <a:pt x="15" y="22"/>
                    <a:pt x="15" y="22"/>
                  </a:cubicBezTo>
                  <a:cubicBezTo>
                    <a:pt x="15" y="23"/>
                    <a:pt x="15" y="23"/>
                    <a:pt x="15" y="23"/>
                  </a:cubicBezTo>
                  <a:cubicBezTo>
                    <a:pt x="15" y="23"/>
                    <a:pt x="15" y="24"/>
                    <a:pt x="16" y="24"/>
                  </a:cubicBezTo>
                  <a:cubicBezTo>
                    <a:pt x="17" y="24"/>
                    <a:pt x="17" y="24"/>
                    <a:pt x="17" y="24"/>
                  </a:cubicBezTo>
                  <a:cubicBezTo>
                    <a:pt x="17" y="26"/>
                    <a:pt x="17" y="26"/>
                    <a:pt x="17" y="26"/>
                  </a:cubicBezTo>
                  <a:cubicBezTo>
                    <a:pt x="19" y="26"/>
                    <a:pt x="19" y="26"/>
                    <a:pt x="19" y="26"/>
                  </a:cubicBezTo>
                  <a:cubicBezTo>
                    <a:pt x="19" y="26"/>
                    <a:pt x="20" y="26"/>
                    <a:pt x="20" y="26"/>
                  </a:cubicBezTo>
                  <a:cubicBezTo>
                    <a:pt x="20" y="26"/>
                    <a:pt x="20" y="27"/>
                    <a:pt x="20" y="27"/>
                  </a:cubicBezTo>
                  <a:cubicBezTo>
                    <a:pt x="20" y="27"/>
                    <a:pt x="21" y="28"/>
                    <a:pt x="22" y="29"/>
                  </a:cubicBezTo>
                  <a:cubicBezTo>
                    <a:pt x="22" y="29"/>
                    <a:pt x="23" y="30"/>
                    <a:pt x="23" y="30"/>
                  </a:cubicBezTo>
                  <a:cubicBezTo>
                    <a:pt x="24" y="31"/>
                    <a:pt x="24" y="31"/>
                    <a:pt x="24" y="31"/>
                  </a:cubicBezTo>
                  <a:cubicBezTo>
                    <a:pt x="25" y="32"/>
                    <a:pt x="25" y="32"/>
                    <a:pt x="25" y="32"/>
                  </a:cubicBezTo>
                  <a:cubicBezTo>
                    <a:pt x="26" y="33"/>
                    <a:pt x="26" y="33"/>
                    <a:pt x="26" y="33"/>
                  </a:cubicBezTo>
                  <a:cubicBezTo>
                    <a:pt x="26" y="33"/>
                    <a:pt x="26" y="33"/>
                    <a:pt x="26" y="33"/>
                  </a:cubicBezTo>
                  <a:cubicBezTo>
                    <a:pt x="26" y="34"/>
                    <a:pt x="26" y="35"/>
                    <a:pt x="27" y="35"/>
                  </a:cubicBezTo>
                  <a:cubicBezTo>
                    <a:pt x="27" y="35"/>
                    <a:pt x="27" y="35"/>
                    <a:pt x="28" y="35"/>
                  </a:cubicBezTo>
                  <a:cubicBezTo>
                    <a:pt x="28" y="35"/>
                    <a:pt x="28" y="35"/>
                    <a:pt x="28" y="36"/>
                  </a:cubicBezTo>
                  <a:cubicBezTo>
                    <a:pt x="28" y="36"/>
                    <a:pt x="28" y="36"/>
                    <a:pt x="29" y="37"/>
                  </a:cubicBezTo>
                  <a:cubicBezTo>
                    <a:pt x="29" y="37"/>
                    <a:pt x="30" y="38"/>
                    <a:pt x="30" y="38"/>
                  </a:cubicBezTo>
                  <a:cubicBezTo>
                    <a:pt x="30" y="38"/>
                    <a:pt x="30" y="38"/>
                    <a:pt x="30" y="39"/>
                  </a:cubicBezTo>
                  <a:cubicBezTo>
                    <a:pt x="30" y="40"/>
                    <a:pt x="31" y="41"/>
                    <a:pt x="31" y="41"/>
                  </a:cubicBezTo>
                  <a:cubicBezTo>
                    <a:pt x="31" y="42"/>
                    <a:pt x="32" y="42"/>
                    <a:pt x="32" y="42"/>
                  </a:cubicBezTo>
                  <a:cubicBezTo>
                    <a:pt x="32" y="42"/>
                    <a:pt x="32" y="42"/>
                    <a:pt x="32" y="42"/>
                  </a:cubicBezTo>
                  <a:cubicBezTo>
                    <a:pt x="32" y="42"/>
                    <a:pt x="33" y="42"/>
                    <a:pt x="33" y="43"/>
                  </a:cubicBezTo>
                  <a:cubicBezTo>
                    <a:pt x="33" y="44"/>
                    <a:pt x="32" y="45"/>
                    <a:pt x="33" y="45"/>
                  </a:cubicBezTo>
                  <a:cubicBezTo>
                    <a:pt x="33" y="45"/>
                    <a:pt x="34" y="47"/>
                    <a:pt x="35" y="47"/>
                  </a:cubicBezTo>
                  <a:cubicBezTo>
                    <a:pt x="36" y="47"/>
                    <a:pt x="36" y="47"/>
                    <a:pt x="36" y="47"/>
                  </a:cubicBezTo>
                  <a:cubicBezTo>
                    <a:pt x="37" y="47"/>
                    <a:pt x="37" y="49"/>
                    <a:pt x="38" y="49"/>
                  </a:cubicBezTo>
                  <a:cubicBezTo>
                    <a:pt x="38" y="50"/>
                    <a:pt x="38" y="50"/>
                    <a:pt x="39" y="50"/>
                  </a:cubicBezTo>
                  <a:cubicBezTo>
                    <a:pt x="40" y="50"/>
                    <a:pt x="40" y="50"/>
                    <a:pt x="40" y="50"/>
                  </a:cubicBezTo>
                  <a:cubicBezTo>
                    <a:pt x="40" y="50"/>
                    <a:pt x="40" y="50"/>
                    <a:pt x="40" y="51"/>
                  </a:cubicBezTo>
                  <a:cubicBezTo>
                    <a:pt x="41" y="51"/>
                    <a:pt x="43" y="53"/>
                    <a:pt x="43" y="53"/>
                  </a:cubicBezTo>
                  <a:cubicBezTo>
                    <a:pt x="43" y="53"/>
                    <a:pt x="44" y="54"/>
                    <a:pt x="44" y="54"/>
                  </a:cubicBezTo>
                  <a:cubicBezTo>
                    <a:pt x="44" y="54"/>
                    <a:pt x="45" y="54"/>
                    <a:pt x="46" y="54"/>
                  </a:cubicBezTo>
                  <a:cubicBezTo>
                    <a:pt x="46" y="54"/>
                    <a:pt x="47" y="54"/>
                    <a:pt x="47" y="55"/>
                  </a:cubicBezTo>
                  <a:cubicBezTo>
                    <a:pt x="47" y="56"/>
                    <a:pt x="48" y="56"/>
                    <a:pt x="48" y="57"/>
                  </a:cubicBezTo>
                  <a:cubicBezTo>
                    <a:pt x="48" y="58"/>
                    <a:pt x="49" y="58"/>
                    <a:pt x="49" y="59"/>
                  </a:cubicBezTo>
                  <a:cubicBezTo>
                    <a:pt x="49" y="59"/>
                    <a:pt x="50" y="61"/>
                    <a:pt x="50" y="61"/>
                  </a:cubicBezTo>
                  <a:cubicBezTo>
                    <a:pt x="56" y="63"/>
                    <a:pt x="56" y="63"/>
                    <a:pt x="56" y="63"/>
                  </a:cubicBezTo>
                  <a:cubicBezTo>
                    <a:pt x="57" y="65"/>
                    <a:pt x="57" y="65"/>
                    <a:pt x="57" y="65"/>
                  </a:cubicBezTo>
                  <a:cubicBezTo>
                    <a:pt x="57" y="65"/>
                    <a:pt x="58" y="67"/>
                    <a:pt x="58" y="67"/>
                  </a:cubicBezTo>
                  <a:cubicBezTo>
                    <a:pt x="59" y="68"/>
                    <a:pt x="60" y="68"/>
                    <a:pt x="60" y="68"/>
                  </a:cubicBezTo>
                  <a:cubicBezTo>
                    <a:pt x="63" y="71"/>
                    <a:pt x="63" y="71"/>
                    <a:pt x="63" y="71"/>
                  </a:cubicBezTo>
                  <a:cubicBezTo>
                    <a:pt x="66" y="72"/>
                    <a:pt x="66" y="72"/>
                    <a:pt x="66" y="72"/>
                  </a:cubicBezTo>
                  <a:cubicBezTo>
                    <a:pt x="66" y="72"/>
                    <a:pt x="68" y="73"/>
                    <a:pt x="69" y="73"/>
                  </a:cubicBezTo>
                  <a:cubicBezTo>
                    <a:pt x="69" y="73"/>
                    <a:pt x="71" y="74"/>
                    <a:pt x="72" y="74"/>
                  </a:cubicBezTo>
                  <a:cubicBezTo>
                    <a:pt x="72" y="75"/>
                    <a:pt x="73" y="78"/>
                    <a:pt x="73" y="78"/>
                  </a:cubicBezTo>
                  <a:cubicBezTo>
                    <a:pt x="74" y="78"/>
                    <a:pt x="76" y="80"/>
                    <a:pt x="76" y="82"/>
                  </a:cubicBezTo>
                  <a:cubicBezTo>
                    <a:pt x="77" y="83"/>
                    <a:pt x="77" y="83"/>
                    <a:pt x="77" y="85"/>
                  </a:cubicBezTo>
                  <a:cubicBezTo>
                    <a:pt x="78" y="86"/>
                    <a:pt x="80" y="88"/>
                    <a:pt x="80" y="88"/>
                  </a:cubicBezTo>
                  <a:cubicBezTo>
                    <a:pt x="80" y="88"/>
                    <a:pt x="80" y="88"/>
                    <a:pt x="81" y="90"/>
                  </a:cubicBezTo>
                  <a:cubicBezTo>
                    <a:pt x="82" y="91"/>
                    <a:pt x="83" y="92"/>
                    <a:pt x="83" y="93"/>
                  </a:cubicBezTo>
                  <a:cubicBezTo>
                    <a:pt x="83" y="93"/>
                    <a:pt x="83" y="93"/>
                    <a:pt x="83" y="94"/>
                  </a:cubicBezTo>
                  <a:cubicBezTo>
                    <a:pt x="83" y="94"/>
                    <a:pt x="83" y="95"/>
                    <a:pt x="83" y="95"/>
                  </a:cubicBezTo>
                  <a:cubicBezTo>
                    <a:pt x="83" y="95"/>
                    <a:pt x="84" y="97"/>
                    <a:pt x="84" y="98"/>
                  </a:cubicBezTo>
                  <a:cubicBezTo>
                    <a:pt x="84" y="98"/>
                    <a:pt x="85" y="100"/>
                    <a:pt x="85" y="100"/>
                  </a:cubicBezTo>
                  <a:cubicBezTo>
                    <a:pt x="85" y="101"/>
                    <a:pt x="85" y="101"/>
                    <a:pt x="85" y="101"/>
                  </a:cubicBezTo>
                  <a:cubicBezTo>
                    <a:pt x="86" y="104"/>
                    <a:pt x="86" y="104"/>
                    <a:pt x="86" y="104"/>
                  </a:cubicBezTo>
                  <a:cubicBezTo>
                    <a:pt x="85" y="106"/>
                    <a:pt x="85" y="106"/>
                    <a:pt x="85" y="106"/>
                  </a:cubicBezTo>
                  <a:cubicBezTo>
                    <a:pt x="85" y="106"/>
                    <a:pt x="84" y="107"/>
                    <a:pt x="85" y="107"/>
                  </a:cubicBezTo>
                  <a:cubicBezTo>
                    <a:pt x="86" y="107"/>
                    <a:pt x="87" y="108"/>
                    <a:pt x="86" y="109"/>
                  </a:cubicBezTo>
                  <a:cubicBezTo>
                    <a:pt x="86" y="109"/>
                    <a:pt x="85" y="111"/>
                    <a:pt x="85" y="111"/>
                  </a:cubicBezTo>
                  <a:cubicBezTo>
                    <a:pt x="85" y="112"/>
                    <a:pt x="85" y="112"/>
                    <a:pt x="85" y="112"/>
                  </a:cubicBezTo>
                  <a:cubicBezTo>
                    <a:pt x="84" y="114"/>
                    <a:pt x="84" y="114"/>
                    <a:pt x="84" y="114"/>
                  </a:cubicBezTo>
                  <a:cubicBezTo>
                    <a:pt x="84" y="114"/>
                    <a:pt x="86" y="115"/>
                    <a:pt x="86" y="115"/>
                  </a:cubicBezTo>
                  <a:cubicBezTo>
                    <a:pt x="86" y="116"/>
                    <a:pt x="87" y="117"/>
                    <a:pt x="86" y="118"/>
                  </a:cubicBezTo>
                  <a:cubicBezTo>
                    <a:pt x="86" y="118"/>
                    <a:pt x="86" y="120"/>
                    <a:pt x="86" y="120"/>
                  </a:cubicBezTo>
                  <a:cubicBezTo>
                    <a:pt x="86" y="120"/>
                    <a:pt x="86" y="122"/>
                    <a:pt x="86" y="122"/>
                  </a:cubicBezTo>
                  <a:cubicBezTo>
                    <a:pt x="86" y="122"/>
                    <a:pt x="88" y="123"/>
                    <a:pt x="87" y="124"/>
                  </a:cubicBezTo>
                  <a:cubicBezTo>
                    <a:pt x="87" y="124"/>
                    <a:pt x="87" y="125"/>
                    <a:pt x="87" y="126"/>
                  </a:cubicBezTo>
                  <a:cubicBezTo>
                    <a:pt x="88" y="128"/>
                    <a:pt x="90" y="131"/>
                    <a:pt x="90" y="131"/>
                  </a:cubicBezTo>
                  <a:cubicBezTo>
                    <a:pt x="90" y="131"/>
                    <a:pt x="91" y="133"/>
                    <a:pt x="91" y="133"/>
                  </a:cubicBezTo>
                  <a:cubicBezTo>
                    <a:pt x="91" y="134"/>
                    <a:pt x="90" y="134"/>
                    <a:pt x="91" y="135"/>
                  </a:cubicBezTo>
                  <a:cubicBezTo>
                    <a:pt x="91" y="135"/>
                    <a:pt x="90" y="136"/>
                    <a:pt x="91" y="136"/>
                  </a:cubicBezTo>
                  <a:cubicBezTo>
                    <a:pt x="92" y="137"/>
                    <a:pt x="93" y="139"/>
                    <a:pt x="93" y="139"/>
                  </a:cubicBezTo>
                  <a:cubicBezTo>
                    <a:pt x="93" y="139"/>
                    <a:pt x="93" y="139"/>
                    <a:pt x="94" y="140"/>
                  </a:cubicBezTo>
                  <a:cubicBezTo>
                    <a:pt x="94" y="141"/>
                    <a:pt x="94" y="143"/>
                    <a:pt x="94" y="143"/>
                  </a:cubicBezTo>
                  <a:cubicBezTo>
                    <a:pt x="94" y="144"/>
                    <a:pt x="95" y="144"/>
                    <a:pt x="94" y="144"/>
                  </a:cubicBezTo>
                  <a:cubicBezTo>
                    <a:pt x="94" y="144"/>
                    <a:pt x="93" y="145"/>
                    <a:pt x="93" y="145"/>
                  </a:cubicBezTo>
                  <a:cubicBezTo>
                    <a:pt x="92" y="147"/>
                    <a:pt x="92" y="147"/>
                    <a:pt x="92" y="147"/>
                  </a:cubicBezTo>
                  <a:cubicBezTo>
                    <a:pt x="92" y="147"/>
                    <a:pt x="93" y="148"/>
                    <a:pt x="94" y="148"/>
                  </a:cubicBezTo>
                  <a:cubicBezTo>
                    <a:pt x="94" y="148"/>
                    <a:pt x="95" y="148"/>
                    <a:pt x="95" y="148"/>
                  </a:cubicBezTo>
                  <a:cubicBezTo>
                    <a:pt x="97" y="150"/>
                    <a:pt x="97" y="150"/>
                    <a:pt x="97" y="150"/>
                  </a:cubicBezTo>
                  <a:cubicBezTo>
                    <a:pt x="97" y="152"/>
                    <a:pt x="97" y="152"/>
                    <a:pt x="97" y="152"/>
                  </a:cubicBezTo>
                  <a:lnTo>
                    <a:pt x="99" y="152"/>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27" name="Freeform 29">
              <a:extLst>
                <a:ext uri="{FF2B5EF4-FFF2-40B4-BE49-F238E27FC236}">
                  <a16:creationId xmlns:a16="http://schemas.microsoft.com/office/drawing/2014/main" id="{4E8BBFF0-DBD4-4B42-9CEE-76CA78CA1823}"/>
                </a:ext>
              </a:extLst>
            </p:cNvPr>
            <p:cNvSpPr>
              <a:spLocks/>
            </p:cNvSpPr>
            <p:nvPr/>
          </p:nvSpPr>
          <p:spPr bwMode="auto">
            <a:xfrm>
              <a:off x="4446567" y="2676821"/>
              <a:ext cx="294647" cy="240785"/>
            </a:xfrm>
            <a:custGeom>
              <a:avLst/>
              <a:gdLst>
                <a:gd name="T0" fmla="*/ 27 w 129"/>
                <a:gd name="T1" fmla="*/ 5 h 109"/>
                <a:gd name="T2" fmla="*/ 33 w 129"/>
                <a:gd name="T3" fmla="*/ 7 h 109"/>
                <a:gd name="T4" fmla="*/ 40 w 129"/>
                <a:gd name="T5" fmla="*/ 5 h 109"/>
                <a:gd name="T6" fmla="*/ 57 w 129"/>
                <a:gd name="T7" fmla="*/ 8 h 109"/>
                <a:gd name="T8" fmla="*/ 64 w 129"/>
                <a:gd name="T9" fmla="*/ 7 h 109"/>
                <a:gd name="T10" fmla="*/ 66 w 129"/>
                <a:gd name="T11" fmla="*/ 1 h 109"/>
                <a:gd name="T12" fmla="*/ 70 w 129"/>
                <a:gd name="T13" fmla="*/ 5 h 109"/>
                <a:gd name="T14" fmla="*/ 77 w 129"/>
                <a:gd name="T15" fmla="*/ 1 h 109"/>
                <a:gd name="T16" fmla="*/ 79 w 129"/>
                <a:gd name="T17" fmla="*/ 5 h 109"/>
                <a:gd name="T18" fmla="*/ 86 w 129"/>
                <a:gd name="T19" fmla="*/ 3 h 109"/>
                <a:gd name="T20" fmla="*/ 89 w 129"/>
                <a:gd name="T21" fmla="*/ 9 h 109"/>
                <a:gd name="T22" fmla="*/ 92 w 129"/>
                <a:gd name="T23" fmla="*/ 12 h 109"/>
                <a:gd name="T24" fmla="*/ 98 w 129"/>
                <a:gd name="T25" fmla="*/ 15 h 109"/>
                <a:gd name="T26" fmla="*/ 102 w 129"/>
                <a:gd name="T27" fmla="*/ 18 h 109"/>
                <a:gd name="T28" fmla="*/ 113 w 129"/>
                <a:gd name="T29" fmla="*/ 22 h 109"/>
                <a:gd name="T30" fmla="*/ 109 w 129"/>
                <a:gd name="T31" fmla="*/ 30 h 109"/>
                <a:gd name="T32" fmla="*/ 104 w 129"/>
                <a:gd name="T33" fmla="*/ 36 h 109"/>
                <a:gd name="T34" fmla="*/ 105 w 129"/>
                <a:gd name="T35" fmla="*/ 43 h 109"/>
                <a:gd name="T36" fmla="*/ 114 w 129"/>
                <a:gd name="T37" fmla="*/ 42 h 109"/>
                <a:gd name="T38" fmla="*/ 120 w 129"/>
                <a:gd name="T39" fmla="*/ 46 h 109"/>
                <a:gd name="T40" fmla="*/ 124 w 129"/>
                <a:gd name="T41" fmla="*/ 50 h 109"/>
                <a:gd name="T42" fmla="*/ 124 w 129"/>
                <a:gd name="T43" fmla="*/ 57 h 109"/>
                <a:gd name="T44" fmla="*/ 129 w 129"/>
                <a:gd name="T45" fmla="*/ 61 h 109"/>
                <a:gd name="T46" fmla="*/ 127 w 129"/>
                <a:gd name="T47" fmla="*/ 67 h 109"/>
                <a:gd name="T48" fmla="*/ 123 w 129"/>
                <a:gd name="T49" fmla="*/ 70 h 109"/>
                <a:gd name="T50" fmla="*/ 120 w 129"/>
                <a:gd name="T51" fmla="*/ 74 h 109"/>
                <a:gd name="T52" fmla="*/ 117 w 129"/>
                <a:gd name="T53" fmla="*/ 75 h 109"/>
                <a:gd name="T54" fmla="*/ 112 w 129"/>
                <a:gd name="T55" fmla="*/ 77 h 109"/>
                <a:gd name="T56" fmla="*/ 109 w 129"/>
                <a:gd name="T57" fmla="*/ 82 h 109"/>
                <a:gd name="T58" fmla="*/ 105 w 129"/>
                <a:gd name="T59" fmla="*/ 88 h 109"/>
                <a:gd name="T60" fmla="*/ 106 w 129"/>
                <a:gd name="T61" fmla="*/ 92 h 109"/>
                <a:gd name="T62" fmla="*/ 107 w 129"/>
                <a:gd name="T63" fmla="*/ 96 h 109"/>
                <a:gd name="T64" fmla="*/ 110 w 129"/>
                <a:gd name="T65" fmla="*/ 101 h 109"/>
                <a:gd name="T66" fmla="*/ 107 w 129"/>
                <a:gd name="T67" fmla="*/ 107 h 109"/>
                <a:gd name="T68" fmla="*/ 103 w 129"/>
                <a:gd name="T69" fmla="*/ 108 h 109"/>
                <a:gd name="T70" fmla="*/ 96 w 129"/>
                <a:gd name="T71" fmla="*/ 109 h 109"/>
                <a:gd name="T72" fmla="*/ 93 w 129"/>
                <a:gd name="T73" fmla="*/ 104 h 109"/>
                <a:gd name="T74" fmla="*/ 90 w 129"/>
                <a:gd name="T75" fmla="*/ 101 h 109"/>
                <a:gd name="T76" fmla="*/ 85 w 129"/>
                <a:gd name="T77" fmla="*/ 97 h 109"/>
                <a:gd name="T78" fmla="*/ 79 w 129"/>
                <a:gd name="T79" fmla="*/ 94 h 109"/>
                <a:gd name="T80" fmla="*/ 74 w 129"/>
                <a:gd name="T81" fmla="*/ 89 h 109"/>
                <a:gd name="T82" fmla="*/ 74 w 129"/>
                <a:gd name="T83" fmla="*/ 81 h 109"/>
                <a:gd name="T84" fmla="*/ 74 w 129"/>
                <a:gd name="T85" fmla="*/ 73 h 109"/>
                <a:gd name="T86" fmla="*/ 69 w 129"/>
                <a:gd name="T87" fmla="*/ 78 h 109"/>
                <a:gd name="T88" fmla="*/ 63 w 129"/>
                <a:gd name="T89" fmla="*/ 82 h 109"/>
                <a:gd name="T90" fmla="*/ 55 w 129"/>
                <a:gd name="T91" fmla="*/ 82 h 109"/>
                <a:gd name="T92" fmla="*/ 51 w 129"/>
                <a:gd name="T93" fmla="*/ 77 h 109"/>
                <a:gd name="T94" fmla="*/ 52 w 129"/>
                <a:gd name="T95" fmla="*/ 73 h 109"/>
                <a:gd name="T96" fmla="*/ 53 w 129"/>
                <a:gd name="T97" fmla="*/ 66 h 109"/>
                <a:gd name="T98" fmla="*/ 49 w 129"/>
                <a:gd name="T99" fmla="*/ 62 h 109"/>
                <a:gd name="T100" fmla="*/ 42 w 129"/>
                <a:gd name="T101" fmla="*/ 61 h 109"/>
                <a:gd name="T102" fmla="*/ 35 w 129"/>
                <a:gd name="T103" fmla="*/ 60 h 109"/>
                <a:gd name="T104" fmla="*/ 33 w 129"/>
                <a:gd name="T105" fmla="*/ 52 h 109"/>
                <a:gd name="T106" fmla="*/ 27 w 129"/>
                <a:gd name="T107" fmla="*/ 51 h 109"/>
                <a:gd name="T108" fmla="*/ 23 w 129"/>
                <a:gd name="T109" fmla="*/ 46 h 109"/>
                <a:gd name="T110" fmla="*/ 19 w 129"/>
                <a:gd name="T111" fmla="*/ 37 h 109"/>
                <a:gd name="T112" fmla="*/ 11 w 129"/>
                <a:gd name="T113" fmla="*/ 37 h 109"/>
                <a:gd name="T114" fmla="*/ 6 w 129"/>
                <a:gd name="T115" fmla="*/ 35 h 109"/>
                <a:gd name="T116" fmla="*/ 2 w 129"/>
                <a:gd name="T117" fmla="*/ 29 h 109"/>
                <a:gd name="T118" fmla="*/ 0 w 129"/>
                <a:gd name="T119"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09">
                  <a:moveTo>
                    <a:pt x="1" y="18"/>
                  </a:moveTo>
                  <a:cubicBezTo>
                    <a:pt x="1" y="18"/>
                    <a:pt x="21" y="6"/>
                    <a:pt x="21" y="6"/>
                  </a:cubicBezTo>
                  <a:cubicBezTo>
                    <a:pt x="27" y="5"/>
                    <a:pt x="27" y="5"/>
                    <a:pt x="27" y="5"/>
                  </a:cubicBezTo>
                  <a:cubicBezTo>
                    <a:pt x="30" y="5"/>
                    <a:pt x="30" y="5"/>
                    <a:pt x="30" y="5"/>
                  </a:cubicBezTo>
                  <a:cubicBezTo>
                    <a:pt x="31" y="4"/>
                    <a:pt x="31" y="4"/>
                    <a:pt x="31" y="4"/>
                  </a:cubicBezTo>
                  <a:cubicBezTo>
                    <a:pt x="31" y="4"/>
                    <a:pt x="32" y="7"/>
                    <a:pt x="33" y="7"/>
                  </a:cubicBezTo>
                  <a:cubicBezTo>
                    <a:pt x="33" y="7"/>
                    <a:pt x="35" y="9"/>
                    <a:pt x="35" y="8"/>
                  </a:cubicBezTo>
                  <a:cubicBezTo>
                    <a:pt x="36" y="7"/>
                    <a:pt x="36" y="6"/>
                    <a:pt x="37" y="6"/>
                  </a:cubicBezTo>
                  <a:cubicBezTo>
                    <a:pt x="37" y="5"/>
                    <a:pt x="38" y="4"/>
                    <a:pt x="40" y="5"/>
                  </a:cubicBezTo>
                  <a:cubicBezTo>
                    <a:pt x="41" y="6"/>
                    <a:pt x="41" y="10"/>
                    <a:pt x="41" y="10"/>
                  </a:cubicBezTo>
                  <a:cubicBezTo>
                    <a:pt x="49" y="12"/>
                    <a:pt x="44" y="13"/>
                    <a:pt x="55" y="10"/>
                  </a:cubicBezTo>
                  <a:cubicBezTo>
                    <a:pt x="55" y="10"/>
                    <a:pt x="57" y="8"/>
                    <a:pt x="57" y="8"/>
                  </a:cubicBezTo>
                  <a:cubicBezTo>
                    <a:pt x="57" y="7"/>
                    <a:pt x="56" y="5"/>
                    <a:pt x="58" y="6"/>
                  </a:cubicBezTo>
                  <a:cubicBezTo>
                    <a:pt x="59" y="7"/>
                    <a:pt x="60" y="7"/>
                    <a:pt x="61" y="7"/>
                  </a:cubicBezTo>
                  <a:cubicBezTo>
                    <a:pt x="62" y="7"/>
                    <a:pt x="64" y="7"/>
                    <a:pt x="64" y="7"/>
                  </a:cubicBezTo>
                  <a:cubicBezTo>
                    <a:pt x="64" y="7"/>
                    <a:pt x="65" y="6"/>
                    <a:pt x="64" y="5"/>
                  </a:cubicBezTo>
                  <a:cubicBezTo>
                    <a:pt x="64" y="4"/>
                    <a:pt x="63" y="3"/>
                    <a:pt x="64" y="3"/>
                  </a:cubicBezTo>
                  <a:cubicBezTo>
                    <a:pt x="64" y="2"/>
                    <a:pt x="66" y="1"/>
                    <a:pt x="66" y="1"/>
                  </a:cubicBezTo>
                  <a:cubicBezTo>
                    <a:pt x="66" y="1"/>
                    <a:pt x="67" y="1"/>
                    <a:pt x="67" y="2"/>
                  </a:cubicBezTo>
                  <a:cubicBezTo>
                    <a:pt x="68" y="3"/>
                    <a:pt x="68" y="3"/>
                    <a:pt x="68" y="4"/>
                  </a:cubicBezTo>
                  <a:cubicBezTo>
                    <a:pt x="69" y="4"/>
                    <a:pt x="69" y="5"/>
                    <a:pt x="70" y="5"/>
                  </a:cubicBezTo>
                  <a:cubicBezTo>
                    <a:pt x="72" y="5"/>
                    <a:pt x="72" y="5"/>
                    <a:pt x="73" y="4"/>
                  </a:cubicBezTo>
                  <a:cubicBezTo>
                    <a:pt x="74" y="3"/>
                    <a:pt x="74" y="3"/>
                    <a:pt x="75" y="2"/>
                  </a:cubicBezTo>
                  <a:cubicBezTo>
                    <a:pt x="76" y="0"/>
                    <a:pt x="76" y="0"/>
                    <a:pt x="77" y="1"/>
                  </a:cubicBezTo>
                  <a:cubicBezTo>
                    <a:pt x="78" y="1"/>
                    <a:pt x="80" y="2"/>
                    <a:pt x="80" y="2"/>
                  </a:cubicBezTo>
                  <a:cubicBezTo>
                    <a:pt x="78" y="4"/>
                    <a:pt x="78" y="4"/>
                    <a:pt x="78" y="4"/>
                  </a:cubicBezTo>
                  <a:cubicBezTo>
                    <a:pt x="78" y="4"/>
                    <a:pt x="77" y="4"/>
                    <a:pt x="79" y="5"/>
                  </a:cubicBezTo>
                  <a:cubicBezTo>
                    <a:pt x="82" y="6"/>
                    <a:pt x="83" y="6"/>
                    <a:pt x="83" y="6"/>
                  </a:cubicBezTo>
                  <a:cubicBezTo>
                    <a:pt x="85" y="3"/>
                    <a:pt x="85" y="3"/>
                    <a:pt x="85" y="3"/>
                  </a:cubicBezTo>
                  <a:cubicBezTo>
                    <a:pt x="85" y="3"/>
                    <a:pt x="85" y="1"/>
                    <a:pt x="86" y="3"/>
                  </a:cubicBezTo>
                  <a:cubicBezTo>
                    <a:pt x="86" y="4"/>
                    <a:pt x="87" y="6"/>
                    <a:pt x="87" y="6"/>
                  </a:cubicBezTo>
                  <a:cubicBezTo>
                    <a:pt x="87" y="6"/>
                    <a:pt x="87" y="9"/>
                    <a:pt x="88" y="9"/>
                  </a:cubicBezTo>
                  <a:cubicBezTo>
                    <a:pt x="89" y="9"/>
                    <a:pt x="89" y="8"/>
                    <a:pt x="89" y="9"/>
                  </a:cubicBezTo>
                  <a:cubicBezTo>
                    <a:pt x="89" y="10"/>
                    <a:pt x="88" y="10"/>
                    <a:pt x="89" y="10"/>
                  </a:cubicBezTo>
                  <a:cubicBezTo>
                    <a:pt x="89" y="11"/>
                    <a:pt x="91" y="11"/>
                    <a:pt x="91" y="11"/>
                  </a:cubicBezTo>
                  <a:cubicBezTo>
                    <a:pt x="91" y="11"/>
                    <a:pt x="92" y="11"/>
                    <a:pt x="92" y="12"/>
                  </a:cubicBezTo>
                  <a:cubicBezTo>
                    <a:pt x="92" y="13"/>
                    <a:pt x="92" y="14"/>
                    <a:pt x="92" y="14"/>
                  </a:cubicBezTo>
                  <a:cubicBezTo>
                    <a:pt x="92" y="14"/>
                    <a:pt x="95" y="14"/>
                    <a:pt x="95" y="14"/>
                  </a:cubicBezTo>
                  <a:cubicBezTo>
                    <a:pt x="96" y="14"/>
                    <a:pt x="97" y="15"/>
                    <a:pt x="98" y="15"/>
                  </a:cubicBezTo>
                  <a:cubicBezTo>
                    <a:pt x="99" y="14"/>
                    <a:pt x="100" y="13"/>
                    <a:pt x="100" y="13"/>
                  </a:cubicBezTo>
                  <a:cubicBezTo>
                    <a:pt x="100" y="14"/>
                    <a:pt x="102" y="14"/>
                    <a:pt x="102" y="15"/>
                  </a:cubicBezTo>
                  <a:cubicBezTo>
                    <a:pt x="101" y="17"/>
                    <a:pt x="100" y="17"/>
                    <a:pt x="102" y="18"/>
                  </a:cubicBezTo>
                  <a:cubicBezTo>
                    <a:pt x="104" y="18"/>
                    <a:pt x="106" y="19"/>
                    <a:pt x="107" y="19"/>
                  </a:cubicBezTo>
                  <a:cubicBezTo>
                    <a:pt x="108" y="20"/>
                    <a:pt x="111" y="21"/>
                    <a:pt x="111" y="21"/>
                  </a:cubicBezTo>
                  <a:cubicBezTo>
                    <a:pt x="112" y="21"/>
                    <a:pt x="113" y="21"/>
                    <a:pt x="113" y="22"/>
                  </a:cubicBezTo>
                  <a:cubicBezTo>
                    <a:pt x="113" y="23"/>
                    <a:pt x="111" y="25"/>
                    <a:pt x="111" y="25"/>
                  </a:cubicBezTo>
                  <a:cubicBezTo>
                    <a:pt x="111" y="25"/>
                    <a:pt x="110" y="26"/>
                    <a:pt x="110" y="27"/>
                  </a:cubicBezTo>
                  <a:cubicBezTo>
                    <a:pt x="110" y="27"/>
                    <a:pt x="109" y="30"/>
                    <a:pt x="109" y="30"/>
                  </a:cubicBezTo>
                  <a:cubicBezTo>
                    <a:pt x="108" y="31"/>
                    <a:pt x="107" y="33"/>
                    <a:pt x="107" y="33"/>
                  </a:cubicBezTo>
                  <a:cubicBezTo>
                    <a:pt x="107" y="33"/>
                    <a:pt x="106" y="35"/>
                    <a:pt x="105" y="35"/>
                  </a:cubicBezTo>
                  <a:cubicBezTo>
                    <a:pt x="105" y="35"/>
                    <a:pt x="104" y="36"/>
                    <a:pt x="104" y="36"/>
                  </a:cubicBezTo>
                  <a:cubicBezTo>
                    <a:pt x="104" y="37"/>
                    <a:pt x="104" y="39"/>
                    <a:pt x="104" y="39"/>
                  </a:cubicBezTo>
                  <a:cubicBezTo>
                    <a:pt x="105" y="41"/>
                    <a:pt x="105" y="41"/>
                    <a:pt x="105" y="41"/>
                  </a:cubicBezTo>
                  <a:cubicBezTo>
                    <a:pt x="105" y="43"/>
                    <a:pt x="105" y="43"/>
                    <a:pt x="105" y="43"/>
                  </a:cubicBezTo>
                  <a:cubicBezTo>
                    <a:pt x="109" y="42"/>
                    <a:pt x="109" y="42"/>
                    <a:pt x="109" y="42"/>
                  </a:cubicBezTo>
                  <a:cubicBezTo>
                    <a:pt x="109" y="42"/>
                    <a:pt x="109" y="42"/>
                    <a:pt x="110" y="43"/>
                  </a:cubicBezTo>
                  <a:cubicBezTo>
                    <a:pt x="112" y="43"/>
                    <a:pt x="113" y="42"/>
                    <a:pt x="114" y="42"/>
                  </a:cubicBezTo>
                  <a:cubicBezTo>
                    <a:pt x="114" y="42"/>
                    <a:pt x="116" y="44"/>
                    <a:pt x="116" y="44"/>
                  </a:cubicBezTo>
                  <a:cubicBezTo>
                    <a:pt x="116" y="44"/>
                    <a:pt x="117" y="45"/>
                    <a:pt x="117" y="45"/>
                  </a:cubicBezTo>
                  <a:cubicBezTo>
                    <a:pt x="118" y="45"/>
                    <a:pt x="120" y="46"/>
                    <a:pt x="120" y="46"/>
                  </a:cubicBezTo>
                  <a:cubicBezTo>
                    <a:pt x="120" y="49"/>
                    <a:pt x="120" y="49"/>
                    <a:pt x="120" y="49"/>
                  </a:cubicBezTo>
                  <a:cubicBezTo>
                    <a:pt x="120" y="49"/>
                    <a:pt x="122" y="49"/>
                    <a:pt x="122" y="49"/>
                  </a:cubicBezTo>
                  <a:cubicBezTo>
                    <a:pt x="123" y="49"/>
                    <a:pt x="124" y="50"/>
                    <a:pt x="124" y="50"/>
                  </a:cubicBezTo>
                  <a:cubicBezTo>
                    <a:pt x="124" y="50"/>
                    <a:pt x="124" y="53"/>
                    <a:pt x="123" y="53"/>
                  </a:cubicBezTo>
                  <a:cubicBezTo>
                    <a:pt x="123" y="54"/>
                    <a:pt x="122" y="55"/>
                    <a:pt x="122" y="55"/>
                  </a:cubicBezTo>
                  <a:cubicBezTo>
                    <a:pt x="122" y="55"/>
                    <a:pt x="123" y="57"/>
                    <a:pt x="124" y="57"/>
                  </a:cubicBezTo>
                  <a:cubicBezTo>
                    <a:pt x="124" y="57"/>
                    <a:pt x="126" y="57"/>
                    <a:pt x="126" y="57"/>
                  </a:cubicBezTo>
                  <a:cubicBezTo>
                    <a:pt x="127" y="57"/>
                    <a:pt x="128" y="59"/>
                    <a:pt x="128" y="59"/>
                  </a:cubicBezTo>
                  <a:cubicBezTo>
                    <a:pt x="128" y="59"/>
                    <a:pt x="129" y="60"/>
                    <a:pt x="129" y="61"/>
                  </a:cubicBezTo>
                  <a:cubicBezTo>
                    <a:pt x="129" y="62"/>
                    <a:pt x="128" y="64"/>
                    <a:pt x="128" y="64"/>
                  </a:cubicBezTo>
                  <a:cubicBezTo>
                    <a:pt x="128" y="64"/>
                    <a:pt x="128" y="65"/>
                    <a:pt x="128" y="66"/>
                  </a:cubicBezTo>
                  <a:cubicBezTo>
                    <a:pt x="128" y="66"/>
                    <a:pt x="127" y="67"/>
                    <a:pt x="127" y="67"/>
                  </a:cubicBezTo>
                  <a:cubicBezTo>
                    <a:pt x="125" y="67"/>
                    <a:pt x="125" y="67"/>
                    <a:pt x="125" y="67"/>
                  </a:cubicBezTo>
                  <a:cubicBezTo>
                    <a:pt x="125" y="67"/>
                    <a:pt x="125" y="70"/>
                    <a:pt x="124" y="70"/>
                  </a:cubicBezTo>
                  <a:cubicBezTo>
                    <a:pt x="124" y="70"/>
                    <a:pt x="123" y="70"/>
                    <a:pt x="123" y="70"/>
                  </a:cubicBezTo>
                  <a:cubicBezTo>
                    <a:pt x="122" y="70"/>
                    <a:pt x="121" y="71"/>
                    <a:pt x="121" y="71"/>
                  </a:cubicBezTo>
                  <a:cubicBezTo>
                    <a:pt x="121" y="72"/>
                    <a:pt x="121" y="72"/>
                    <a:pt x="121" y="72"/>
                  </a:cubicBezTo>
                  <a:cubicBezTo>
                    <a:pt x="120" y="74"/>
                    <a:pt x="120" y="74"/>
                    <a:pt x="120" y="74"/>
                  </a:cubicBezTo>
                  <a:cubicBezTo>
                    <a:pt x="120" y="74"/>
                    <a:pt x="120" y="74"/>
                    <a:pt x="119" y="74"/>
                  </a:cubicBezTo>
                  <a:cubicBezTo>
                    <a:pt x="119" y="74"/>
                    <a:pt x="119" y="74"/>
                    <a:pt x="118" y="74"/>
                  </a:cubicBezTo>
                  <a:cubicBezTo>
                    <a:pt x="118" y="75"/>
                    <a:pt x="117" y="75"/>
                    <a:pt x="117" y="75"/>
                  </a:cubicBezTo>
                  <a:cubicBezTo>
                    <a:pt x="117" y="75"/>
                    <a:pt x="116" y="74"/>
                    <a:pt x="115" y="74"/>
                  </a:cubicBezTo>
                  <a:cubicBezTo>
                    <a:pt x="115" y="74"/>
                    <a:pt x="114" y="74"/>
                    <a:pt x="114" y="75"/>
                  </a:cubicBezTo>
                  <a:cubicBezTo>
                    <a:pt x="113" y="76"/>
                    <a:pt x="113" y="77"/>
                    <a:pt x="112" y="77"/>
                  </a:cubicBezTo>
                  <a:cubicBezTo>
                    <a:pt x="112" y="77"/>
                    <a:pt x="111" y="78"/>
                    <a:pt x="111" y="78"/>
                  </a:cubicBezTo>
                  <a:cubicBezTo>
                    <a:pt x="111" y="78"/>
                    <a:pt x="111" y="80"/>
                    <a:pt x="110" y="80"/>
                  </a:cubicBezTo>
                  <a:cubicBezTo>
                    <a:pt x="110" y="81"/>
                    <a:pt x="109" y="82"/>
                    <a:pt x="109" y="82"/>
                  </a:cubicBezTo>
                  <a:cubicBezTo>
                    <a:pt x="109" y="82"/>
                    <a:pt x="109" y="83"/>
                    <a:pt x="109" y="83"/>
                  </a:cubicBezTo>
                  <a:cubicBezTo>
                    <a:pt x="109" y="84"/>
                    <a:pt x="109" y="85"/>
                    <a:pt x="108" y="86"/>
                  </a:cubicBezTo>
                  <a:cubicBezTo>
                    <a:pt x="107" y="86"/>
                    <a:pt x="105" y="88"/>
                    <a:pt x="105" y="88"/>
                  </a:cubicBezTo>
                  <a:cubicBezTo>
                    <a:pt x="105" y="88"/>
                    <a:pt x="105" y="88"/>
                    <a:pt x="105" y="89"/>
                  </a:cubicBezTo>
                  <a:cubicBezTo>
                    <a:pt x="106" y="89"/>
                    <a:pt x="106" y="90"/>
                    <a:pt x="106" y="90"/>
                  </a:cubicBezTo>
                  <a:cubicBezTo>
                    <a:pt x="106" y="92"/>
                    <a:pt x="106" y="92"/>
                    <a:pt x="106" y="92"/>
                  </a:cubicBezTo>
                  <a:cubicBezTo>
                    <a:pt x="106" y="92"/>
                    <a:pt x="105" y="93"/>
                    <a:pt x="105" y="94"/>
                  </a:cubicBezTo>
                  <a:cubicBezTo>
                    <a:pt x="106" y="94"/>
                    <a:pt x="106" y="94"/>
                    <a:pt x="106" y="94"/>
                  </a:cubicBezTo>
                  <a:cubicBezTo>
                    <a:pt x="107" y="96"/>
                    <a:pt x="107" y="96"/>
                    <a:pt x="107" y="96"/>
                  </a:cubicBezTo>
                  <a:cubicBezTo>
                    <a:pt x="108" y="98"/>
                    <a:pt x="108" y="98"/>
                    <a:pt x="108" y="98"/>
                  </a:cubicBezTo>
                  <a:cubicBezTo>
                    <a:pt x="109" y="98"/>
                    <a:pt x="109" y="98"/>
                    <a:pt x="109" y="98"/>
                  </a:cubicBezTo>
                  <a:cubicBezTo>
                    <a:pt x="109" y="98"/>
                    <a:pt x="110" y="100"/>
                    <a:pt x="110" y="101"/>
                  </a:cubicBezTo>
                  <a:cubicBezTo>
                    <a:pt x="110" y="101"/>
                    <a:pt x="110" y="103"/>
                    <a:pt x="110" y="103"/>
                  </a:cubicBezTo>
                  <a:cubicBezTo>
                    <a:pt x="108" y="105"/>
                    <a:pt x="108" y="105"/>
                    <a:pt x="108" y="105"/>
                  </a:cubicBezTo>
                  <a:cubicBezTo>
                    <a:pt x="107" y="107"/>
                    <a:pt x="107" y="107"/>
                    <a:pt x="107" y="107"/>
                  </a:cubicBezTo>
                  <a:cubicBezTo>
                    <a:pt x="107" y="107"/>
                    <a:pt x="106" y="107"/>
                    <a:pt x="106" y="107"/>
                  </a:cubicBezTo>
                  <a:cubicBezTo>
                    <a:pt x="105" y="107"/>
                    <a:pt x="104" y="107"/>
                    <a:pt x="104" y="107"/>
                  </a:cubicBezTo>
                  <a:cubicBezTo>
                    <a:pt x="103" y="108"/>
                    <a:pt x="103" y="108"/>
                    <a:pt x="103" y="108"/>
                  </a:cubicBezTo>
                  <a:cubicBezTo>
                    <a:pt x="101" y="108"/>
                    <a:pt x="101" y="108"/>
                    <a:pt x="101" y="108"/>
                  </a:cubicBezTo>
                  <a:cubicBezTo>
                    <a:pt x="99" y="109"/>
                    <a:pt x="99" y="109"/>
                    <a:pt x="99" y="109"/>
                  </a:cubicBezTo>
                  <a:cubicBezTo>
                    <a:pt x="96" y="109"/>
                    <a:pt x="96" y="109"/>
                    <a:pt x="96" y="109"/>
                  </a:cubicBezTo>
                  <a:cubicBezTo>
                    <a:pt x="95" y="107"/>
                    <a:pt x="95" y="107"/>
                    <a:pt x="95" y="107"/>
                  </a:cubicBezTo>
                  <a:cubicBezTo>
                    <a:pt x="94" y="105"/>
                    <a:pt x="94" y="105"/>
                    <a:pt x="94" y="105"/>
                  </a:cubicBezTo>
                  <a:cubicBezTo>
                    <a:pt x="93" y="104"/>
                    <a:pt x="93" y="104"/>
                    <a:pt x="93" y="104"/>
                  </a:cubicBezTo>
                  <a:cubicBezTo>
                    <a:pt x="92" y="104"/>
                    <a:pt x="92" y="104"/>
                    <a:pt x="92" y="104"/>
                  </a:cubicBezTo>
                  <a:cubicBezTo>
                    <a:pt x="89" y="103"/>
                    <a:pt x="89" y="103"/>
                    <a:pt x="89" y="103"/>
                  </a:cubicBezTo>
                  <a:cubicBezTo>
                    <a:pt x="90" y="101"/>
                    <a:pt x="90" y="101"/>
                    <a:pt x="90" y="101"/>
                  </a:cubicBezTo>
                  <a:cubicBezTo>
                    <a:pt x="90" y="101"/>
                    <a:pt x="89" y="99"/>
                    <a:pt x="89" y="99"/>
                  </a:cubicBezTo>
                  <a:cubicBezTo>
                    <a:pt x="88" y="99"/>
                    <a:pt x="87" y="99"/>
                    <a:pt x="87" y="99"/>
                  </a:cubicBezTo>
                  <a:cubicBezTo>
                    <a:pt x="85" y="97"/>
                    <a:pt x="85" y="97"/>
                    <a:pt x="85" y="97"/>
                  </a:cubicBezTo>
                  <a:cubicBezTo>
                    <a:pt x="85" y="97"/>
                    <a:pt x="85" y="96"/>
                    <a:pt x="84" y="95"/>
                  </a:cubicBezTo>
                  <a:cubicBezTo>
                    <a:pt x="83" y="95"/>
                    <a:pt x="83" y="94"/>
                    <a:pt x="82" y="94"/>
                  </a:cubicBezTo>
                  <a:cubicBezTo>
                    <a:pt x="81" y="94"/>
                    <a:pt x="79" y="94"/>
                    <a:pt x="79" y="94"/>
                  </a:cubicBezTo>
                  <a:cubicBezTo>
                    <a:pt x="79" y="94"/>
                    <a:pt x="78" y="92"/>
                    <a:pt x="77" y="92"/>
                  </a:cubicBezTo>
                  <a:cubicBezTo>
                    <a:pt x="77" y="92"/>
                    <a:pt x="73" y="92"/>
                    <a:pt x="73" y="92"/>
                  </a:cubicBezTo>
                  <a:cubicBezTo>
                    <a:pt x="73" y="92"/>
                    <a:pt x="74" y="89"/>
                    <a:pt x="74" y="89"/>
                  </a:cubicBezTo>
                  <a:cubicBezTo>
                    <a:pt x="74" y="88"/>
                    <a:pt x="74" y="85"/>
                    <a:pt x="74" y="85"/>
                  </a:cubicBezTo>
                  <a:cubicBezTo>
                    <a:pt x="74" y="84"/>
                    <a:pt x="74" y="84"/>
                    <a:pt x="74" y="84"/>
                  </a:cubicBezTo>
                  <a:cubicBezTo>
                    <a:pt x="74" y="84"/>
                    <a:pt x="73" y="83"/>
                    <a:pt x="74" y="81"/>
                  </a:cubicBezTo>
                  <a:cubicBezTo>
                    <a:pt x="75" y="79"/>
                    <a:pt x="74" y="80"/>
                    <a:pt x="75" y="78"/>
                  </a:cubicBezTo>
                  <a:cubicBezTo>
                    <a:pt x="76" y="75"/>
                    <a:pt x="76" y="74"/>
                    <a:pt x="76" y="74"/>
                  </a:cubicBezTo>
                  <a:cubicBezTo>
                    <a:pt x="74" y="73"/>
                    <a:pt x="74" y="73"/>
                    <a:pt x="74" y="73"/>
                  </a:cubicBezTo>
                  <a:cubicBezTo>
                    <a:pt x="74" y="73"/>
                    <a:pt x="73" y="72"/>
                    <a:pt x="72" y="73"/>
                  </a:cubicBezTo>
                  <a:cubicBezTo>
                    <a:pt x="72" y="75"/>
                    <a:pt x="71" y="75"/>
                    <a:pt x="71" y="75"/>
                  </a:cubicBezTo>
                  <a:cubicBezTo>
                    <a:pt x="69" y="78"/>
                    <a:pt x="69" y="78"/>
                    <a:pt x="69" y="78"/>
                  </a:cubicBezTo>
                  <a:cubicBezTo>
                    <a:pt x="69" y="81"/>
                    <a:pt x="69" y="81"/>
                    <a:pt x="69" y="81"/>
                  </a:cubicBezTo>
                  <a:cubicBezTo>
                    <a:pt x="69" y="81"/>
                    <a:pt x="70" y="82"/>
                    <a:pt x="67" y="82"/>
                  </a:cubicBezTo>
                  <a:cubicBezTo>
                    <a:pt x="65" y="82"/>
                    <a:pt x="63" y="82"/>
                    <a:pt x="63" y="82"/>
                  </a:cubicBezTo>
                  <a:cubicBezTo>
                    <a:pt x="63" y="82"/>
                    <a:pt x="65" y="84"/>
                    <a:pt x="63" y="84"/>
                  </a:cubicBezTo>
                  <a:cubicBezTo>
                    <a:pt x="60" y="84"/>
                    <a:pt x="57" y="84"/>
                    <a:pt x="57" y="84"/>
                  </a:cubicBezTo>
                  <a:cubicBezTo>
                    <a:pt x="55" y="82"/>
                    <a:pt x="55" y="82"/>
                    <a:pt x="55" y="82"/>
                  </a:cubicBezTo>
                  <a:cubicBezTo>
                    <a:pt x="51" y="83"/>
                    <a:pt x="51" y="83"/>
                    <a:pt x="51" y="83"/>
                  </a:cubicBezTo>
                  <a:cubicBezTo>
                    <a:pt x="51" y="83"/>
                    <a:pt x="51" y="82"/>
                    <a:pt x="51" y="80"/>
                  </a:cubicBezTo>
                  <a:cubicBezTo>
                    <a:pt x="51" y="79"/>
                    <a:pt x="50" y="77"/>
                    <a:pt x="51" y="77"/>
                  </a:cubicBezTo>
                  <a:cubicBezTo>
                    <a:pt x="52" y="77"/>
                    <a:pt x="53" y="76"/>
                    <a:pt x="53" y="76"/>
                  </a:cubicBezTo>
                  <a:cubicBezTo>
                    <a:pt x="52" y="73"/>
                    <a:pt x="52" y="73"/>
                    <a:pt x="52" y="73"/>
                  </a:cubicBezTo>
                  <a:cubicBezTo>
                    <a:pt x="52" y="73"/>
                    <a:pt x="52" y="73"/>
                    <a:pt x="52" y="73"/>
                  </a:cubicBezTo>
                  <a:cubicBezTo>
                    <a:pt x="52" y="73"/>
                    <a:pt x="51" y="73"/>
                    <a:pt x="51" y="72"/>
                  </a:cubicBezTo>
                  <a:cubicBezTo>
                    <a:pt x="51" y="71"/>
                    <a:pt x="52" y="69"/>
                    <a:pt x="52" y="69"/>
                  </a:cubicBezTo>
                  <a:cubicBezTo>
                    <a:pt x="53" y="68"/>
                    <a:pt x="53" y="66"/>
                    <a:pt x="53" y="66"/>
                  </a:cubicBezTo>
                  <a:cubicBezTo>
                    <a:pt x="52" y="66"/>
                    <a:pt x="52" y="66"/>
                    <a:pt x="52" y="66"/>
                  </a:cubicBezTo>
                  <a:cubicBezTo>
                    <a:pt x="52" y="66"/>
                    <a:pt x="50" y="67"/>
                    <a:pt x="50" y="65"/>
                  </a:cubicBezTo>
                  <a:cubicBezTo>
                    <a:pt x="50" y="64"/>
                    <a:pt x="49" y="62"/>
                    <a:pt x="49" y="62"/>
                  </a:cubicBezTo>
                  <a:cubicBezTo>
                    <a:pt x="49" y="62"/>
                    <a:pt x="47" y="61"/>
                    <a:pt x="47" y="61"/>
                  </a:cubicBezTo>
                  <a:cubicBezTo>
                    <a:pt x="46" y="61"/>
                    <a:pt x="46" y="61"/>
                    <a:pt x="45" y="62"/>
                  </a:cubicBezTo>
                  <a:cubicBezTo>
                    <a:pt x="45" y="62"/>
                    <a:pt x="42" y="61"/>
                    <a:pt x="42" y="61"/>
                  </a:cubicBezTo>
                  <a:cubicBezTo>
                    <a:pt x="42" y="61"/>
                    <a:pt x="39" y="61"/>
                    <a:pt x="39" y="61"/>
                  </a:cubicBezTo>
                  <a:cubicBezTo>
                    <a:pt x="38" y="61"/>
                    <a:pt x="37" y="63"/>
                    <a:pt x="37" y="63"/>
                  </a:cubicBezTo>
                  <a:cubicBezTo>
                    <a:pt x="35" y="60"/>
                    <a:pt x="35" y="60"/>
                    <a:pt x="35" y="60"/>
                  </a:cubicBezTo>
                  <a:cubicBezTo>
                    <a:pt x="36" y="57"/>
                    <a:pt x="36" y="57"/>
                    <a:pt x="36" y="57"/>
                  </a:cubicBezTo>
                  <a:cubicBezTo>
                    <a:pt x="36" y="57"/>
                    <a:pt x="34" y="55"/>
                    <a:pt x="34" y="54"/>
                  </a:cubicBezTo>
                  <a:cubicBezTo>
                    <a:pt x="34" y="54"/>
                    <a:pt x="33" y="52"/>
                    <a:pt x="33" y="52"/>
                  </a:cubicBezTo>
                  <a:cubicBezTo>
                    <a:pt x="31" y="52"/>
                    <a:pt x="31" y="52"/>
                    <a:pt x="31" y="52"/>
                  </a:cubicBezTo>
                  <a:cubicBezTo>
                    <a:pt x="30" y="51"/>
                    <a:pt x="30" y="51"/>
                    <a:pt x="30" y="51"/>
                  </a:cubicBezTo>
                  <a:cubicBezTo>
                    <a:pt x="30" y="51"/>
                    <a:pt x="28" y="51"/>
                    <a:pt x="27" y="51"/>
                  </a:cubicBezTo>
                  <a:cubicBezTo>
                    <a:pt x="26" y="51"/>
                    <a:pt x="26" y="51"/>
                    <a:pt x="25" y="51"/>
                  </a:cubicBezTo>
                  <a:cubicBezTo>
                    <a:pt x="25" y="51"/>
                    <a:pt x="23" y="49"/>
                    <a:pt x="23" y="49"/>
                  </a:cubicBezTo>
                  <a:cubicBezTo>
                    <a:pt x="23" y="48"/>
                    <a:pt x="23" y="47"/>
                    <a:pt x="23" y="46"/>
                  </a:cubicBezTo>
                  <a:cubicBezTo>
                    <a:pt x="22" y="45"/>
                    <a:pt x="21" y="43"/>
                    <a:pt x="21" y="42"/>
                  </a:cubicBezTo>
                  <a:cubicBezTo>
                    <a:pt x="21" y="42"/>
                    <a:pt x="22" y="40"/>
                    <a:pt x="22" y="40"/>
                  </a:cubicBezTo>
                  <a:cubicBezTo>
                    <a:pt x="21" y="39"/>
                    <a:pt x="19" y="37"/>
                    <a:pt x="19" y="37"/>
                  </a:cubicBezTo>
                  <a:cubicBezTo>
                    <a:pt x="18" y="35"/>
                    <a:pt x="18" y="35"/>
                    <a:pt x="18" y="35"/>
                  </a:cubicBezTo>
                  <a:cubicBezTo>
                    <a:pt x="18" y="35"/>
                    <a:pt x="15" y="37"/>
                    <a:pt x="14" y="37"/>
                  </a:cubicBezTo>
                  <a:cubicBezTo>
                    <a:pt x="13" y="37"/>
                    <a:pt x="11" y="36"/>
                    <a:pt x="11" y="37"/>
                  </a:cubicBezTo>
                  <a:cubicBezTo>
                    <a:pt x="11" y="37"/>
                    <a:pt x="12" y="39"/>
                    <a:pt x="11" y="39"/>
                  </a:cubicBezTo>
                  <a:cubicBezTo>
                    <a:pt x="10" y="39"/>
                    <a:pt x="8" y="39"/>
                    <a:pt x="7" y="38"/>
                  </a:cubicBezTo>
                  <a:cubicBezTo>
                    <a:pt x="6" y="37"/>
                    <a:pt x="6" y="36"/>
                    <a:pt x="6" y="35"/>
                  </a:cubicBezTo>
                  <a:cubicBezTo>
                    <a:pt x="5" y="35"/>
                    <a:pt x="5" y="33"/>
                    <a:pt x="4" y="33"/>
                  </a:cubicBezTo>
                  <a:cubicBezTo>
                    <a:pt x="3" y="33"/>
                    <a:pt x="2" y="33"/>
                    <a:pt x="2" y="32"/>
                  </a:cubicBezTo>
                  <a:cubicBezTo>
                    <a:pt x="2" y="32"/>
                    <a:pt x="2" y="29"/>
                    <a:pt x="2" y="29"/>
                  </a:cubicBezTo>
                  <a:cubicBezTo>
                    <a:pt x="2" y="27"/>
                    <a:pt x="2" y="27"/>
                    <a:pt x="2" y="27"/>
                  </a:cubicBezTo>
                  <a:cubicBezTo>
                    <a:pt x="2" y="27"/>
                    <a:pt x="2" y="24"/>
                    <a:pt x="1" y="24"/>
                  </a:cubicBezTo>
                  <a:cubicBezTo>
                    <a:pt x="1" y="23"/>
                    <a:pt x="0" y="22"/>
                    <a:pt x="0" y="22"/>
                  </a:cubicBezTo>
                  <a:cubicBezTo>
                    <a:pt x="0" y="19"/>
                    <a:pt x="0" y="19"/>
                    <a:pt x="0" y="19"/>
                  </a:cubicBezTo>
                  <a:lnTo>
                    <a:pt x="1" y="18"/>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28" name="Freeform 31">
              <a:extLst>
                <a:ext uri="{FF2B5EF4-FFF2-40B4-BE49-F238E27FC236}">
                  <a16:creationId xmlns:a16="http://schemas.microsoft.com/office/drawing/2014/main" id="{F8F06FB1-B9DF-4945-B984-DE0CDFCFBBF8}"/>
                </a:ext>
              </a:extLst>
            </p:cNvPr>
            <p:cNvSpPr>
              <a:spLocks/>
            </p:cNvSpPr>
            <p:nvPr/>
          </p:nvSpPr>
          <p:spPr bwMode="auto">
            <a:xfrm>
              <a:off x="5187584" y="2730093"/>
              <a:ext cx="547516" cy="294055"/>
            </a:xfrm>
            <a:custGeom>
              <a:avLst/>
              <a:gdLst>
                <a:gd name="T0" fmla="*/ 56 w 240"/>
                <a:gd name="T1" fmla="*/ 20 h 133"/>
                <a:gd name="T2" fmla="*/ 62 w 240"/>
                <a:gd name="T3" fmla="*/ 12 h 133"/>
                <a:gd name="T4" fmla="*/ 73 w 240"/>
                <a:gd name="T5" fmla="*/ 5 h 133"/>
                <a:gd name="T6" fmla="*/ 85 w 240"/>
                <a:gd name="T7" fmla="*/ 3 h 133"/>
                <a:gd name="T8" fmla="*/ 87 w 240"/>
                <a:gd name="T9" fmla="*/ 11 h 133"/>
                <a:gd name="T10" fmla="*/ 93 w 240"/>
                <a:gd name="T11" fmla="*/ 10 h 133"/>
                <a:gd name="T12" fmla="*/ 99 w 240"/>
                <a:gd name="T13" fmla="*/ 6 h 133"/>
                <a:gd name="T14" fmla="*/ 103 w 240"/>
                <a:gd name="T15" fmla="*/ 3 h 133"/>
                <a:gd name="T16" fmla="*/ 110 w 240"/>
                <a:gd name="T17" fmla="*/ 10 h 133"/>
                <a:gd name="T18" fmla="*/ 118 w 240"/>
                <a:gd name="T19" fmla="*/ 12 h 133"/>
                <a:gd name="T20" fmla="*/ 126 w 240"/>
                <a:gd name="T21" fmla="*/ 15 h 133"/>
                <a:gd name="T22" fmla="*/ 133 w 240"/>
                <a:gd name="T23" fmla="*/ 17 h 133"/>
                <a:gd name="T24" fmla="*/ 142 w 240"/>
                <a:gd name="T25" fmla="*/ 18 h 133"/>
                <a:gd name="T26" fmla="*/ 146 w 240"/>
                <a:gd name="T27" fmla="*/ 25 h 133"/>
                <a:gd name="T28" fmla="*/ 146 w 240"/>
                <a:gd name="T29" fmla="*/ 31 h 133"/>
                <a:gd name="T30" fmla="*/ 154 w 240"/>
                <a:gd name="T31" fmla="*/ 38 h 133"/>
                <a:gd name="T32" fmla="*/ 164 w 240"/>
                <a:gd name="T33" fmla="*/ 44 h 133"/>
                <a:gd name="T34" fmla="*/ 169 w 240"/>
                <a:gd name="T35" fmla="*/ 31 h 133"/>
                <a:gd name="T36" fmla="*/ 176 w 240"/>
                <a:gd name="T37" fmla="*/ 28 h 133"/>
                <a:gd name="T38" fmla="*/ 194 w 240"/>
                <a:gd name="T39" fmla="*/ 29 h 133"/>
                <a:gd name="T40" fmla="*/ 193 w 240"/>
                <a:gd name="T41" fmla="*/ 39 h 133"/>
                <a:gd name="T42" fmla="*/ 203 w 240"/>
                <a:gd name="T43" fmla="*/ 46 h 133"/>
                <a:gd name="T44" fmla="*/ 213 w 240"/>
                <a:gd name="T45" fmla="*/ 45 h 133"/>
                <a:gd name="T46" fmla="*/ 228 w 240"/>
                <a:gd name="T47" fmla="*/ 54 h 133"/>
                <a:gd name="T48" fmla="*/ 237 w 240"/>
                <a:gd name="T49" fmla="*/ 60 h 133"/>
                <a:gd name="T50" fmla="*/ 236 w 240"/>
                <a:gd name="T51" fmla="*/ 68 h 133"/>
                <a:gd name="T52" fmla="*/ 229 w 240"/>
                <a:gd name="T53" fmla="*/ 70 h 133"/>
                <a:gd name="T54" fmla="*/ 223 w 240"/>
                <a:gd name="T55" fmla="*/ 78 h 133"/>
                <a:gd name="T56" fmla="*/ 216 w 240"/>
                <a:gd name="T57" fmla="*/ 85 h 133"/>
                <a:gd name="T58" fmla="*/ 215 w 240"/>
                <a:gd name="T59" fmla="*/ 97 h 133"/>
                <a:gd name="T60" fmla="*/ 208 w 240"/>
                <a:gd name="T61" fmla="*/ 104 h 133"/>
                <a:gd name="T62" fmla="*/ 203 w 240"/>
                <a:gd name="T63" fmla="*/ 109 h 133"/>
                <a:gd name="T64" fmla="*/ 198 w 240"/>
                <a:gd name="T65" fmla="*/ 111 h 133"/>
                <a:gd name="T66" fmla="*/ 193 w 240"/>
                <a:gd name="T67" fmla="*/ 111 h 133"/>
                <a:gd name="T68" fmla="*/ 189 w 240"/>
                <a:gd name="T69" fmla="*/ 110 h 133"/>
                <a:gd name="T70" fmla="*/ 184 w 240"/>
                <a:gd name="T71" fmla="*/ 111 h 133"/>
                <a:gd name="T72" fmla="*/ 181 w 240"/>
                <a:gd name="T73" fmla="*/ 115 h 133"/>
                <a:gd name="T74" fmla="*/ 179 w 240"/>
                <a:gd name="T75" fmla="*/ 121 h 133"/>
                <a:gd name="T76" fmla="*/ 177 w 240"/>
                <a:gd name="T77" fmla="*/ 123 h 133"/>
                <a:gd name="T78" fmla="*/ 163 w 240"/>
                <a:gd name="T79" fmla="*/ 115 h 133"/>
                <a:gd name="T80" fmla="*/ 147 w 240"/>
                <a:gd name="T81" fmla="*/ 118 h 133"/>
                <a:gd name="T82" fmla="*/ 134 w 240"/>
                <a:gd name="T83" fmla="*/ 112 h 133"/>
                <a:gd name="T84" fmla="*/ 119 w 240"/>
                <a:gd name="T85" fmla="*/ 110 h 133"/>
                <a:gd name="T86" fmla="*/ 106 w 240"/>
                <a:gd name="T87" fmla="*/ 108 h 133"/>
                <a:gd name="T88" fmla="*/ 104 w 240"/>
                <a:gd name="T89" fmla="*/ 121 h 133"/>
                <a:gd name="T90" fmla="*/ 97 w 240"/>
                <a:gd name="T91" fmla="*/ 131 h 133"/>
                <a:gd name="T92" fmla="*/ 86 w 240"/>
                <a:gd name="T93" fmla="*/ 131 h 133"/>
                <a:gd name="T94" fmla="*/ 74 w 240"/>
                <a:gd name="T95" fmla="*/ 131 h 133"/>
                <a:gd name="T96" fmla="*/ 63 w 240"/>
                <a:gd name="T97" fmla="*/ 122 h 133"/>
                <a:gd name="T98" fmla="*/ 55 w 240"/>
                <a:gd name="T99" fmla="*/ 114 h 133"/>
                <a:gd name="T100" fmla="*/ 45 w 240"/>
                <a:gd name="T101" fmla="*/ 107 h 133"/>
                <a:gd name="T102" fmla="*/ 39 w 240"/>
                <a:gd name="T103" fmla="*/ 100 h 133"/>
                <a:gd name="T104" fmla="*/ 24 w 240"/>
                <a:gd name="T105" fmla="*/ 93 h 133"/>
                <a:gd name="T106" fmla="*/ 17 w 240"/>
                <a:gd name="T107" fmla="*/ 79 h 133"/>
                <a:gd name="T108" fmla="*/ 16 w 240"/>
                <a:gd name="T109" fmla="*/ 66 h 133"/>
                <a:gd name="T110" fmla="*/ 4 w 240"/>
                <a:gd name="T111" fmla="*/ 55 h 133"/>
                <a:gd name="T112" fmla="*/ 5 w 240"/>
                <a:gd name="T113" fmla="*/ 44 h 133"/>
                <a:gd name="T114" fmla="*/ 10 w 240"/>
                <a:gd name="T115" fmla="*/ 45 h 133"/>
                <a:gd name="T116" fmla="*/ 23 w 240"/>
                <a:gd name="T117" fmla="*/ 38 h 133"/>
                <a:gd name="T118" fmla="*/ 35 w 240"/>
                <a:gd name="T119" fmla="*/ 3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0" h="133">
                  <a:moveTo>
                    <a:pt x="43" y="27"/>
                  </a:moveTo>
                  <a:cubicBezTo>
                    <a:pt x="44" y="27"/>
                    <a:pt x="50" y="22"/>
                    <a:pt x="50" y="22"/>
                  </a:cubicBezTo>
                  <a:cubicBezTo>
                    <a:pt x="56" y="20"/>
                    <a:pt x="56" y="20"/>
                    <a:pt x="56" y="20"/>
                  </a:cubicBezTo>
                  <a:cubicBezTo>
                    <a:pt x="58" y="18"/>
                    <a:pt x="58" y="18"/>
                    <a:pt x="58" y="18"/>
                  </a:cubicBezTo>
                  <a:cubicBezTo>
                    <a:pt x="60" y="14"/>
                    <a:pt x="60" y="14"/>
                    <a:pt x="60" y="14"/>
                  </a:cubicBezTo>
                  <a:cubicBezTo>
                    <a:pt x="60" y="14"/>
                    <a:pt x="59" y="12"/>
                    <a:pt x="62" y="12"/>
                  </a:cubicBezTo>
                  <a:cubicBezTo>
                    <a:pt x="65" y="12"/>
                    <a:pt x="74" y="10"/>
                    <a:pt x="74" y="10"/>
                  </a:cubicBezTo>
                  <a:cubicBezTo>
                    <a:pt x="75" y="8"/>
                    <a:pt x="75" y="8"/>
                    <a:pt x="75" y="8"/>
                  </a:cubicBezTo>
                  <a:cubicBezTo>
                    <a:pt x="73" y="5"/>
                    <a:pt x="73" y="5"/>
                    <a:pt x="73" y="5"/>
                  </a:cubicBezTo>
                  <a:cubicBezTo>
                    <a:pt x="73" y="5"/>
                    <a:pt x="73" y="1"/>
                    <a:pt x="73" y="1"/>
                  </a:cubicBezTo>
                  <a:cubicBezTo>
                    <a:pt x="74" y="0"/>
                    <a:pt x="78" y="0"/>
                    <a:pt x="80" y="0"/>
                  </a:cubicBezTo>
                  <a:cubicBezTo>
                    <a:pt x="82" y="1"/>
                    <a:pt x="84" y="2"/>
                    <a:pt x="85" y="3"/>
                  </a:cubicBezTo>
                  <a:cubicBezTo>
                    <a:pt x="85" y="4"/>
                    <a:pt x="85" y="3"/>
                    <a:pt x="85" y="5"/>
                  </a:cubicBezTo>
                  <a:cubicBezTo>
                    <a:pt x="85" y="7"/>
                    <a:pt x="85" y="9"/>
                    <a:pt x="85" y="9"/>
                  </a:cubicBezTo>
                  <a:cubicBezTo>
                    <a:pt x="85" y="9"/>
                    <a:pt x="86" y="10"/>
                    <a:pt x="87" y="11"/>
                  </a:cubicBezTo>
                  <a:cubicBezTo>
                    <a:pt x="89" y="11"/>
                    <a:pt x="91" y="13"/>
                    <a:pt x="91" y="12"/>
                  </a:cubicBezTo>
                  <a:cubicBezTo>
                    <a:pt x="91" y="12"/>
                    <a:pt x="92" y="11"/>
                    <a:pt x="93" y="10"/>
                  </a:cubicBezTo>
                  <a:cubicBezTo>
                    <a:pt x="93" y="10"/>
                    <a:pt x="93" y="10"/>
                    <a:pt x="93" y="10"/>
                  </a:cubicBezTo>
                  <a:cubicBezTo>
                    <a:pt x="93" y="12"/>
                    <a:pt x="94" y="11"/>
                    <a:pt x="95" y="11"/>
                  </a:cubicBezTo>
                  <a:cubicBezTo>
                    <a:pt x="96" y="11"/>
                    <a:pt x="100" y="9"/>
                    <a:pt x="100" y="9"/>
                  </a:cubicBezTo>
                  <a:cubicBezTo>
                    <a:pt x="100" y="9"/>
                    <a:pt x="99" y="6"/>
                    <a:pt x="99" y="6"/>
                  </a:cubicBezTo>
                  <a:cubicBezTo>
                    <a:pt x="99" y="5"/>
                    <a:pt x="99" y="4"/>
                    <a:pt x="99" y="3"/>
                  </a:cubicBezTo>
                  <a:cubicBezTo>
                    <a:pt x="100" y="2"/>
                    <a:pt x="100" y="2"/>
                    <a:pt x="100" y="2"/>
                  </a:cubicBezTo>
                  <a:cubicBezTo>
                    <a:pt x="101" y="2"/>
                    <a:pt x="103" y="3"/>
                    <a:pt x="103" y="3"/>
                  </a:cubicBezTo>
                  <a:cubicBezTo>
                    <a:pt x="103" y="3"/>
                    <a:pt x="105" y="4"/>
                    <a:pt x="106" y="4"/>
                  </a:cubicBezTo>
                  <a:cubicBezTo>
                    <a:pt x="108" y="4"/>
                    <a:pt x="107" y="6"/>
                    <a:pt x="107" y="6"/>
                  </a:cubicBezTo>
                  <a:cubicBezTo>
                    <a:pt x="107" y="6"/>
                    <a:pt x="108" y="9"/>
                    <a:pt x="110" y="10"/>
                  </a:cubicBezTo>
                  <a:cubicBezTo>
                    <a:pt x="112" y="11"/>
                    <a:pt x="112" y="12"/>
                    <a:pt x="112" y="13"/>
                  </a:cubicBezTo>
                  <a:cubicBezTo>
                    <a:pt x="113" y="13"/>
                    <a:pt x="115" y="13"/>
                    <a:pt x="115" y="13"/>
                  </a:cubicBezTo>
                  <a:cubicBezTo>
                    <a:pt x="118" y="12"/>
                    <a:pt x="118" y="12"/>
                    <a:pt x="118" y="12"/>
                  </a:cubicBezTo>
                  <a:cubicBezTo>
                    <a:pt x="118" y="12"/>
                    <a:pt x="120" y="13"/>
                    <a:pt x="121" y="15"/>
                  </a:cubicBezTo>
                  <a:cubicBezTo>
                    <a:pt x="121" y="16"/>
                    <a:pt x="124" y="16"/>
                    <a:pt x="125" y="15"/>
                  </a:cubicBezTo>
                  <a:cubicBezTo>
                    <a:pt x="126" y="15"/>
                    <a:pt x="126" y="15"/>
                    <a:pt x="126" y="15"/>
                  </a:cubicBezTo>
                  <a:cubicBezTo>
                    <a:pt x="127" y="16"/>
                    <a:pt x="127" y="16"/>
                    <a:pt x="127" y="16"/>
                  </a:cubicBezTo>
                  <a:cubicBezTo>
                    <a:pt x="127" y="16"/>
                    <a:pt x="129" y="20"/>
                    <a:pt x="132" y="17"/>
                  </a:cubicBezTo>
                  <a:cubicBezTo>
                    <a:pt x="135" y="14"/>
                    <a:pt x="133" y="17"/>
                    <a:pt x="133" y="17"/>
                  </a:cubicBezTo>
                  <a:cubicBezTo>
                    <a:pt x="133" y="17"/>
                    <a:pt x="135" y="20"/>
                    <a:pt x="136" y="20"/>
                  </a:cubicBezTo>
                  <a:cubicBezTo>
                    <a:pt x="138" y="20"/>
                    <a:pt x="138" y="20"/>
                    <a:pt x="138" y="20"/>
                  </a:cubicBezTo>
                  <a:cubicBezTo>
                    <a:pt x="142" y="18"/>
                    <a:pt x="142" y="18"/>
                    <a:pt x="142" y="18"/>
                  </a:cubicBezTo>
                  <a:cubicBezTo>
                    <a:pt x="145" y="17"/>
                    <a:pt x="145" y="17"/>
                    <a:pt x="145" y="17"/>
                  </a:cubicBezTo>
                  <a:cubicBezTo>
                    <a:pt x="145" y="17"/>
                    <a:pt x="148" y="17"/>
                    <a:pt x="147" y="22"/>
                  </a:cubicBezTo>
                  <a:cubicBezTo>
                    <a:pt x="147" y="26"/>
                    <a:pt x="146" y="25"/>
                    <a:pt x="146" y="25"/>
                  </a:cubicBezTo>
                  <a:cubicBezTo>
                    <a:pt x="144" y="28"/>
                    <a:pt x="144" y="28"/>
                    <a:pt x="144" y="28"/>
                  </a:cubicBezTo>
                  <a:cubicBezTo>
                    <a:pt x="144" y="31"/>
                    <a:pt x="144" y="31"/>
                    <a:pt x="144" y="31"/>
                  </a:cubicBezTo>
                  <a:cubicBezTo>
                    <a:pt x="144" y="31"/>
                    <a:pt x="145" y="31"/>
                    <a:pt x="146" y="31"/>
                  </a:cubicBezTo>
                  <a:cubicBezTo>
                    <a:pt x="147" y="31"/>
                    <a:pt x="148" y="35"/>
                    <a:pt x="148" y="35"/>
                  </a:cubicBezTo>
                  <a:cubicBezTo>
                    <a:pt x="151" y="36"/>
                    <a:pt x="151" y="36"/>
                    <a:pt x="151" y="36"/>
                  </a:cubicBezTo>
                  <a:cubicBezTo>
                    <a:pt x="151" y="36"/>
                    <a:pt x="152" y="37"/>
                    <a:pt x="154" y="38"/>
                  </a:cubicBezTo>
                  <a:cubicBezTo>
                    <a:pt x="155" y="39"/>
                    <a:pt x="156" y="41"/>
                    <a:pt x="156" y="41"/>
                  </a:cubicBezTo>
                  <a:cubicBezTo>
                    <a:pt x="156" y="41"/>
                    <a:pt x="157" y="45"/>
                    <a:pt x="158" y="46"/>
                  </a:cubicBezTo>
                  <a:cubicBezTo>
                    <a:pt x="158" y="48"/>
                    <a:pt x="164" y="44"/>
                    <a:pt x="164" y="44"/>
                  </a:cubicBezTo>
                  <a:cubicBezTo>
                    <a:pt x="165" y="39"/>
                    <a:pt x="165" y="39"/>
                    <a:pt x="165" y="39"/>
                  </a:cubicBezTo>
                  <a:cubicBezTo>
                    <a:pt x="171" y="37"/>
                    <a:pt x="171" y="37"/>
                    <a:pt x="171" y="37"/>
                  </a:cubicBezTo>
                  <a:cubicBezTo>
                    <a:pt x="169" y="31"/>
                    <a:pt x="169" y="31"/>
                    <a:pt x="169" y="31"/>
                  </a:cubicBezTo>
                  <a:cubicBezTo>
                    <a:pt x="167" y="27"/>
                    <a:pt x="167" y="27"/>
                    <a:pt x="167" y="27"/>
                  </a:cubicBezTo>
                  <a:cubicBezTo>
                    <a:pt x="167" y="27"/>
                    <a:pt x="171" y="28"/>
                    <a:pt x="172" y="27"/>
                  </a:cubicBezTo>
                  <a:cubicBezTo>
                    <a:pt x="173" y="27"/>
                    <a:pt x="176" y="28"/>
                    <a:pt x="176" y="28"/>
                  </a:cubicBezTo>
                  <a:cubicBezTo>
                    <a:pt x="187" y="33"/>
                    <a:pt x="187" y="33"/>
                    <a:pt x="187" y="33"/>
                  </a:cubicBezTo>
                  <a:cubicBezTo>
                    <a:pt x="187" y="33"/>
                    <a:pt x="190" y="32"/>
                    <a:pt x="192" y="32"/>
                  </a:cubicBezTo>
                  <a:cubicBezTo>
                    <a:pt x="194" y="31"/>
                    <a:pt x="194" y="29"/>
                    <a:pt x="194" y="29"/>
                  </a:cubicBezTo>
                  <a:cubicBezTo>
                    <a:pt x="194" y="29"/>
                    <a:pt x="195" y="30"/>
                    <a:pt x="197" y="32"/>
                  </a:cubicBezTo>
                  <a:cubicBezTo>
                    <a:pt x="198" y="35"/>
                    <a:pt x="196" y="34"/>
                    <a:pt x="196" y="35"/>
                  </a:cubicBezTo>
                  <a:cubicBezTo>
                    <a:pt x="195" y="36"/>
                    <a:pt x="193" y="39"/>
                    <a:pt x="193" y="39"/>
                  </a:cubicBezTo>
                  <a:cubicBezTo>
                    <a:pt x="193" y="39"/>
                    <a:pt x="194" y="41"/>
                    <a:pt x="196" y="41"/>
                  </a:cubicBezTo>
                  <a:cubicBezTo>
                    <a:pt x="197" y="41"/>
                    <a:pt x="196" y="42"/>
                    <a:pt x="198" y="44"/>
                  </a:cubicBezTo>
                  <a:cubicBezTo>
                    <a:pt x="199" y="45"/>
                    <a:pt x="203" y="46"/>
                    <a:pt x="203" y="46"/>
                  </a:cubicBezTo>
                  <a:cubicBezTo>
                    <a:pt x="206" y="46"/>
                    <a:pt x="206" y="46"/>
                    <a:pt x="206" y="46"/>
                  </a:cubicBezTo>
                  <a:cubicBezTo>
                    <a:pt x="209" y="43"/>
                    <a:pt x="209" y="43"/>
                    <a:pt x="209" y="43"/>
                  </a:cubicBezTo>
                  <a:cubicBezTo>
                    <a:pt x="209" y="43"/>
                    <a:pt x="212" y="44"/>
                    <a:pt x="213" y="45"/>
                  </a:cubicBezTo>
                  <a:cubicBezTo>
                    <a:pt x="214" y="46"/>
                    <a:pt x="219" y="48"/>
                    <a:pt x="219" y="48"/>
                  </a:cubicBezTo>
                  <a:cubicBezTo>
                    <a:pt x="227" y="46"/>
                    <a:pt x="227" y="46"/>
                    <a:pt x="227" y="46"/>
                  </a:cubicBezTo>
                  <a:cubicBezTo>
                    <a:pt x="228" y="54"/>
                    <a:pt x="228" y="54"/>
                    <a:pt x="228" y="54"/>
                  </a:cubicBezTo>
                  <a:cubicBezTo>
                    <a:pt x="228" y="54"/>
                    <a:pt x="230" y="54"/>
                    <a:pt x="232" y="57"/>
                  </a:cubicBezTo>
                  <a:cubicBezTo>
                    <a:pt x="234" y="59"/>
                    <a:pt x="233" y="57"/>
                    <a:pt x="233" y="57"/>
                  </a:cubicBezTo>
                  <a:cubicBezTo>
                    <a:pt x="233" y="57"/>
                    <a:pt x="237" y="59"/>
                    <a:pt x="237" y="60"/>
                  </a:cubicBezTo>
                  <a:cubicBezTo>
                    <a:pt x="237" y="62"/>
                    <a:pt x="238" y="64"/>
                    <a:pt x="238" y="64"/>
                  </a:cubicBezTo>
                  <a:cubicBezTo>
                    <a:pt x="240" y="68"/>
                    <a:pt x="240" y="68"/>
                    <a:pt x="240" y="68"/>
                  </a:cubicBezTo>
                  <a:cubicBezTo>
                    <a:pt x="239" y="68"/>
                    <a:pt x="237" y="68"/>
                    <a:pt x="236" y="68"/>
                  </a:cubicBezTo>
                  <a:cubicBezTo>
                    <a:pt x="236" y="68"/>
                    <a:pt x="235" y="69"/>
                    <a:pt x="234" y="69"/>
                  </a:cubicBezTo>
                  <a:cubicBezTo>
                    <a:pt x="233" y="69"/>
                    <a:pt x="232" y="69"/>
                    <a:pt x="232" y="69"/>
                  </a:cubicBezTo>
                  <a:cubicBezTo>
                    <a:pt x="229" y="70"/>
                    <a:pt x="229" y="70"/>
                    <a:pt x="229" y="70"/>
                  </a:cubicBezTo>
                  <a:cubicBezTo>
                    <a:pt x="227" y="72"/>
                    <a:pt x="227" y="72"/>
                    <a:pt x="227" y="72"/>
                  </a:cubicBezTo>
                  <a:cubicBezTo>
                    <a:pt x="225" y="74"/>
                    <a:pt x="225" y="74"/>
                    <a:pt x="225" y="74"/>
                  </a:cubicBezTo>
                  <a:cubicBezTo>
                    <a:pt x="223" y="78"/>
                    <a:pt x="223" y="78"/>
                    <a:pt x="223" y="78"/>
                  </a:cubicBezTo>
                  <a:cubicBezTo>
                    <a:pt x="223" y="80"/>
                    <a:pt x="223" y="80"/>
                    <a:pt x="223" y="80"/>
                  </a:cubicBezTo>
                  <a:cubicBezTo>
                    <a:pt x="220" y="83"/>
                    <a:pt x="220" y="83"/>
                    <a:pt x="220" y="83"/>
                  </a:cubicBezTo>
                  <a:cubicBezTo>
                    <a:pt x="220" y="83"/>
                    <a:pt x="217" y="85"/>
                    <a:pt x="216" y="85"/>
                  </a:cubicBezTo>
                  <a:cubicBezTo>
                    <a:pt x="215" y="85"/>
                    <a:pt x="215" y="89"/>
                    <a:pt x="215" y="89"/>
                  </a:cubicBezTo>
                  <a:cubicBezTo>
                    <a:pt x="216" y="92"/>
                    <a:pt x="216" y="92"/>
                    <a:pt x="216" y="92"/>
                  </a:cubicBezTo>
                  <a:cubicBezTo>
                    <a:pt x="215" y="97"/>
                    <a:pt x="215" y="97"/>
                    <a:pt x="215" y="97"/>
                  </a:cubicBezTo>
                  <a:cubicBezTo>
                    <a:pt x="210" y="99"/>
                    <a:pt x="210" y="99"/>
                    <a:pt x="210" y="99"/>
                  </a:cubicBezTo>
                  <a:cubicBezTo>
                    <a:pt x="209" y="102"/>
                    <a:pt x="209" y="102"/>
                    <a:pt x="209" y="102"/>
                  </a:cubicBezTo>
                  <a:cubicBezTo>
                    <a:pt x="208" y="104"/>
                    <a:pt x="208" y="104"/>
                    <a:pt x="208" y="104"/>
                  </a:cubicBezTo>
                  <a:cubicBezTo>
                    <a:pt x="208" y="104"/>
                    <a:pt x="206" y="105"/>
                    <a:pt x="206" y="105"/>
                  </a:cubicBezTo>
                  <a:cubicBezTo>
                    <a:pt x="205" y="104"/>
                    <a:pt x="205" y="107"/>
                    <a:pt x="205" y="107"/>
                  </a:cubicBezTo>
                  <a:cubicBezTo>
                    <a:pt x="203" y="109"/>
                    <a:pt x="203" y="109"/>
                    <a:pt x="203" y="109"/>
                  </a:cubicBezTo>
                  <a:cubicBezTo>
                    <a:pt x="202" y="109"/>
                    <a:pt x="202" y="109"/>
                    <a:pt x="202" y="109"/>
                  </a:cubicBezTo>
                  <a:cubicBezTo>
                    <a:pt x="200" y="110"/>
                    <a:pt x="200" y="110"/>
                    <a:pt x="200" y="110"/>
                  </a:cubicBezTo>
                  <a:cubicBezTo>
                    <a:pt x="200" y="110"/>
                    <a:pt x="199" y="111"/>
                    <a:pt x="198" y="111"/>
                  </a:cubicBezTo>
                  <a:cubicBezTo>
                    <a:pt x="198" y="112"/>
                    <a:pt x="197" y="111"/>
                    <a:pt x="197" y="111"/>
                  </a:cubicBezTo>
                  <a:cubicBezTo>
                    <a:pt x="197" y="111"/>
                    <a:pt x="195" y="110"/>
                    <a:pt x="194" y="110"/>
                  </a:cubicBezTo>
                  <a:cubicBezTo>
                    <a:pt x="194" y="110"/>
                    <a:pt x="194" y="111"/>
                    <a:pt x="193" y="111"/>
                  </a:cubicBezTo>
                  <a:cubicBezTo>
                    <a:pt x="193" y="111"/>
                    <a:pt x="193" y="111"/>
                    <a:pt x="192" y="112"/>
                  </a:cubicBezTo>
                  <a:cubicBezTo>
                    <a:pt x="192" y="112"/>
                    <a:pt x="191" y="111"/>
                    <a:pt x="190" y="111"/>
                  </a:cubicBezTo>
                  <a:cubicBezTo>
                    <a:pt x="189" y="111"/>
                    <a:pt x="189" y="110"/>
                    <a:pt x="189" y="110"/>
                  </a:cubicBezTo>
                  <a:cubicBezTo>
                    <a:pt x="188" y="110"/>
                    <a:pt x="187" y="110"/>
                    <a:pt x="187" y="110"/>
                  </a:cubicBezTo>
                  <a:cubicBezTo>
                    <a:pt x="186" y="110"/>
                    <a:pt x="185" y="110"/>
                    <a:pt x="185" y="110"/>
                  </a:cubicBezTo>
                  <a:cubicBezTo>
                    <a:pt x="185" y="110"/>
                    <a:pt x="184" y="111"/>
                    <a:pt x="184" y="111"/>
                  </a:cubicBezTo>
                  <a:cubicBezTo>
                    <a:pt x="182" y="112"/>
                    <a:pt x="182" y="112"/>
                    <a:pt x="182" y="112"/>
                  </a:cubicBezTo>
                  <a:cubicBezTo>
                    <a:pt x="182" y="112"/>
                    <a:pt x="182" y="113"/>
                    <a:pt x="182" y="114"/>
                  </a:cubicBezTo>
                  <a:cubicBezTo>
                    <a:pt x="182" y="114"/>
                    <a:pt x="182" y="115"/>
                    <a:pt x="181" y="115"/>
                  </a:cubicBezTo>
                  <a:cubicBezTo>
                    <a:pt x="181" y="115"/>
                    <a:pt x="180" y="117"/>
                    <a:pt x="180" y="117"/>
                  </a:cubicBezTo>
                  <a:cubicBezTo>
                    <a:pt x="180" y="117"/>
                    <a:pt x="180" y="120"/>
                    <a:pt x="179" y="120"/>
                  </a:cubicBezTo>
                  <a:cubicBezTo>
                    <a:pt x="179" y="120"/>
                    <a:pt x="179" y="121"/>
                    <a:pt x="179" y="121"/>
                  </a:cubicBezTo>
                  <a:cubicBezTo>
                    <a:pt x="179" y="123"/>
                    <a:pt x="179" y="123"/>
                    <a:pt x="179" y="123"/>
                  </a:cubicBezTo>
                  <a:cubicBezTo>
                    <a:pt x="179" y="124"/>
                    <a:pt x="179" y="124"/>
                    <a:pt x="179" y="124"/>
                  </a:cubicBezTo>
                  <a:cubicBezTo>
                    <a:pt x="177" y="123"/>
                    <a:pt x="177" y="123"/>
                    <a:pt x="177" y="123"/>
                  </a:cubicBezTo>
                  <a:cubicBezTo>
                    <a:pt x="175" y="117"/>
                    <a:pt x="175" y="117"/>
                    <a:pt x="175" y="117"/>
                  </a:cubicBezTo>
                  <a:cubicBezTo>
                    <a:pt x="175" y="117"/>
                    <a:pt x="172" y="118"/>
                    <a:pt x="169" y="118"/>
                  </a:cubicBezTo>
                  <a:cubicBezTo>
                    <a:pt x="166" y="117"/>
                    <a:pt x="164" y="115"/>
                    <a:pt x="163" y="115"/>
                  </a:cubicBezTo>
                  <a:cubicBezTo>
                    <a:pt x="163" y="114"/>
                    <a:pt x="159" y="115"/>
                    <a:pt x="159" y="115"/>
                  </a:cubicBezTo>
                  <a:cubicBezTo>
                    <a:pt x="158" y="119"/>
                    <a:pt x="158" y="119"/>
                    <a:pt x="158" y="119"/>
                  </a:cubicBezTo>
                  <a:cubicBezTo>
                    <a:pt x="147" y="118"/>
                    <a:pt x="147" y="118"/>
                    <a:pt x="147" y="118"/>
                  </a:cubicBezTo>
                  <a:cubicBezTo>
                    <a:pt x="143" y="116"/>
                    <a:pt x="143" y="116"/>
                    <a:pt x="143" y="116"/>
                  </a:cubicBezTo>
                  <a:cubicBezTo>
                    <a:pt x="136" y="113"/>
                    <a:pt x="136" y="113"/>
                    <a:pt x="136" y="113"/>
                  </a:cubicBezTo>
                  <a:cubicBezTo>
                    <a:pt x="134" y="112"/>
                    <a:pt x="134" y="112"/>
                    <a:pt x="134" y="112"/>
                  </a:cubicBezTo>
                  <a:cubicBezTo>
                    <a:pt x="134" y="112"/>
                    <a:pt x="130" y="112"/>
                    <a:pt x="129" y="112"/>
                  </a:cubicBezTo>
                  <a:cubicBezTo>
                    <a:pt x="128" y="112"/>
                    <a:pt x="124" y="111"/>
                    <a:pt x="124" y="111"/>
                  </a:cubicBezTo>
                  <a:cubicBezTo>
                    <a:pt x="124" y="111"/>
                    <a:pt x="120" y="110"/>
                    <a:pt x="119" y="110"/>
                  </a:cubicBezTo>
                  <a:cubicBezTo>
                    <a:pt x="118" y="110"/>
                    <a:pt x="116" y="110"/>
                    <a:pt x="116" y="110"/>
                  </a:cubicBezTo>
                  <a:cubicBezTo>
                    <a:pt x="111" y="109"/>
                    <a:pt x="111" y="109"/>
                    <a:pt x="111" y="109"/>
                  </a:cubicBezTo>
                  <a:cubicBezTo>
                    <a:pt x="111" y="109"/>
                    <a:pt x="108" y="107"/>
                    <a:pt x="106" y="108"/>
                  </a:cubicBezTo>
                  <a:cubicBezTo>
                    <a:pt x="105" y="108"/>
                    <a:pt x="106" y="111"/>
                    <a:pt x="106" y="111"/>
                  </a:cubicBezTo>
                  <a:cubicBezTo>
                    <a:pt x="106" y="111"/>
                    <a:pt x="105" y="116"/>
                    <a:pt x="106" y="117"/>
                  </a:cubicBezTo>
                  <a:cubicBezTo>
                    <a:pt x="106" y="119"/>
                    <a:pt x="104" y="121"/>
                    <a:pt x="104" y="121"/>
                  </a:cubicBezTo>
                  <a:cubicBezTo>
                    <a:pt x="101" y="122"/>
                    <a:pt x="101" y="122"/>
                    <a:pt x="101" y="122"/>
                  </a:cubicBezTo>
                  <a:cubicBezTo>
                    <a:pt x="101" y="122"/>
                    <a:pt x="99" y="125"/>
                    <a:pt x="98" y="125"/>
                  </a:cubicBezTo>
                  <a:cubicBezTo>
                    <a:pt x="97" y="125"/>
                    <a:pt x="97" y="131"/>
                    <a:pt x="97" y="131"/>
                  </a:cubicBezTo>
                  <a:cubicBezTo>
                    <a:pt x="93" y="132"/>
                    <a:pt x="93" y="132"/>
                    <a:pt x="93" y="132"/>
                  </a:cubicBezTo>
                  <a:cubicBezTo>
                    <a:pt x="89" y="129"/>
                    <a:pt x="89" y="129"/>
                    <a:pt x="89" y="129"/>
                  </a:cubicBezTo>
                  <a:cubicBezTo>
                    <a:pt x="86" y="131"/>
                    <a:pt x="86" y="131"/>
                    <a:pt x="86" y="131"/>
                  </a:cubicBezTo>
                  <a:cubicBezTo>
                    <a:pt x="85" y="133"/>
                    <a:pt x="85" y="133"/>
                    <a:pt x="85" y="133"/>
                  </a:cubicBezTo>
                  <a:cubicBezTo>
                    <a:pt x="85" y="133"/>
                    <a:pt x="80" y="132"/>
                    <a:pt x="80" y="132"/>
                  </a:cubicBezTo>
                  <a:cubicBezTo>
                    <a:pt x="79" y="132"/>
                    <a:pt x="74" y="131"/>
                    <a:pt x="74" y="131"/>
                  </a:cubicBezTo>
                  <a:cubicBezTo>
                    <a:pt x="74" y="131"/>
                    <a:pt x="71" y="128"/>
                    <a:pt x="70" y="127"/>
                  </a:cubicBezTo>
                  <a:cubicBezTo>
                    <a:pt x="69" y="126"/>
                    <a:pt x="65" y="124"/>
                    <a:pt x="64" y="123"/>
                  </a:cubicBezTo>
                  <a:cubicBezTo>
                    <a:pt x="63" y="123"/>
                    <a:pt x="63" y="122"/>
                    <a:pt x="63" y="122"/>
                  </a:cubicBezTo>
                  <a:cubicBezTo>
                    <a:pt x="61" y="120"/>
                    <a:pt x="62" y="120"/>
                    <a:pt x="60" y="119"/>
                  </a:cubicBezTo>
                  <a:cubicBezTo>
                    <a:pt x="58" y="118"/>
                    <a:pt x="56" y="118"/>
                    <a:pt x="56" y="117"/>
                  </a:cubicBezTo>
                  <a:cubicBezTo>
                    <a:pt x="56" y="116"/>
                    <a:pt x="57" y="114"/>
                    <a:pt x="55" y="114"/>
                  </a:cubicBezTo>
                  <a:cubicBezTo>
                    <a:pt x="52" y="115"/>
                    <a:pt x="51" y="116"/>
                    <a:pt x="50" y="115"/>
                  </a:cubicBezTo>
                  <a:cubicBezTo>
                    <a:pt x="48" y="113"/>
                    <a:pt x="48" y="113"/>
                    <a:pt x="47" y="111"/>
                  </a:cubicBezTo>
                  <a:cubicBezTo>
                    <a:pt x="47" y="109"/>
                    <a:pt x="47" y="107"/>
                    <a:pt x="45" y="107"/>
                  </a:cubicBezTo>
                  <a:cubicBezTo>
                    <a:pt x="43" y="107"/>
                    <a:pt x="42" y="106"/>
                    <a:pt x="42" y="106"/>
                  </a:cubicBezTo>
                  <a:cubicBezTo>
                    <a:pt x="42" y="106"/>
                    <a:pt x="41" y="107"/>
                    <a:pt x="40" y="105"/>
                  </a:cubicBezTo>
                  <a:cubicBezTo>
                    <a:pt x="39" y="102"/>
                    <a:pt x="42" y="104"/>
                    <a:pt x="39" y="100"/>
                  </a:cubicBezTo>
                  <a:cubicBezTo>
                    <a:pt x="35" y="97"/>
                    <a:pt x="36" y="98"/>
                    <a:pt x="34" y="96"/>
                  </a:cubicBezTo>
                  <a:cubicBezTo>
                    <a:pt x="32" y="94"/>
                    <a:pt x="26" y="96"/>
                    <a:pt x="26" y="96"/>
                  </a:cubicBezTo>
                  <a:cubicBezTo>
                    <a:pt x="26" y="96"/>
                    <a:pt x="26" y="95"/>
                    <a:pt x="24" y="93"/>
                  </a:cubicBezTo>
                  <a:cubicBezTo>
                    <a:pt x="22" y="91"/>
                    <a:pt x="23" y="92"/>
                    <a:pt x="21" y="90"/>
                  </a:cubicBezTo>
                  <a:cubicBezTo>
                    <a:pt x="19" y="87"/>
                    <a:pt x="19" y="88"/>
                    <a:pt x="19" y="85"/>
                  </a:cubicBezTo>
                  <a:cubicBezTo>
                    <a:pt x="18" y="82"/>
                    <a:pt x="19" y="81"/>
                    <a:pt x="17" y="79"/>
                  </a:cubicBezTo>
                  <a:cubicBezTo>
                    <a:pt x="15" y="77"/>
                    <a:pt x="14" y="75"/>
                    <a:pt x="14" y="75"/>
                  </a:cubicBezTo>
                  <a:cubicBezTo>
                    <a:pt x="14" y="75"/>
                    <a:pt x="12" y="73"/>
                    <a:pt x="14" y="70"/>
                  </a:cubicBezTo>
                  <a:cubicBezTo>
                    <a:pt x="16" y="68"/>
                    <a:pt x="16" y="68"/>
                    <a:pt x="16" y="66"/>
                  </a:cubicBezTo>
                  <a:cubicBezTo>
                    <a:pt x="16" y="65"/>
                    <a:pt x="17" y="63"/>
                    <a:pt x="14" y="61"/>
                  </a:cubicBezTo>
                  <a:cubicBezTo>
                    <a:pt x="11" y="59"/>
                    <a:pt x="11" y="59"/>
                    <a:pt x="8" y="57"/>
                  </a:cubicBezTo>
                  <a:cubicBezTo>
                    <a:pt x="6" y="56"/>
                    <a:pt x="5" y="56"/>
                    <a:pt x="4" y="55"/>
                  </a:cubicBezTo>
                  <a:cubicBezTo>
                    <a:pt x="3" y="54"/>
                    <a:pt x="1" y="47"/>
                    <a:pt x="1" y="47"/>
                  </a:cubicBezTo>
                  <a:cubicBezTo>
                    <a:pt x="0" y="44"/>
                    <a:pt x="0" y="44"/>
                    <a:pt x="0" y="44"/>
                  </a:cubicBezTo>
                  <a:cubicBezTo>
                    <a:pt x="5" y="44"/>
                    <a:pt x="5" y="44"/>
                    <a:pt x="5" y="44"/>
                  </a:cubicBezTo>
                  <a:cubicBezTo>
                    <a:pt x="6" y="48"/>
                    <a:pt x="6" y="48"/>
                    <a:pt x="6" y="48"/>
                  </a:cubicBezTo>
                  <a:cubicBezTo>
                    <a:pt x="7" y="51"/>
                    <a:pt x="7" y="51"/>
                    <a:pt x="7" y="51"/>
                  </a:cubicBezTo>
                  <a:cubicBezTo>
                    <a:pt x="10" y="45"/>
                    <a:pt x="10" y="45"/>
                    <a:pt x="10" y="45"/>
                  </a:cubicBezTo>
                  <a:cubicBezTo>
                    <a:pt x="14" y="40"/>
                    <a:pt x="14" y="40"/>
                    <a:pt x="14" y="40"/>
                  </a:cubicBezTo>
                  <a:cubicBezTo>
                    <a:pt x="14" y="40"/>
                    <a:pt x="14" y="40"/>
                    <a:pt x="17" y="40"/>
                  </a:cubicBezTo>
                  <a:cubicBezTo>
                    <a:pt x="19" y="40"/>
                    <a:pt x="22" y="38"/>
                    <a:pt x="23" y="38"/>
                  </a:cubicBezTo>
                  <a:cubicBezTo>
                    <a:pt x="25" y="38"/>
                    <a:pt x="28" y="39"/>
                    <a:pt x="29" y="39"/>
                  </a:cubicBezTo>
                  <a:cubicBezTo>
                    <a:pt x="31" y="38"/>
                    <a:pt x="32" y="38"/>
                    <a:pt x="32" y="36"/>
                  </a:cubicBezTo>
                  <a:cubicBezTo>
                    <a:pt x="33" y="35"/>
                    <a:pt x="31" y="33"/>
                    <a:pt x="35" y="32"/>
                  </a:cubicBezTo>
                  <a:cubicBezTo>
                    <a:pt x="38" y="30"/>
                    <a:pt x="39" y="30"/>
                    <a:pt x="39" y="30"/>
                  </a:cubicBezTo>
                  <a:lnTo>
                    <a:pt x="43" y="27"/>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29" name="Freeform 28">
              <a:extLst>
                <a:ext uri="{FF2B5EF4-FFF2-40B4-BE49-F238E27FC236}">
                  <a16:creationId xmlns:a16="http://schemas.microsoft.com/office/drawing/2014/main" id="{1BC7D8AC-8E2E-B444-B80D-59B8996EE354}"/>
                </a:ext>
              </a:extLst>
            </p:cNvPr>
            <p:cNvSpPr>
              <a:spLocks noEditPoints="1"/>
            </p:cNvSpPr>
            <p:nvPr/>
          </p:nvSpPr>
          <p:spPr bwMode="auto">
            <a:xfrm>
              <a:off x="7687688" y="3123231"/>
              <a:ext cx="662956" cy="236523"/>
            </a:xfrm>
            <a:custGeom>
              <a:avLst/>
              <a:gdLst>
                <a:gd name="T0" fmla="*/ 233 w 291"/>
                <a:gd name="T1" fmla="*/ 67 h 107"/>
                <a:gd name="T2" fmla="*/ 238 w 291"/>
                <a:gd name="T3" fmla="*/ 67 h 107"/>
                <a:gd name="T4" fmla="*/ 239 w 291"/>
                <a:gd name="T5" fmla="*/ 67 h 107"/>
                <a:gd name="T6" fmla="*/ 240 w 291"/>
                <a:gd name="T7" fmla="*/ 67 h 107"/>
                <a:gd name="T8" fmla="*/ 240 w 291"/>
                <a:gd name="T9" fmla="*/ 68 h 107"/>
                <a:gd name="T10" fmla="*/ 241 w 291"/>
                <a:gd name="T11" fmla="*/ 68 h 107"/>
                <a:gd name="T12" fmla="*/ 242 w 291"/>
                <a:gd name="T13" fmla="*/ 67 h 107"/>
                <a:gd name="T14" fmla="*/ 243 w 291"/>
                <a:gd name="T15" fmla="*/ 67 h 107"/>
                <a:gd name="T16" fmla="*/ 244 w 291"/>
                <a:gd name="T17" fmla="*/ 67 h 107"/>
                <a:gd name="T18" fmla="*/ 245 w 291"/>
                <a:gd name="T19" fmla="*/ 67 h 107"/>
                <a:gd name="T20" fmla="*/ 247 w 291"/>
                <a:gd name="T21" fmla="*/ 67 h 107"/>
                <a:gd name="T22" fmla="*/ 248 w 291"/>
                <a:gd name="T23" fmla="*/ 67 h 107"/>
                <a:gd name="T24" fmla="*/ 249 w 291"/>
                <a:gd name="T25" fmla="*/ 66 h 107"/>
                <a:gd name="T26" fmla="*/ 250 w 291"/>
                <a:gd name="T27" fmla="*/ 66 h 107"/>
                <a:gd name="T28" fmla="*/ 250 w 291"/>
                <a:gd name="T29" fmla="*/ 66 h 107"/>
                <a:gd name="T30" fmla="*/ 267 w 291"/>
                <a:gd name="T31" fmla="*/ 71 h 107"/>
                <a:gd name="T32" fmla="*/ 268 w 291"/>
                <a:gd name="T33" fmla="*/ 71 h 107"/>
                <a:gd name="T34" fmla="*/ 268 w 291"/>
                <a:gd name="T35" fmla="*/ 71 h 107"/>
                <a:gd name="T36" fmla="*/ 268 w 291"/>
                <a:gd name="T37" fmla="*/ 71 h 107"/>
                <a:gd name="T38" fmla="*/ 233 w 291"/>
                <a:gd name="T39" fmla="*/ 67 h 107"/>
                <a:gd name="T40" fmla="*/ 269 w 291"/>
                <a:gd name="T41" fmla="*/ 71 h 107"/>
                <a:gd name="T42" fmla="*/ 269 w 291"/>
                <a:gd name="T43" fmla="*/ 71 h 107"/>
                <a:gd name="T44" fmla="*/ 270 w 291"/>
                <a:gd name="T45" fmla="*/ 71 h 107"/>
                <a:gd name="T46" fmla="*/ 270 w 291"/>
                <a:gd name="T47" fmla="*/ 70 h 107"/>
                <a:gd name="T48" fmla="*/ 271 w 291"/>
                <a:gd name="T49" fmla="*/ 70 h 107"/>
                <a:gd name="T50" fmla="*/ 271 w 291"/>
                <a:gd name="T51" fmla="*/ 70 h 107"/>
                <a:gd name="T52" fmla="*/ 271 w 291"/>
                <a:gd name="T53" fmla="*/ 70 h 107"/>
                <a:gd name="T54" fmla="*/ 272 w 291"/>
                <a:gd name="T55" fmla="*/ 69 h 107"/>
                <a:gd name="T56" fmla="*/ 272 w 291"/>
                <a:gd name="T57" fmla="*/ 69 h 107"/>
                <a:gd name="T58" fmla="*/ 273 w 291"/>
                <a:gd name="T59" fmla="*/ 69 h 107"/>
                <a:gd name="T60" fmla="*/ 273 w 291"/>
                <a:gd name="T61" fmla="*/ 69 h 107"/>
                <a:gd name="T62" fmla="*/ 273 w 291"/>
                <a:gd name="T63" fmla="*/ 69 h 107"/>
                <a:gd name="T64" fmla="*/ 273 w 291"/>
                <a:gd name="T65" fmla="*/ 69 h 107"/>
                <a:gd name="T66" fmla="*/ 274 w 291"/>
                <a:gd name="T67" fmla="*/ 69 h 107"/>
                <a:gd name="T68" fmla="*/ 274 w 291"/>
                <a:gd name="T69" fmla="*/ 69 h 107"/>
                <a:gd name="T70" fmla="*/ 274 w 291"/>
                <a:gd name="T71" fmla="*/ 69 h 107"/>
                <a:gd name="T72" fmla="*/ 275 w 291"/>
                <a:gd name="T73" fmla="*/ 69 h 107"/>
                <a:gd name="T74" fmla="*/ 289 w 291"/>
                <a:gd name="T75" fmla="*/ 72 h 107"/>
                <a:gd name="T76" fmla="*/ 272 w 291"/>
                <a:gd name="T77" fmla="*/ 47 h 107"/>
                <a:gd name="T78" fmla="*/ 266 w 291"/>
                <a:gd name="T79" fmla="*/ 27 h 107"/>
                <a:gd name="T80" fmla="*/ 235 w 291"/>
                <a:gd name="T81" fmla="*/ 11 h 107"/>
                <a:gd name="T82" fmla="*/ 197 w 291"/>
                <a:gd name="T83" fmla="*/ 0 h 107"/>
                <a:gd name="T84" fmla="*/ 173 w 291"/>
                <a:gd name="T85" fmla="*/ 17 h 107"/>
                <a:gd name="T86" fmla="*/ 157 w 291"/>
                <a:gd name="T87" fmla="*/ 16 h 107"/>
                <a:gd name="T88" fmla="*/ 111 w 291"/>
                <a:gd name="T89" fmla="*/ 2 h 107"/>
                <a:gd name="T90" fmla="*/ 68 w 291"/>
                <a:gd name="T91" fmla="*/ 11 h 107"/>
                <a:gd name="T92" fmla="*/ 40 w 291"/>
                <a:gd name="T93" fmla="*/ 10 h 107"/>
                <a:gd name="T94" fmla="*/ 1 w 291"/>
                <a:gd name="T95" fmla="*/ 10 h 107"/>
                <a:gd name="T96" fmla="*/ 18 w 291"/>
                <a:gd name="T97" fmla="*/ 27 h 107"/>
                <a:gd name="T98" fmla="*/ 44 w 291"/>
                <a:gd name="T99" fmla="*/ 31 h 107"/>
                <a:gd name="T100" fmla="*/ 70 w 291"/>
                <a:gd name="T101" fmla="*/ 48 h 107"/>
                <a:gd name="T102" fmla="*/ 83 w 291"/>
                <a:gd name="T103" fmla="*/ 100 h 107"/>
                <a:gd name="T104" fmla="*/ 124 w 291"/>
                <a:gd name="T105" fmla="*/ 91 h 107"/>
                <a:gd name="T106" fmla="*/ 153 w 291"/>
                <a:gd name="T107" fmla="*/ 102 h 107"/>
                <a:gd name="T108" fmla="*/ 163 w 291"/>
                <a:gd name="T109" fmla="*/ 98 h 107"/>
                <a:gd name="T110" fmla="*/ 184 w 291"/>
                <a:gd name="T111" fmla="*/ 85 h 107"/>
                <a:gd name="T112" fmla="*/ 193 w 291"/>
                <a:gd name="T113" fmla="*/ 79 h 107"/>
                <a:gd name="T114" fmla="*/ 206 w 291"/>
                <a:gd name="T115" fmla="*/ 76 h 107"/>
                <a:gd name="T116" fmla="*/ 215 w 291"/>
                <a:gd name="T117" fmla="*/ 68 h 107"/>
                <a:gd name="T118" fmla="*/ 230 w 291"/>
                <a:gd name="T119" fmla="*/ 6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107">
                  <a:moveTo>
                    <a:pt x="231" y="69"/>
                  </a:moveTo>
                  <a:cubicBezTo>
                    <a:pt x="232" y="69"/>
                    <a:pt x="232" y="69"/>
                    <a:pt x="232" y="69"/>
                  </a:cubicBezTo>
                  <a:cubicBezTo>
                    <a:pt x="231" y="68"/>
                    <a:pt x="231" y="68"/>
                    <a:pt x="231" y="68"/>
                  </a:cubicBezTo>
                  <a:cubicBezTo>
                    <a:pt x="231" y="68"/>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3" y="67"/>
                    <a:pt x="233" y="67"/>
                    <a:pt x="233" y="67"/>
                  </a:cubicBezTo>
                  <a:cubicBezTo>
                    <a:pt x="234" y="67"/>
                    <a:pt x="234" y="67"/>
                    <a:pt x="234" y="67"/>
                  </a:cubicBezTo>
                  <a:cubicBezTo>
                    <a:pt x="234" y="67"/>
                    <a:pt x="234" y="67"/>
                    <a:pt x="234" y="67"/>
                  </a:cubicBezTo>
                  <a:cubicBezTo>
                    <a:pt x="235" y="67"/>
                    <a:pt x="237"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8" y="67"/>
                    <a:pt x="238" y="67"/>
                    <a:pt x="238"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39" y="67"/>
                    <a:pt x="239" y="67"/>
                    <a:pt x="239"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7"/>
                    <a:pt x="240" y="67"/>
                    <a:pt x="240" y="67"/>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0" y="68"/>
                    <a:pt x="240" y="68"/>
                    <a:pt x="240"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1" y="68"/>
                    <a:pt x="241" y="68"/>
                    <a:pt x="241" y="68"/>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2" y="67"/>
                    <a:pt x="242" y="67"/>
                    <a:pt x="242"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3" y="67"/>
                    <a:pt x="243" y="67"/>
                    <a:pt x="243"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4" y="67"/>
                    <a:pt x="244" y="67"/>
                    <a:pt x="244"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5" y="67"/>
                    <a:pt x="245" y="67"/>
                    <a:pt x="245"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6" y="67"/>
                    <a:pt x="246" y="67"/>
                    <a:pt x="246"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7" y="67"/>
                    <a:pt x="247" y="67"/>
                    <a:pt x="247"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8" y="67"/>
                    <a:pt x="248" y="67"/>
                    <a:pt x="248" y="67"/>
                  </a:cubicBezTo>
                  <a:cubicBezTo>
                    <a:pt x="249" y="67"/>
                    <a:pt x="249" y="67"/>
                    <a:pt x="249" y="67"/>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49" y="66"/>
                    <a:pt x="249" y="66"/>
                    <a:pt x="249"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0" y="66"/>
                    <a:pt x="250" y="66"/>
                    <a:pt x="250" y="66"/>
                  </a:cubicBezTo>
                  <a:cubicBezTo>
                    <a:pt x="252" y="70"/>
                    <a:pt x="252" y="70"/>
                    <a:pt x="252" y="70"/>
                  </a:cubicBezTo>
                  <a:cubicBezTo>
                    <a:pt x="252" y="70"/>
                    <a:pt x="263" y="72"/>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7" y="71"/>
                    <a:pt x="267" y="71"/>
                    <a:pt x="267"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68" y="71"/>
                    <a:pt x="268" y="71"/>
                    <a:pt x="268" y="71"/>
                  </a:cubicBezTo>
                  <a:cubicBezTo>
                    <a:pt x="231" y="69"/>
                    <a:pt x="231" y="69"/>
                    <a:pt x="231" y="69"/>
                  </a:cubicBezTo>
                  <a:close/>
                  <a:moveTo>
                    <a:pt x="233" y="67"/>
                  </a:moveTo>
                  <a:cubicBezTo>
                    <a:pt x="233" y="67"/>
                    <a:pt x="233" y="67"/>
                    <a:pt x="233" y="67"/>
                  </a:cubicBezTo>
                  <a:cubicBezTo>
                    <a:pt x="233" y="67"/>
                    <a:pt x="233" y="67"/>
                    <a:pt x="233" y="67"/>
                  </a:cubicBezTo>
                  <a:cubicBezTo>
                    <a:pt x="233" y="67"/>
                    <a:pt x="233" y="67"/>
                    <a:pt x="233" y="67"/>
                  </a:cubicBezTo>
                  <a:close/>
                  <a:moveTo>
                    <a:pt x="269" y="71"/>
                  </a:move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69" y="71"/>
                    <a:pt x="269" y="71"/>
                    <a:pt x="269" y="71"/>
                  </a:cubicBezTo>
                  <a:cubicBezTo>
                    <a:pt x="270" y="71"/>
                    <a:pt x="270" y="71"/>
                    <a:pt x="270" y="71"/>
                  </a:cubicBezTo>
                  <a:cubicBezTo>
                    <a:pt x="270" y="71"/>
                    <a:pt x="270" y="71"/>
                    <a:pt x="270" y="71"/>
                  </a:cubicBezTo>
                  <a:cubicBezTo>
                    <a:pt x="270" y="71"/>
                    <a:pt x="270" y="71"/>
                    <a:pt x="270" y="71"/>
                  </a:cubicBezTo>
                  <a:cubicBezTo>
                    <a:pt x="270" y="71"/>
                    <a:pt x="270" y="71"/>
                    <a:pt x="270" y="71"/>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0" y="70"/>
                    <a:pt x="270" y="70"/>
                    <a:pt x="270"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1" y="70"/>
                    <a:pt x="271" y="70"/>
                    <a:pt x="271" y="70"/>
                  </a:cubicBezTo>
                  <a:cubicBezTo>
                    <a:pt x="272" y="70"/>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2" y="69"/>
                    <a:pt x="272" y="69"/>
                    <a:pt x="272"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3" y="69"/>
                    <a:pt x="273" y="69"/>
                    <a:pt x="273"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4" y="69"/>
                    <a:pt x="274" y="69"/>
                    <a:pt x="274"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5" y="69"/>
                    <a:pt x="275" y="69"/>
                    <a:pt x="275" y="69"/>
                  </a:cubicBezTo>
                  <a:cubicBezTo>
                    <a:pt x="276" y="69"/>
                    <a:pt x="276" y="69"/>
                    <a:pt x="278" y="70"/>
                  </a:cubicBezTo>
                  <a:cubicBezTo>
                    <a:pt x="280" y="71"/>
                    <a:pt x="283" y="72"/>
                    <a:pt x="285" y="72"/>
                  </a:cubicBezTo>
                  <a:cubicBezTo>
                    <a:pt x="289" y="72"/>
                    <a:pt x="289" y="72"/>
                    <a:pt x="289" y="72"/>
                  </a:cubicBezTo>
                  <a:cubicBezTo>
                    <a:pt x="290" y="69"/>
                    <a:pt x="290" y="69"/>
                    <a:pt x="290" y="69"/>
                  </a:cubicBezTo>
                  <a:cubicBezTo>
                    <a:pt x="291" y="71"/>
                    <a:pt x="289" y="61"/>
                    <a:pt x="290" y="58"/>
                  </a:cubicBezTo>
                  <a:cubicBezTo>
                    <a:pt x="289" y="57"/>
                    <a:pt x="288" y="56"/>
                    <a:pt x="288" y="55"/>
                  </a:cubicBezTo>
                  <a:cubicBezTo>
                    <a:pt x="287" y="54"/>
                    <a:pt x="282" y="54"/>
                    <a:pt x="282" y="54"/>
                  </a:cubicBezTo>
                  <a:cubicBezTo>
                    <a:pt x="278" y="53"/>
                    <a:pt x="278" y="53"/>
                    <a:pt x="278" y="53"/>
                  </a:cubicBezTo>
                  <a:cubicBezTo>
                    <a:pt x="275" y="52"/>
                    <a:pt x="275" y="52"/>
                    <a:pt x="275" y="52"/>
                  </a:cubicBezTo>
                  <a:cubicBezTo>
                    <a:pt x="272" y="47"/>
                    <a:pt x="272" y="47"/>
                    <a:pt x="272" y="47"/>
                  </a:cubicBezTo>
                  <a:cubicBezTo>
                    <a:pt x="269" y="45"/>
                    <a:pt x="269" y="45"/>
                    <a:pt x="269" y="45"/>
                  </a:cubicBezTo>
                  <a:cubicBezTo>
                    <a:pt x="266" y="41"/>
                    <a:pt x="266" y="41"/>
                    <a:pt x="266" y="41"/>
                  </a:cubicBezTo>
                  <a:cubicBezTo>
                    <a:pt x="267" y="39"/>
                    <a:pt x="267" y="39"/>
                    <a:pt x="267" y="39"/>
                  </a:cubicBezTo>
                  <a:cubicBezTo>
                    <a:pt x="270" y="35"/>
                    <a:pt x="270" y="35"/>
                    <a:pt x="270" y="35"/>
                  </a:cubicBezTo>
                  <a:cubicBezTo>
                    <a:pt x="270" y="35"/>
                    <a:pt x="271" y="35"/>
                    <a:pt x="272" y="33"/>
                  </a:cubicBezTo>
                  <a:cubicBezTo>
                    <a:pt x="274" y="30"/>
                    <a:pt x="272" y="30"/>
                    <a:pt x="272" y="30"/>
                  </a:cubicBezTo>
                  <a:cubicBezTo>
                    <a:pt x="272" y="30"/>
                    <a:pt x="268" y="28"/>
                    <a:pt x="266" y="27"/>
                  </a:cubicBezTo>
                  <a:cubicBezTo>
                    <a:pt x="264" y="26"/>
                    <a:pt x="261" y="29"/>
                    <a:pt x="261" y="29"/>
                  </a:cubicBezTo>
                  <a:cubicBezTo>
                    <a:pt x="255" y="28"/>
                    <a:pt x="255" y="28"/>
                    <a:pt x="255" y="28"/>
                  </a:cubicBezTo>
                  <a:cubicBezTo>
                    <a:pt x="250" y="28"/>
                    <a:pt x="250" y="28"/>
                    <a:pt x="250" y="28"/>
                  </a:cubicBezTo>
                  <a:cubicBezTo>
                    <a:pt x="246" y="24"/>
                    <a:pt x="246" y="24"/>
                    <a:pt x="246" y="24"/>
                  </a:cubicBezTo>
                  <a:cubicBezTo>
                    <a:pt x="239" y="22"/>
                    <a:pt x="239" y="22"/>
                    <a:pt x="239" y="22"/>
                  </a:cubicBezTo>
                  <a:cubicBezTo>
                    <a:pt x="235" y="20"/>
                    <a:pt x="235" y="20"/>
                    <a:pt x="235" y="20"/>
                  </a:cubicBezTo>
                  <a:cubicBezTo>
                    <a:pt x="235" y="20"/>
                    <a:pt x="235" y="12"/>
                    <a:pt x="235" y="11"/>
                  </a:cubicBezTo>
                  <a:cubicBezTo>
                    <a:pt x="235" y="9"/>
                    <a:pt x="235" y="6"/>
                    <a:pt x="235" y="6"/>
                  </a:cubicBezTo>
                  <a:cubicBezTo>
                    <a:pt x="235" y="6"/>
                    <a:pt x="229" y="5"/>
                    <a:pt x="226" y="6"/>
                  </a:cubicBezTo>
                  <a:cubicBezTo>
                    <a:pt x="224" y="7"/>
                    <a:pt x="221" y="6"/>
                    <a:pt x="221" y="6"/>
                  </a:cubicBezTo>
                  <a:cubicBezTo>
                    <a:pt x="221" y="6"/>
                    <a:pt x="213" y="5"/>
                    <a:pt x="212" y="3"/>
                  </a:cubicBezTo>
                  <a:cubicBezTo>
                    <a:pt x="212" y="1"/>
                    <a:pt x="212" y="2"/>
                    <a:pt x="211" y="2"/>
                  </a:cubicBezTo>
                  <a:cubicBezTo>
                    <a:pt x="209" y="2"/>
                    <a:pt x="203" y="2"/>
                    <a:pt x="203" y="2"/>
                  </a:cubicBezTo>
                  <a:cubicBezTo>
                    <a:pt x="197" y="0"/>
                    <a:pt x="197" y="0"/>
                    <a:pt x="197" y="0"/>
                  </a:cubicBezTo>
                  <a:cubicBezTo>
                    <a:pt x="197" y="9"/>
                    <a:pt x="197" y="9"/>
                    <a:pt x="197" y="9"/>
                  </a:cubicBezTo>
                  <a:cubicBezTo>
                    <a:pt x="196" y="7"/>
                    <a:pt x="196" y="7"/>
                    <a:pt x="196" y="7"/>
                  </a:cubicBezTo>
                  <a:cubicBezTo>
                    <a:pt x="186" y="6"/>
                    <a:pt x="186" y="6"/>
                    <a:pt x="186" y="6"/>
                  </a:cubicBezTo>
                  <a:cubicBezTo>
                    <a:pt x="180" y="9"/>
                    <a:pt x="180" y="9"/>
                    <a:pt x="180" y="9"/>
                  </a:cubicBezTo>
                  <a:cubicBezTo>
                    <a:pt x="175" y="11"/>
                    <a:pt x="175" y="11"/>
                    <a:pt x="175" y="11"/>
                  </a:cubicBezTo>
                  <a:cubicBezTo>
                    <a:pt x="175" y="14"/>
                    <a:pt x="175" y="14"/>
                    <a:pt x="175" y="14"/>
                  </a:cubicBezTo>
                  <a:cubicBezTo>
                    <a:pt x="173" y="17"/>
                    <a:pt x="173" y="17"/>
                    <a:pt x="173" y="17"/>
                  </a:cubicBezTo>
                  <a:cubicBezTo>
                    <a:pt x="173" y="17"/>
                    <a:pt x="170" y="18"/>
                    <a:pt x="168" y="18"/>
                  </a:cubicBezTo>
                  <a:cubicBezTo>
                    <a:pt x="168" y="19"/>
                    <a:pt x="167" y="21"/>
                    <a:pt x="167" y="22"/>
                  </a:cubicBezTo>
                  <a:cubicBezTo>
                    <a:pt x="166" y="23"/>
                    <a:pt x="164" y="23"/>
                    <a:pt x="164" y="23"/>
                  </a:cubicBezTo>
                  <a:cubicBezTo>
                    <a:pt x="160" y="22"/>
                    <a:pt x="160" y="22"/>
                    <a:pt x="160" y="22"/>
                  </a:cubicBezTo>
                  <a:cubicBezTo>
                    <a:pt x="157" y="22"/>
                    <a:pt x="157" y="22"/>
                    <a:pt x="157" y="22"/>
                  </a:cubicBezTo>
                  <a:cubicBezTo>
                    <a:pt x="155" y="20"/>
                    <a:pt x="155" y="20"/>
                    <a:pt x="155" y="20"/>
                  </a:cubicBezTo>
                  <a:cubicBezTo>
                    <a:pt x="157" y="16"/>
                    <a:pt x="157" y="16"/>
                    <a:pt x="157" y="16"/>
                  </a:cubicBezTo>
                  <a:cubicBezTo>
                    <a:pt x="157" y="14"/>
                    <a:pt x="157" y="14"/>
                    <a:pt x="157" y="14"/>
                  </a:cubicBezTo>
                  <a:cubicBezTo>
                    <a:pt x="151" y="14"/>
                    <a:pt x="151" y="14"/>
                    <a:pt x="151" y="14"/>
                  </a:cubicBezTo>
                  <a:cubicBezTo>
                    <a:pt x="145" y="12"/>
                    <a:pt x="145" y="12"/>
                    <a:pt x="145" y="12"/>
                  </a:cubicBezTo>
                  <a:cubicBezTo>
                    <a:pt x="132" y="11"/>
                    <a:pt x="132" y="11"/>
                    <a:pt x="132" y="11"/>
                  </a:cubicBezTo>
                  <a:cubicBezTo>
                    <a:pt x="124" y="9"/>
                    <a:pt x="124" y="9"/>
                    <a:pt x="124" y="9"/>
                  </a:cubicBezTo>
                  <a:cubicBezTo>
                    <a:pt x="119" y="4"/>
                    <a:pt x="119" y="4"/>
                    <a:pt x="119" y="4"/>
                  </a:cubicBezTo>
                  <a:cubicBezTo>
                    <a:pt x="111" y="2"/>
                    <a:pt x="111" y="2"/>
                    <a:pt x="111" y="2"/>
                  </a:cubicBezTo>
                  <a:cubicBezTo>
                    <a:pt x="104" y="7"/>
                    <a:pt x="104" y="7"/>
                    <a:pt x="104" y="7"/>
                  </a:cubicBezTo>
                  <a:cubicBezTo>
                    <a:pt x="104" y="7"/>
                    <a:pt x="97" y="4"/>
                    <a:pt x="94" y="4"/>
                  </a:cubicBezTo>
                  <a:cubicBezTo>
                    <a:pt x="92" y="5"/>
                    <a:pt x="88" y="6"/>
                    <a:pt x="87" y="7"/>
                  </a:cubicBezTo>
                  <a:cubicBezTo>
                    <a:pt x="86" y="7"/>
                    <a:pt x="84" y="10"/>
                    <a:pt x="83" y="10"/>
                  </a:cubicBezTo>
                  <a:cubicBezTo>
                    <a:pt x="81" y="11"/>
                    <a:pt x="79" y="10"/>
                    <a:pt x="77" y="10"/>
                  </a:cubicBezTo>
                  <a:cubicBezTo>
                    <a:pt x="76" y="11"/>
                    <a:pt x="75" y="12"/>
                    <a:pt x="73" y="12"/>
                  </a:cubicBezTo>
                  <a:cubicBezTo>
                    <a:pt x="71" y="12"/>
                    <a:pt x="70" y="11"/>
                    <a:pt x="68" y="11"/>
                  </a:cubicBezTo>
                  <a:cubicBezTo>
                    <a:pt x="67" y="12"/>
                    <a:pt x="66" y="13"/>
                    <a:pt x="64" y="13"/>
                  </a:cubicBezTo>
                  <a:cubicBezTo>
                    <a:pt x="62" y="13"/>
                    <a:pt x="61" y="11"/>
                    <a:pt x="61" y="11"/>
                  </a:cubicBezTo>
                  <a:cubicBezTo>
                    <a:pt x="58" y="11"/>
                    <a:pt x="58" y="11"/>
                    <a:pt x="58" y="11"/>
                  </a:cubicBezTo>
                  <a:cubicBezTo>
                    <a:pt x="55" y="8"/>
                    <a:pt x="55" y="8"/>
                    <a:pt x="55" y="8"/>
                  </a:cubicBezTo>
                  <a:cubicBezTo>
                    <a:pt x="55" y="8"/>
                    <a:pt x="54" y="10"/>
                    <a:pt x="51" y="10"/>
                  </a:cubicBezTo>
                  <a:cubicBezTo>
                    <a:pt x="49" y="9"/>
                    <a:pt x="47" y="8"/>
                    <a:pt x="45" y="9"/>
                  </a:cubicBezTo>
                  <a:cubicBezTo>
                    <a:pt x="43" y="9"/>
                    <a:pt x="40" y="10"/>
                    <a:pt x="40" y="10"/>
                  </a:cubicBezTo>
                  <a:cubicBezTo>
                    <a:pt x="32" y="7"/>
                    <a:pt x="32" y="7"/>
                    <a:pt x="32" y="7"/>
                  </a:cubicBezTo>
                  <a:cubicBezTo>
                    <a:pt x="27" y="6"/>
                    <a:pt x="27" y="6"/>
                    <a:pt x="27" y="6"/>
                  </a:cubicBezTo>
                  <a:cubicBezTo>
                    <a:pt x="23" y="5"/>
                    <a:pt x="23" y="5"/>
                    <a:pt x="23" y="5"/>
                  </a:cubicBezTo>
                  <a:cubicBezTo>
                    <a:pt x="21" y="8"/>
                    <a:pt x="21" y="8"/>
                    <a:pt x="21" y="8"/>
                  </a:cubicBezTo>
                  <a:cubicBezTo>
                    <a:pt x="16" y="8"/>
                    <a:pt x="16" y="8"/>
                    <a:pt x="16" y="8"/>
                  </a:cubicBezTo>
                  <a:cubicBezTo>
                    <a:pt x="16" y="8"/>
                    <a:pt x="10" y="6"/>
                    <a:pt x="6" y="7"/>
                  </a:cubicBezTo>
                  <a:cubicBezTo>
                    <a:pt x="5" y="7"/>
                    <a:pt x="2" y="10"/>
                    <a:pt x="1" y="10"/>
                  </a:cubicBezTo>
                  <a:cubicBezTo>
                    <a:pt x="0" y="11"/>
                    <a:pt x="1" y="11"/>
                    <a:pt x="2" y="14"/>
                  </a:cubicBezTo>
                  <a:cubicBezTo>
                    <a:pt x="2" y="16"/>
                    <a:pt x="1" y="20"/>
                    <a:pt x="1" y="20"/>
                  </a:cubicBezTo>
                  <a:cubicBezTo>
                    <a:pt x="7" y="21"/>
                    <a:pt x="7" y="21"/>
                    <a:pt x="7" y="21"/>
                  </a:cubicBezTo>
                  <a:cubicBezTo>
                    <a:pt x="12" y="23"/>
                    <a:pt x="12" y="23"/>
                    <a:pt x="12" y="23"/>
                  </a:cubicBezTo>
                  <a:cubicBezTo>
                    <a:pt x="13" y="27"/>
                    <a:pt x="13" y="27"/>
                    <a:pt x="13" y="27"/>
                  </a:cubicBezTo>
                  <a:cubicBezTo>
                    <a:pt x="13" y="27"/>
                    <a:pt x="16" y="30"/>
                    <a:pt x="17" y="29"/>
                  </a:cubicBezTo>
                  <a:cubicBezTo>
                    <a:pt x="18" y="29"/>
                    <a:pt x="17" y="28"/>
                    <a:pt x="18" y="27"/>
                  </a:cubicBezTo>
                  <a:cubicBezTo>
                    <a:pt x="18" y="27"/>
                    <a:pt x="19" y="29"/>
                    <a:pt x="21" y="29"/>
                  </a:cubicBezTo>
                  <a:cubicBezTo>
                    <a:pt x="21" y="29"/>
                    <a:pt x="23" y="28"/>
                    <a:pt x="24" y="28"/>
                  </a:cubicBezTo>
                  <a:cubicBezTo>
                    <a:pt x="26" y="29"/>
                    <a:pt x="27" y="30"/>
                    <a:pt x="28" y="30"/>
                  </a:cubicBezTo>
                  <a:cubicBezTo>
                    <a:pt x="29" y="30"/>
                    <a:pt x="31" y="29"/>
                    <a:pt x="31" y="29"/>
                  </a:cubicBezTo>
                  <a:cubicBezTo>
                    <a:pt x="33" y="28"/>
                    <a:pt x="36" y="27"/>
                    <a:pt x="39" y="30"/>
                  </a:cubicBezTo>
                  <a:cubicBezTo>
                    <a:pt x="41" y="32"/>
                    <a:pt x="40" y="33"/>
                    <a:pt x="42" y="33"/>
                  </a:cubicBezTo>
                  <a:cubicBezTo>
                    <a:pt x="43" y="33"/>
                    <a:pt x="43" y="31"/>
                    <a:pt x="44" y="31"/>
                  </a:cubicBezTo>
                  <a:cubicBezTo>
                    <a:pt x="46" y="31"/>
                    <a:pt x="46" y="32"/>
                    <a:pt x="47" y="33"/>
                  </a:cubicBezTo>
                  <a:cubicBezTo>
                    <a:pt x="49" y="35"/>
                    <a:pt x="49" y="37"/>
                    <a:pt x="51" y="38"/>
                  </a:cubicBezTo>
                  <a:cubicBezTo>
                    <a:pt x="51" y="39"/>
                    <a:pt x="52" y="40"/>
                    <a:pt x="54" y="40"/>
                  </a:cubicBezTo>
                  <a:cubicBezTo>
                    <a:pt x="54" y="40"/>
                    <a:pt x="55" y="39"/>
                    <a:pt x="55" y="39"/>
                  </a:cubicBezTo>
                  <a:cubicBezTo>
                    <a:pt x="57" y="39"/>
                    <a:pt x="59" y="39"/>
                    <a:pt x="60" y="40"/>
                  </a:cubicBezTo>
                  <a:cubicBezTo>
                    <a:pt x="64" y="40"/>
                    <a:pt x="65" y="40"/>
                    <a:pt x="66" y="41"/>
                  </a:cubicBezTo>
                  <a:cubicBezTo>
                    <a:pt x="67" y="43"/>
                    <a:pt x="69" y="46"/>
                    <a:pt x="70" y="48"/>
                  </a:cubicBezTo>
                  <a:cubicBezTo>
                    <a:pt x="71" y="50"/>
                    <a:pt x="72" y="54"/>
                    <a:pt x="73" y="55"/>
                  </a:cubicBezTo>
                  <a:cubicBezTo>
                    <a:pt x="74" y="57"/>
                    <a:pt x="77" y="58"/>
                    <a:pt x="78" y="60"/>
                  </a:cubicBezTo>
                  <a:cubicBezTo>
                    <a:pt x="79" y="61"/>
                    <a:pt x="81" y="67"/>
                    <a:pt x="82" y="69"/>
                  </a:cubicBezTo>
                  <a:cubicBezTo>
                    <a:pt x="82" y="71"/>
                    <a:pt x="85" y="74"/>
                    <a:pt x="86" y="78"/>
                  </a:cubicBezTo>
                  <a:cubicBezTo>
                    <a:pt x="88" y="82"/>
                    <a:pt x="88" y="85"/>
                    <a:pt x="88" y="85"/>
                  </a:cubicBezTo>
                  <a:cubicBezTo>
                    <a:pt x="88" y="89"/>
                    <a:pt x="88" y="89"/>
                    <a:pt x="88" y="89"/>
                  </a:cubicBezTo>
                  <a:cubicBezTo>
                    <a:pt x="88" y="89"/>
                    <a:pt x="85" y="98"/>
                    <a:pt x="83" y="100"/>
                  </a:cubicBezTo>
                  <a:cubicBezTo>
                    <a:pt x="81" y="102"/>
                    <a:pt x="84" y="105"/>
                    <a:pt x="87" y="106"/>
                  </a:cubicBezTo>
                  <a:cubicBezTo>
                    <a:pt x="90" y="107"/>
                    <a:pt x="98" y="103"/>
                    <a:pt x="98" y="103"/>
                  </a:cubicBezTo>
                  <a:cubicBezTo>
                    <a:pt x="103" y="101"/>
                    <a:pt x="103" y="101"/>
                    <a:pt x="103" y="101"/>
                  </a:cubicBezTo>
                  <a:cubicBezTo>
                    <a:pt x="108" y="100"/>
                    <a:pt x="108" y="100"/>
                    <a:pt x="108" y="100"/>
                  </a:cubicBezTo>
                  <a:cubicBezTo>
                    <a:pt x="108" y="100"/>
                    <a:pt x="120" y="99"/>
                    <a:pt x="122" y="98"/>
                  </a:cubicBezTo>
                  <a:cubicBezTo>
                    <a:pt x="125" y="96"/>
                    <a:pt x="125" y="94"/>
                    <a:pt x="125" y="94"/>
                  </a:cubicBezTo>
                  <a:cubicBezTo>
                    <a:pt x="124" y="91"/>
                    <a:pt x="124" y="91"/>
                    <a:pt x="124" y="91"/>
                  </a:cubicBezTo>
                  <a:cubicBezTo>
                    <a:pt x="124" y="91"/>
                    <a:pt x="130" y="88"/>
                    <a:pt x="133" y="87"/>
                  </a:cubicBezTo>
                  <a:cubicBezTo>
                    <a:pt x="135" y="86"/>
                    <a:pt x="137" y="88"/>
                    <a:pt x="137" y="88"/>
                  </a:cubicBezTo>
                  <a:cubicBezTo>
                    <a:pt x="140" y="91"/>
                    <a:pt x="140" y="91"/>
                    <a:pt x="140" y="91"/>
                  </a:cubicBezTo>
                  <a:cubicBezTo>
                    <a:pt x="144" y="95"/>
                    <a:pt x="144" y="95"/>
                    <a:pt x="144" y="95"/>
                  </a:cubicBezTo>
                  <a:cubicBezTo>
                    <a:pt x="149" y="96"/>
                    <a:pt x="149" y="96"/>
                    <a:pt x="149" y="96"/>
                  </a:cubicBezTo>
                  <a:cubicBezTo>
                    <a:pt x="149" y="96"/>
                    <a:pt x="152" y="99"/>
                    <a:pt x="153" y="100"/>
                  </a:cubicBezTo>
                  <a:cubicBezTo>
                    <a:pt x="153" y="102"/>
                    <a:pt x="153" y="102"/>
                    <a:pt x="153" y="102"/>
                  </a:cubicBezTo>
                  <a:cubicBezTo>
                    <a:pt x="159" y="102"/>
                    <a:pt x="159" y="102"/>
                    <a:pt x="159" y="102"/>
                  </a:cubicBezTo>
                  <a:cubicBezTo>
                    <a:pt x="164" y="100"/>
                    <a:pt x="164" y="100"/>
                    <a:pt x="164" y="100"/>
                  </a:cubicBezTo>
                  <a:cubicBezTo>
                    <a:pt x="169" y="103"/>
                    <a:pt x="169" y="103"/>
                    <a:pt x="169" y="103"/>
                  </a:cubicBezTo>
                  <a:cubicBezTo>
                    <a:pt x="174" y="101"/>
                    <a:pt x="174" y="101"/>
                    <a:pt x="174" y="101"/>
                  </a:cubicBezTo>
                  <a:cubicBezTo>
                    <a:pt x="173" y="100"/>
                    <a:pt x="169" y="99"/>
                    <a:pt x="169" y="99"/>
                  </a:cubicBezTo>
                  <a:cubicBezTo>
                    <a:pt x="164" y="99"/>
                    <a:pt x="164" y="99"/>
                    <a:pt x="164" y="99"/>
                  </a:cubicBezTo>
                  <a:cubicBezTo>
                    <a:pt x="163" y="98"/>
                    <a:pt x="163" y="98"/>
                    <a:pt x="163" y="98"/>
                  </a:cubicBezTo>
                  <a:cubicBezTo>
                    <a:pt x="161" y="96"/>
                    <a:pt x="161" y="96"/>
                    <a:pt x="161" y="96"/>
                  </a:cubicBezTo>
                  <a:cubicBezTo>
                    <a:pt x="165" y="93"/>
                    <a:pt x="165" y="93"/>
                    <a:pt x="165" y="93"/>
                  </a:cubicBezTo>
                  <a:cubicBezTo>
                    <a:pt x="165" y="93"/>
                    <a:pt x="167" y="93"/>
                    <a:pt x="168" y="92"/>
                  </a:cubicBezTo>
                  <a:cubicBezTo>
                    <a:pt x="170" y="92"/>
                    <a:pt x="176" y="90"/>
                    <a:pt x="176" y="90"/>
                  </a:cubicBezTo>
                  <a:cubicBezTo>
                    <a:pt x="178" y="88"/>
                    <a:pt x="178" y="88"/>
                    <a:pt x="178" y="88"/>
                  </a:cubicBezTo>
                  <a:cubicBezTo>
                    <a:pt x="178" y="88"/>
                    <a:pt x="180" y="86"/>
                    <a:pt x="180" y="86"/>
                  </a:cubicBezTo>
                  <a:cubicBezTo>
                    <a:pt x="181" y="86"/>
                    <a:pt x="183" y="86"/>
                    <a:pt x="184" y="85"/>
                  </a:cubicBezTo>
                  <a:cubicBezTo>
                    <a:pt x="184" y="85"/>
                    <a:pt x="185" y="84"/>
                    <a:pt x="185" y="84"/>
                  </a:cubicBezTo>
                  <a:cubicBezTo>
                    <a:pt x="185" y="84"/>
                    <a:pt x="185" y="83"/>
                    <a:pt x="186" y="83"/>
                  </a:cubicBezTo>
                  <a:cubicBezTo>
                    <a:pt x="186" y="83"/>
                    <a:pt x="187" y="83"/>
                    <a:pt x="188" y="82"/>
                  </a:cubicBezTo>
                  <a:cubicBezTo>
                    <a:pt x="189" y="82"/>
                    <a:pt x="189" y="82"/>
                    <a:pt x="190" y="81"/>
                  </a:cubicBezTo>
                  <a:cubicBezTo>
                    <a:pt x="190" y="81"/>
                    <a:pt x="191" y="78"/>
                    <a:pt x="191" y="78"/>
                  </a:cubicBezTo>
                  <a:cubicBezTo>
                    <a:pt x="191" y="78"/>
                    <a:pt x="191" y="78"/>
                    <a:pt x="191" y="78"/>
                  </a:cubicBezTo>
                  <a:cubicBezTo>
                    <a:pt x="192" y="78"/>
                    <a:pt x="193" y="79"/>
                    <a:pt x="193" y="79"/>
                  </a:cubicBezTo>
                  <a:cubicBezTo>
                    <a:pt x="193" y="79"/>
                    <a:pt x="195" y="79"/>
                    <a:pt x="196" y="79"/>
                  </a:cubicBezTo>
                  <a:cubicBezTo>
                    <a:pt x="196" y="79"/>
                    <a:pt x="198" y="78"/>
                    <a:pt x="198" y="78"/>
                  </a:cubicBezTo>
                  <a:cubicBezTo>
                    <a:pt x="198" y="78"/>
                    <a:pt x="198" y="77"/>
                    <a:pt x="199" y="77"/>
                  </a:cubicBezTo>
                  <a:cubicBezTo>
                    <a:pt x="200" y="77"/>
                    <a:pt x="201" y="77"/>
                    <a:pt x="202" y="77"/>
                  </a:cubicBezTo>
                  <a:cubicBezTo>
                    <a:pt x="202" y="77"/>
                    <a:pt x="204" y="77"/>
                    <a:pt x="204" y="77"/>
                  </a:cubicBezTo>
                  <a:cubicBezTo>
                    <a:pt x="205" y="76"/>
                    <a:pt x="205" y="76"/>
                    <a:pt x="205" y="76"/>
                  </a:cubicBezTo>
                  <a:cubicBezTo>
                    <a:pt x="206" y="76"/>
                    <a:pt x="205" y="75"/>
                    <a:pt x="206" y="76"/>
                  </a:cubicBezTo>
                  <a:cubicBezTo>
                    <a:pt x="207" y="76"/>
                    <a:pt x="206" y="77"/>
                    <a:pt x="207" y="76"/>
                  </a:cubicBezTo>
                  <a:cubicBezTo>
                    <a:pt x="208" y="75"/>
                    <a:pt x="209" y="73"/>
                    <a:pt x="209" y="73"/>
                  </a:cubicBezTo>
                  <a:cubicBezTo>
                    <a:pt x="209" y="73"/>
                    <a:pt x="208" y="73"/>
                    <a:pt x="210" y="73"/>
                  </a:cubicBezTo>
                  <a:cubicBezTo>
                    <a:pt x="212" y="73"/>
                    <a:pt x="212" y="73"/>
                    <a:pt x="214" y="73"/>
                  </a:cubicBezTo>
                  <a:cubicBezTo>
                    <a:pt x="215" y="73"/>
                    <a:pt x="217" y="72"/>
                    <a:pt x="217" y="72"/>
                  </a:cubicBezTo>
                  <a:cubicBezTo>
                    <a:pt x="218" y="72"/>
                    <a:pt x="219" y="71"/>
                    <a:pt x="219" y="71"/>
                  </a:cubicBezTo>
                  <a:cubicBezTo>
                    <a:pt x="219" y="70"/>
                    <a:pt x="215" y="68"/>
                    <a:pt x="215" y="68"/>
                  </a:cubicBezTo>
                  <a:cubicBezTo>
                    <a:pt x="215" y="68"/>
                    <a:pt x="213" y="67"/>
                    <a:pt x="216" y="67"/>
                  </a:cubicBezTo>
                  <a:cubicBezTo>
                    <a:pt x="219" y="68"/>
                    <a:pt x="220" y="68"/>
                    <a:pt x="220" y="68"/>
                  </a:cubicBezTo>
                  <a:cubicBezTo>
                    <a:pt x="221" y="68"/>
                    <a:pt x="221" y="67"/>
                    <a:pt x="222" y="67"/>
                  </a:cubicBezTo>
                  <a:cubicBezTo>
                    <a:pt x="223" y="66"/>
                    <a:pt x="224" y="65"/>
                    <a:pt x="224" y="65"/>
                  </a:cubicBezTo>
                  <a:cubicBezTo>
                    <a:pt x="225" y="65"/>
                    <a:pt x="227" y="67"/>
                    <a:pt x="227" y="67"/>
                  </a:cubicBezTo>
                  <a:cubicBezTo>
                    <a:pt x="227" y="69"/>
                    <a:pt x="227" y="69"/>
                    <a:pt x="227" y="69"/>
                  </a:cubicBezTo>
                  <a:cubicBezTo>
                    <a:pt x="230" y="69"/>
                    <a:pt x="230" y="69"/>
                    <a:pt x="230" y="69"/>
                  </a:cubicBezTo>
                  <a:cubicBezTo>
                    <a:pt x="230" y="69"/>
                    <a:pt x="231" y="69"/>
                    <a:pt x="231" y="69"/>
                  </a:cubicBezTo>
                  <a:cubicBezTo>
                    <a:pt x="269" y="71"/>
                    <a:pt x="269" y="71"/>
                    <a:pt x="269" y="71"/>
                  </a:cubicBezTo>
                  <a:close/>
                  <a:moveTo>
                    <a:pt x="269" y="71"/>
                  </a:moveTo>
                  <a:cubicBezTo>
                    <a:pt x="269" y="71"/>
                    <a:pt x="269" y="71"/>
                    <a:pt x="269" y="71"/>
                  </a:cubicBezTo>
                  <a:cubicBezTo>
                    <a:pt x="269" y="71"/>
                    <a:pt x="269" y="71"/>
                    <a:pt x="269" y="71"/>
                  </a:cubicBez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30" name="Freeform 41">
              <a:extLst>
                <a:ext uri="{FF2B5EF4-FFF2-40B4-BE49-F238E27FC236}">
                  <a16:creationId xmlns:a16="http://schemas.microsoft.com/office/drawing/2014/main" id="{5DAD79CE-EB4B-9141-9AD7-1DB5CD607CD8}"/>
                </a:ext>
              </a:extLst>
            </p:cNvPr>
            <p:cNvSpPr>
              <a:spLocks/>
            </p:cNvSpPr>
            <p:nvPr/>
          </p:nvSpPr>
          <p:spPr bwMode="auto">
            <a:xfrm>
              <a:off x="5769183" y="1991757"/>
              <a:ext cx="413386" cy="308971"/>
            </a:xfrm>
            <a:custGeom>
              <a:avLst/>
              <a:gdLst>
                <a:gd name="T0" fmla="*/ 24 w 181"/>
                <a:gd name="T1" fmla="*/ 22 h 140"/>
                <a:gd name="T2" fmla="*/ 34 w 181"/>
                <a:gd name="T3" fmla="*/ 20 h 140"/>
                <a:gd name="T4" fmla="*/ 48 w 181"/>
                <a:gd name="T5" fmla="*/ 17 h 140"/>
                <a:gd name="T6" fmla="*/ 55 w 181"/>
                <a:gd name="T7" fmla="*/ 16 h 140"/>
                <a:gd name="T8" fmla="*/ 62 w 181"/>
                <a:gd name="T9" fmla="*/ 15 h 140"/>
                <a:gd name="T10" fmla="*/ 73 w 181"/>
                <a:gd name="T11" fmla="*/ 13 h 140"/>
                <a:gd name="T12" fmla="*/ 81 w 181"/>
                <a:gd name="T13" fmla="*/ 13 h 140"/>
                <a:gd name="T14" fmla="*/ 92 w 181"/>
                <a:gd name="T15" fmla="*/ 15 h 140"/>
                <a:gd name="T16" fmla="*/ 101 w 181"/>
                <a:gd name="T17" fmla="*/ 12 h 140"/>
                <a:gd name="T18" fmla="*/ 105 w 181"/>
                <a:gd name="T19" fmla="*/ 3 h 140"/>
                <a:gd name="T20" fmla="*/ 112 w 181"/>
                <a:gd name="T21" fmla="*/ 6 h 140"/>
                <a:gd name="T22" fmla="*/ 117 w 181"/>
                <a:gd name="T23" fmla="*/ 10 h 140"/>
                <a:gd name="T24" fmla="*/ 128 w 181"/>
                <a:gd name="T25" fmla="*/ 11 h 140"/>
                <a:gd name="T26" fmla="*/ 135 w 181"/>
                <a:gd name="T27" fmla="*/ 10 h 140"/>
                <a:gd name="T28" fmla="*/ 139 w 181"/>
                <a:gd name="T29" fmla="*/ 14 h 140"/>
                <a:gd name="T30" fmla="*/ 146 w 181"/>
                <a:gd name="T31" fmla="*/ 17 h 140"/>
                <a:gd name="T32" fmla="*/ 153 w 181"/>
                <a:gd name="T33" fmla="*/ 22 h 140"/>
                <a:gd name="T34" fmla="*/ 158 w 181"/>
                <a:gd name="T35" fmla="*/ 27 h 140"/>
                <a:gd name="T36" fmla="*/ 167 w 181"/>
                <a:gd name="T37" fmla="*/ 28 h 140"/>
                <a:gd name="T38" fmla="*/ 170 w 181"/>
                <a:gd name="T39" fmla="*/ 28 h 140"/>
                <a:gd name="T40" fmla="*/ 172 w 181"/>
                <a:gd name="T41" fmla="*/ 37 h 140"/>
                <a:gd name="T42" fmla="*/ 170 w 181"/>
                <a:gd name="T43" fmla="*/ 47 h 140"/>
                <a:gd name="T44" fmla="*/ 180 w 181"/>
                <a:gd name="T45" fmla="*/ 47 h 140"/>
                <a:gd name="T46" fmla="*/ 177 w 181"/>
                <a:gd name="T47" fmla="*/ 53 h 140"/>
                <a:gd name="T48" fmla="*/ 170 w 181"/>
                <a:gd name="T49" fmla="*/ 57 h 140"/>
                <a:gd name="T50" fmla="*/ 167 w 181"/>
                <a:gd name="T51" fmla="*/ 67 h 140"/>
                <a:gd name="T52" fmla="*/ 157 w 181"/>
                <a:gd name="T53" fmla="*/ 74 h 140"/>
                <a:gd name="T54" fmla="*/ 156 w 181"/>
                <a:gd name="T55" fmla="*/ 82 h 140"/>
                <a:gd name="T56" fmla="*/ 158 w 181"/>
                <a:gd name="T57" fmla="*/ 95 h 140"/>
                <a:gd name="T58" fmla="*/ 157 w 181"/>
                <a:gd name="T59" fmla="*/ 104 h 140"/>
                <a:gd name="T60" fmla="*/ 164 w 181"/>
                <a:gd name="T61" fmla="*/ 107 h 140"/>
                <a:gd name="T62" fmla="*/ 157 w 181"/>
                <a:gd name="T63" fmla="*/ 114 h 140"/>
                <a:gd name="T64" fmla="*/ 156 w 181"/>
                <a:gd name="T65" fmla="*/ 108 h 140"/>
                <a:gd name="T66" fmla="*/ 146 w 181"/>
                <a:gd name="T67" fmla="*/ 113 h 140"/>
                <a:gd name="T68" fmla="*/ 144 w 181"/>
                <a:gd name="T69" fmla="*/ 119 h 140"/>
                <a:gd name="T70" fmla="*/ 136 w 181"/>
                <a:gd name="T71" fmla="*/ 121 h 140"/>
                <a:gd name="T72" fmla="*/ 133 w 181"/>
                <a:gd name="T73" fmla="*/ 128 h 140"/>
                <a:gd name="T74" fmla="*/ 122 w 181"/>
                <a:gd name="T75" fmla="*/ 134 h 140"/>
                <a:gd name="T76" fmla="*/ 106 w 181"/>
                <a:gd name="T77" fmla="*/ 137 h 140"/>
                <a:gd name="T78" fmla="*/ 97 w 181"/>
                <a:gd name="T79" fmla="*/ 140 h 140"/>
                <a:gd name="T80" fmla="*/ 93 w 181"/>
                <a:gd name="T81" fmla="*/ 131 h 140"/>
                <a:gd name="T82" fmla="*/ 79 w 181"/>
                <a:gd name="T83" fmla="*/ 124 h 140"/>
                <a:gd name="T84" fmla="*/ 73 w 181"/>
                <a:gd name="T85" fmla="*/ 121 h 140"/>
                <a:gd name="T86" fmla="*/ 69 w 181"/>
                <a:gd name="T87" fmla="*/ 121 h 140"/>
                <a:gd name="T88" fmla="*/ 66 w 181"/>
                <a:gd name="T89" fmla="*/ 107 h 140"/>
                <a:gd name="T90" fmla="*/ 68 w 181"/>
                <a:gd name="T91" fmla="*/ 97 h 140"/>
                <a:gd name="T92" fmla="*/ 61 w 181"/>
                <a:gd name="T93" fmla="*/ 90 h 140"/>
                <a:gd name="T94" fmla="*/ 56 w 181"/>
                <a:gd name="T95" fmla="*/ 86 h 140"/>
                <a:gd name="T96" fmla="*/ 45 w 181"/>
                <a:gd name="T97" fmla="*/ 89 h 140"/>
                <a:gd name="T98" fmla="*/ 31 w 181"/>
                <a:gd name="T99" fmla="*/ 90 h 140"/>
                <a:gd name="T100" fmla="*/ 22 w 181"/>
                <a:gd name="T101" fmla="*/ 86 h 140"/>
                <a:gd name="T102" fmla="*/ 13 w 181"/>
                <a:gd name="T103" fmla="*/ 79 h 140"/>
                <a:gd name="T104" fmla="*/ 11 w 181"/>
                <a:gd name="T105" fmla="*/ 69 h 140"/>
                <a:gd name="T106" fmla="*/ 4 w 181"/>
                <a:gd name="T107" fmla="*/ 60 h 140"/>
                <a:gd name="T108" fmla="*/ 1 w 181"/>
                <a:gd name="T109" fmla="*/ 49 h 140"/>
                <a:gd name="T110" fmla="*/ 1 w 181"/>
                <a:gd name="T111" fmla="*/ 42 h 140"/>
                <a:gd name="T112" fmla="*/ 7 w 181"/>
                <a:gd name="T113" fmla="*/ 35 h 140"/>
                <a:gd name="T114" fmla="*/ 12 w 181"/>
                <a:gd name="T115" fmla="*/ 31 h 140"/>
                <a:gd name="T116" fmla="*/ 18 w 181"/>
                <a:gd name="T117" fmla="*/ 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1" h="140">
                  <a:moveTo>
                    <a:pt x="18" y="26"/>
                  </a:moveTo>
                  <a:cubicBezTo>
                    <a:pt x="24" y="22"/>
                    <a:pt x="24" y="22"/>
                    <a:pt x="24" y="22"/>
                  </a:cubicBezTo>
                  <a:cubicBezTo>
                    <a:pt x="27" y="19"/>
                    <a:pt x="27" y="19"/>
                    <a:pt x="27" y="19"/>
                  </a:cubicBezTo>
                  <a:cubicBezTo>
                    <a:pt x="34" y="20"/>
                    <a:pt x="34" y="20"/>
                    <a:pt x="34" y="20"/>
                  </a:cubicBezTo>
                  <a:cubicBezTo>
                    <a:pt x="34" y="20"/>
                    <a:pt x="39" y="18"/>
                    <a:pt x="40" y="18"/>
                  </a:cubicBezTo>
                  <a:cubicBezTo>
                    <a:pt x="41" y="18"/>
                    <a:pt x="48" y="17"/>
                    <a:pt x="48" y="17"/>
                  </a:cubicBezTo>
                  <a:cubicBezTo>
                    <a:pt x="52" y="14"/>
                    <a:pt x="52" y="14"/>
                    <a:pt x="52" y="14"/>
                  </a:cubicBezTo>
                  <a:cubicBezTo>
                    <a:pt x="52" y="14"/>
                    <a:pt x="55" y="15"/>
                    <a:pt x="55" y="16"/>
                  </a:cubicBezTo>
                  <a:cubicBezTo>
                    <a:pt x="56" y="17"/>
                    <a:pt x="59" y="20"/>
                    <a:pt x="60" y="20"/>
                  </a:cubicBezTo>
                  <a:cubicBezTo>
                    <a:pt x="61" y="19"/>
                    <a:pt x="62" y="15"/>
                    <a:pt x="62" y="15"/>
                  </a:cubicBezTo>
                  <a:cubicBezTo>
                    <a:pt x="68" y="14"/>
                    <a:pt x="68" y="14"/>
                    <a:pt x="68" y="14"/>
                  </a:cubicBezTo>
                  <a:cubicBezTo>
                    <a:pt x="73" y="13"/>
                    <a:pt x="73" y="13"/>
                    <a:pt x="73" y="13"/>
                  </a:cubicBezTo>
                  <a:cubicBezTo>
                    <a:pt x="73" y="13"/>
                    <a:pt x="73" y="12"/>
                    <a:pt x="74" y="12"/>
                  </a:cubicBezTo>
                  <a:cubicBezTo>
                    <a:pt x="75" y="13"/>
                    <a:pt x="81" y="13"/>
                    <a:pt x="81" y="13"/>
                  </a:cubicBezTo>
                  <a:cubicBezTo>
                    <a:pt x="87" y="13"/>
                    <a:pt x="87" y="13"/>
                    <a:pt x="87" y="13"/>
                  </a:cubicBezTo>
                  <a:cubicBezTo>
                    <a:pt x="87" y="13"/>
                    <a:pt x="91" y="15"/>
                    <a:pt x="92" y="15"/>
                  </a:cubicBezTo>
                  <a:cubicBezTo>
                    <a:pt x="92" y="14"/>
                    <a:pt x="95" y="10"/>
                    <a:pt x="95" y="10"/>
                  </a:cubicBezTo>
                  <a:cubicBezTo>
                    <a:pt x="101" y="12"/>
                    <a:pt x="101" y="12"/>
                    <a:pt x="101" y="12"/>
                  </a:cubicBezTo>
                  <a:cubicBezTo>
                    <a:pt x="102" y="8"/>
                    <a:pt x="102" y="8"/>
                    <a:pt x="102" y="8"/>
                  </a:cubicBezTo>
                  <a:cubicBezTo>
                    <a:pt x="102" y="8"/>
                    <a:pt x="105" y="3"/>
                    <a:pt x="105" y="3"/>
                  </a:cubicBezTo>
                  <a:cubicBezTo>
                    <a:pt x="106" y="3"/>
                    <a:pt x="110" y="0"/>
                    <a:pt x="110" y="0"/>
                  </a:cubicBezTo>
                  <a:cubicBezTo>
                    <a:pt x="112" y="6"/>
                    <a:pt x="112" y="6"/>
                    <a:pt x="112" y="6"/>
                  </a:cubicBezTo>
                  <a:cubicBezTo>
                    <a:pt x="116" y="9"/>
                    <a:pt x="116" y="9"/>
                    <a:pt x="116" y="9"/>
                  </a:cubicBezTo>
                  <a:cubicBezTo>
                    <a:pt x="117" y="10"/>
                    <a:pt x="117" y="10"/>
                    <a:pt x="117" y="10"/>
                  </a:cubicBezTo>
                  <a:cubicBezTo>
                    <a:pt x="121" y="13"/>
                    <a:pt x="121" y="13"/>
                    <a:pt x="121" y="13"/>
                  </a:cubicBezTo>
                  <a:cubicBezTo>
                    <a:pt x="128" y="11"/>
                    <a:pt x="128" y="11"/>
                    <a:pt x="128" y="11"/>
                  </a:cubicBezTo>
                  <a:cubicBezTo>
                    <a:pt x="132" y="10"/>
                    <a:pt x="132" y="10"/>
                    <a:pt x="132" y="10"/>
                  </a:cubicBezTo>
                  <a:cubicBezTo>
                    <a:pt x="135" y="10"/>
                    <a:pt x="135" y="10"/>
                    <a:pt x="135" y="10"/>
                  </a:cubicBezTo>
                  <a:cubicBezTo>
                    <a:pt x="136" y="12"/>
                    <a:pt x="136" y="12"/>
                    <a:pt x="136" y="12"/>
                  </a:cubicBezTo>
                  <a:cubicBezTo>
                    <a:pt x="139" y="14"/>
                    <a:pt x="139" y="14"/>
                    <a:pt x="139" y="14"/>
                  </a:cubicBezTo>
                  <a:cubicBezTo>
                    <a:pt x="144" y="14"/>
                    <a:pt x="144" y="14"/>
                    <a:pt x="144" y="14"/>
                  </a:cubicBezTo>
                  <a:cubicBezTo>
                    <a:pt x="146" y="17"/>
                    <a:pt x="146" y="17"/>
                    <a:pt x="146" y="17"/>
                  </a:cubicBezTo>
                  <a:cubicBezTo>
                    <a:pt x="150" y="18"/>
                    <a:pt x="150" y="18"/>
                    <a:pt x="150" y="18"/>
                  </a:cubicBezTo>
                  <a:cubicBezTo>
                    <a:pt x="153" y="22"/>
                    <a:pt x="153" y="22"/>
                    <a:pt x="153" y="22"/>
                  </a:cubicBezTo>
                  <a:cubicBezTo>
                    <a:pt x="156" y="23"/>
                    <a:pt x="156" y="23"/>
                    <a:pt x="156" y="23"/>
                  </a:cubicBezTo>
                  <a:cubicBezTo>
                    <a:pt x="158" y="27"/>
                    <a:pt x="158" y="27"/>
                    <a:pt x="158" y="27"/>
                  </a:cubicBezTo>
                  <a:cubicBezTo>
                    <a:pt x="162" y="27"/>
                    <a:pt x="162" y="27"/>
                    <a:pt x="162" y="27"/>
                  </a:cubicBezTo>
                  <a:cubicBezTo>
                    <a:pt x="167" y="28"/>
                    <a:pt x="167" y="28"/>
                    <a:pt x="167" y="28"/>
                  </a:cubicBezTo>
                  <a:cubicBezTo>
                    <a:pt x="170" y="28"/>
                    <a:pt x="170" y="28"/>
                    <a:pt x="170" y="28"/>
                  </a:cubicBezTo>
                  <a:cubicBezTo>
                    <a:pt x="170" y="28"/>
                    <a:pt x="170" y="28"/>
                    <a:pt x="170" y="28"/>
                  </a:cubicBezTo>
                  <a:cubicBezTo>
                    <a:pt x="171" y="28"/>
                    <a:pt x="171" y="28"/>
                    <a:pt x="171" y="28"/>
                  </a:cubicBezTo>
                  <a:cubicBezTo>
                    <a:pt x="172" y="37"/>
                    <a:pt x="172" y="37"/>
                    <a:pt x="172" y="37"/>
                  </a:cubicBezTo>
                  <a:cubicBezTo>
                    <a:pt x="170" y="42"/>
                    <a:pt x="170" y="42"/>
                    <a:pt x="170" y="42"/>
                  </a:cubicBezTo>
                  <a:cubicBezTo>
                    <a:pt x="170" y="47"/>
                    <a:pt x="170" y="47"/>
                    <a:pt x="170" y="47"/>
                  </a:cubicBezTo>
                  <a:cubicBezTo>
                    <a:pt x="173" y="48"/>
                    <a:pt x="173" y="48"/>
                    <a:pt x="173" y="48"/>
                  </a:cubicBezTo>
                  <a:cubicBezTo>
                    <a:pt x="180" y="47"/>
                    <a:pt x="180" y="47"/>
                    <a:pt x="180" y="47"/>
                  </a:cubicBezTo>
                  <a:cubicBezTo>
                    <a:pt x="181" y="51"/>
                    <a:pt x="181" y="51"/>
                    <a:pt x="181" y="51"/>
                  </a:cubicBezTo>
                  <a:cubicBezTo>
                    <a:pt x="177" y="53"/>
                    <a:pt x="177" y="53"/>
                    <a:pt x="177" y="53"/>
                  </a:cubicBezTo>
                  <a:cubicBezTo>
                    <a:pt x="178" y="58"/>
                    <a:pt x="178" y="58"/>
                    <a:pt x="178" y="58"/>
                  </a:cubicBezTo>
                  <a:cubicBezTo>
                    <a:pt x="170" y="57"/>
                    <a:pt x="170" y="57"/>
                    <a:pt x="170" y="57"/>
                  </a:cubicBezTo>
                  <a:cubicBezTo>
                    <a:pt x="167" y="60"/>
                    <a:pt x="167" y="60"/>
                    <a:pt x="167" y="60"/>
                  </a:cubicBezTo>
                  <a:cubicBezTo>
                    <a:pt x="167" y="67"/>
                    <a:pt x="167" y="67"/>
                    <a:pt x="167" y="67"/>
                  </a:cubicBezTo>
                  <a:cubicBezTo>
                    <a:pt x="159" y="70"/>
                    <a:pt x="159" y="70"/>
                    <a:pt x="159" y="70"/>
                  </a:cubicBezTo>
                  <a:cubicBezTo>
                    <a:pt x="157" y="74"/>
                    <a:pt x="157" y="74"/>
                    <a:pt x="157" y="74"/>
                  </a:cubicBezTo>
                  <a:cubicBezTo>
                    <a:pt x="157" y="78"/>
                    <a:pt x="157" y="78"/>
                    <a:pt x="157" y="78"/>
                  </a:cubicBezTo>
                  <a:cubicBezTo>
                    <a:pt x="156" y="82"/>
                    <a:pt x="156" y="82"/>
                    <a:pt x="156" y="82"/>
                  </a:cubicBezTo>
                  <a:cubicBezTo>
                    <a:pt x="157" y="89"/>
                    <a:pt x="157" y="89"/>
                    <a:pt x="157" y="89"/>
                  </a:cubicBezTo>
                  <a:cubicBezTo>
                    <a:pt x="158" y="95"/>
                    <a:pt x="158" y="95"/>
                    <a:pt x="158" y="95"/>
                  </a:cubicBezTo>
                  <a:cubicBezTo>
                    <a:pt x="158" y="95"/>
                    <a:pt x="156" y="100"/>
                    <a:pt x="155" y="103"/>
                  </a:cubicBezTo>
                  <a:cubicBezTo>
                    <a:pt x="155" y="105"/>
                    <a:pt x="157" y="104"/>
                    <a:pt x="157" y="104"/>
                  </a:cubicBezTo>
                  <a:cubicBezTo>
                    <a:pt x="162" y="106"/>
                    <a:pt x="162" y="106"/>
                    <a:pt x="162" y="106"/>
                  </a:cubicBezTo>
                  <a:cubicBezTo>
                    <a:pt x="164" y="107"/>
                    <a:pt x="164" y="107"/>
                    <a:pt x="164" y="107"/>
                  </a:cubicBezTo>
                  <a:cubicBezTo>
                    <a:pt x="162" y="113"/>
                    <a:pt x="162" y="113"/>
                    <a:pt x="162" y="113"/>
                  </a:cubicBezTo>
                  <a:cubicBezTo>
                    <a:pt x="157" y="114"/>
                    <a:pt x="157" y="114"/>
                    <a:pt x="157" y="114"/>
                  </a:cubicBezTo>
                  <a:cubicBezTo>
                    <a:pt x="158" y="110"/>
                    <a:pt x="158" y="110"/>
                    <a:pt x="158" y="110"/>
                  </a:cubicBezTo>
                  <a:cubicBezTo>
                    <a:pt x="156" y="108"/>
                    <a:pt x="156" y="108"/>
                    <a:pt x="156" y="108"/>
                  </a:cubicBezTo>
                  <a:cubicBezTo>
                    <a:pt x="153" y="111"/>
                    <a:pt x="153" y="111"/>
                    <a:pt x="153" y="111"/>
                  </a:cubicBezTo>
                  <a:cubicBezTo>
                    <a:pt x="146" y="113"/>
                    <a:pt x="146" y="113"/>
                    <a:pt x="146" y="113"/>
                  </a:cubicBezTo>
                  <a:cubicBezTo>
                    <a:pt x="146" y="115"/>
                    <a:pt x="146" y="115"/>
                    <a:pt x="146" y="115"/>
                  </a:cubicBezTo>
                  <a:cubicBezTo>
                    <a:pt x="144" y="119"/>
                    <a:pt x="144" y="119"/>
                    <a:pt x="144" y="119"/>
                  </a:cubicBezTo>
                  <a:cubicBezTo>
                    <a:pt x="144" y="119"/>
                    <a:pt x="140" y="119"/>
                    <a:pt x="138" y="119"/>
                  </a:cubicBezTo>
                  <a:cubicBezTo>
                    <a:pt x="137" y="118"/>
                    <a:pt x="136" y="121"/>
                    <a:pt x="136" y="121"/>
                  </a:cubicBezTo>
                  <a:cubicBezTo>
                    <a:pt x="138" y="128"/>
                    <a:pt x="138" y="128"/>
                    <a:pt x="138" y="128"/>
                  </a:cubicBezTo>
                  <a:cubicBezTo>
                    <a:pt x="133" y="128"/>
                    <a:pt x="133" y="128"/>
                    <a:pt x="133" y="128"/>
                  </a:cubicBezTo>
                  <a:cubicBezTo>
                    <a:pt x="129" y="133"/>
                    <a:pt x="129" y="133"/>
                    <a:pt x="129" y="133"/>
                  </a:cubicBezTo>
                  <a:cubicBezTo>
                    <a:pt x="122" y="134"/>
                    <a:pt x="122" y="134"/>
                    <a:pt x="122" y="134"/>
                  </a:cubicBezTo>
                  <a:cubicBezTo>
                    <a:pt x="116" y="133"/>
                    <a:pt x="116" y="133"/>
                    <a:pt x="116" y="133"/>
                  </a:cubicBezTo>
                  <a:cubicBezTo>
                    <a:pt x="106" y="137"/>
                    <a:pt x="106" y="137"/>
                    <a:pt x="106" y="137"/>
                  </a:cubicBezTo>
                  <a:cubicBezTo>
                    <a:pt x="97" y="139"/>
                    <a:pt x="97" y="139"/>
                    <a:pt x="97" y="139"/>
                  </a:cubicBezTo>
                  <a:cubicBezTo>
                    <a:pt x="97" y="140"/>
                    <a:pt x="97" y="140"/>
                    <a:pt x="97" y="140"/>
                  </a:cubicBezTo>
                  <a:cubicBezTo>
                    <a:pt x="96" y="134"/>
                    <a:pt x="96" y="134"/>
                    <a:pt x="96" y="134"/>
                  </a:cubicBezTo>
                  <a:cubicBezTo>
                    <a:pt x="93" y="131"/>
                    <a:pt x="93" y="131"/>
                    <a:pt x="93" y="131"/>
                  </a:cubicBezTo>
                  <a:cubicBezTo>
                    <a:pt x="93" y="131"/>
                    <a:pt x="90" y="125"/>
                    <a:pt x="90" y="124"/>
                  </a:cubicBezTo>
                  <a:cubicBezTo>
                    <a:pt x="90" y="124"/>
                    <a:pt x="79" y="124"/>
                    <a:pt x="79" y="124"/>
                  </a:cubicBezTo>
                  <a:cubicBezTo>
                    <a:pt x="79" y="124"/>
                    <a:pt x="77" y="121"/>
                    <a:pt x="76" y="119"/>
                  </a:cubicBezTo>
                  <a:cubicBezTo>
                    <a:pt x="76" y="118"/>
                    <a:pt x="73" y="121"/>
                    <a:pt x="73" y="121"/>
                  </a:cubicBezTo>
                  <a:cubicBezTo>
                    <a:pt x="69" y="122"/>
                    <a:pt x="69" y="122"/>
                    <a:pt x="69" y="122"/>
                  </a:cubicBezTo>
                  <a:cubicBezTo>
                    <a:pt x="69" y="121"/>
                    <a:pt x="69" y="121"/>
                    <a:pt x="69" y="121"/>
                  </a:cubicBezTo>
                  <a:cubicBezTo>
                    <a:pt x="66" y="117"/>
                    <a:pt x="66" y="117"/>
                    <a:pt x="66" y="117"/>
                  </a:cubicBezTo>
                  <a:cubicBezTo>
                    <a:pt x="66" y="107"/>
                    <a:pt x="66" y="107"/>
                    <a:pt x="66" y="107"/>
                  </a:cubicBezTo>
                  <a:cubicBezTo>
                    <a:pt x="66" y="104"/>
                    <a:pt x="66" y="104"/>
                    <a:pt x="66" y="104"/>
                  </a:cubicBezTo>
                  <a:cubicBezTo>
                    <a:pt x="68" y="97"/>
                    <a:pt x="68" y="97"/>
                    <a:pt x="68" y="97"/>
                  </a:cubicBezTo>
                  <a:cubicBezTo>
                    <a:pt x="68" y="97"/>
                    <a:pt x="66" y="96"/>
                    <a:pt x="65" y="94"/>
                  </a:cubicBezTo>
                  <a:cubicBezTo>
                    <a:pt x="63" y="92"/>
                    <a:pt x="61" y="90"/>
                    <a:pt x="61" y="90"/>
                  </a:cubicBezTo>
                  <a:cubicBezTo>
                    <a:pt x="59" y="90"/>
                    <a:pt x="59" y="90"/>
                    <a:pt x="59" y="90"/>
                  </a:cubicBezTo>
                  <a:cubicBezTo>
                    <a:pt x="56" y="86"/>
                    <a:pt x="56" y="86"/>
                    <a:pt x="56" y="86"/>
                  </a:cubicBezTo>
                  <a:cubicBezTo>
                    <a:pt x="49" y="88"/>
                    <a:pt x="49" y="88"/>
                    <a:pt x="49" y="88"/>
                  </a:cubicBezTo>
                  <a:cubicBezTo>
                    <a:pt x="45" y="89"/>
                    <a:pt x="45" y="89"/>
                    <a:pt x="45" y="89"/>
                  </a:cubicBezTo>
                  <a:cubicBezTo>
                    <a:pt x="43" y="91"/>
                    <a:pt x="43" y="91"/>
                    <a:pt x="43" y="91"/>
                  </a:cubicBezTo>
                  <a:cubicBezTo>
                    <a:pt x="31" y="90"/>
                    <a:pt x="31" y="90"/>
                    <a:pt x="31" y="90"/>
                  </a:cubicBezTo>
                  <a:cubicBezTo>
                    <a:pt x="25" y="87"/>
                    <a:pt x="25" y="87"/>
                    <a:pt x="25" y="87"/>
                  </a:cubicBezTo>
                  <a:cubicBezTo>
                    <a:pt x="22" y="86"/>
                    <a:pt x="22" y="86"/>
                    <a:pt x="22" y="86"/>
                  </a:cubicBezTo>
                  <a:cubicBezTo>
                    <a:pt x="18" y="83"/>
                    <a:pt x="18" y="83"/>
                    <a:pt x="18" y="83"/>
                  </a:cubicBezTo>
                  <a:cubicBezTo>
                    <a:pt x="13" y="79"/>
                    <a:pt x="13" y="79"/>
                    <a:pt x="13" y="79"/>
                  </a:cubicBezTo>
                  <a:cubicBezTo>
                    <a:pt x="12" y="73"/>
                    <a:pt x="12" y="73"/>
                    <a:pt x="12" y="73"/>
                  </a:cubicBezTo>
                  <a:cubicBezTo>
                    <a:pt x="11" y="69"/>
                    <a:pt x="11" y="69"/>
                    <a:pt x="11" y="69"/>
                  </a:cubicBezTo>
                  <a:cubicBezTo>
                    <a:pt x="6" y="64"/>
                    <a:pt x="6" y="64"/>
                    <a:pt x="6" y="64"/>
                  </a:cubicBezTo>
                  <a:cubicBezTo>
                    <a:pt x="4" y="60"/>
                    <a:pt x="4" y="60"/>
                    <a:pt x="4" y="60"/>
                  </a:cubicBezTo>
                  <a:cubicBezTo>
                    <a:pt x="4" y="54"/>
                    <a:pt x="4" y="54"/>
                    <a:pt x="4" y="54"/>
                  </a:cubicBezTo>
                  <a:cubicBezTo>
                    <a:pt x="1" y="49"/>
                    <a:pt x="1" y="49"/>
                    <a:pt x="1" y="49"/>
                  </a:cubicBezTo>
                  <a:cubicBezTo>
                    <a:pt x="2" y="44"/>
                    <a:pt x="2" y="44"/>
                    <a:pt x="2" y="44"/>
                  </a:cubicBezTo>
                  <a:cubicBezTo>
                    <a:pt x="2" y="44"/>
                    <a:pt x="0" y="43"/>
                    <a:pt x="1" y="42"/>
                  </a:cubicBezTo>
                  <a:cubicBezTo>
                    <a:pt x="3" y="42"/>
                    <a:pt x="6" y="41"/>
                    <a:pt x="6" y="41"/>
                  </a:cubicBezTo>
                  <a:cubicBezTo>
                    <a:pt x="7" y="35"/>
                    <a:pt x="7" y="35"/>
                    <a:pt x="7" y="35"/>
                  </a:cubicBezTo>
                  <a:cubicBezTo>
                    <a:pt x="8" y="33"/>
                    <a:pt x="8" y="33"/>
                    <a:pt x="8" y="33"/>
                  </a:cubicBezTo>
                  <a:cubicBezTo>
                    <a:pt x="12" y="31"/>
                    <a:pt x="12" y="31"/>
                    <a:pt x="12" y="31"/>
                  </a:cubicBezTo>
                  <a:cubicBezTo>
                    <a:pt x="14" y="26"/>
                    <a:pt x="14" y="26"/>
                    <a:pt x="14" y="26"/>
                  </a:cubicBezTo>
                  <a:lnTo>
                    <a:pt x="18" y="26"/>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31" name="Freeform 53">
              <a:extLst>
                <a:ext uri="{FF2B5EF4-FFF2-40B4-BE49-F238E27FC236}">
                  <a16:creationId xmlns:a16="http://schemas.microsoft.com/office/drawing/2014/main" id="{12A33B50-6D9F-5C49-9171-EC99B3421160}"/>
                </a:ext>
              </a:extLst>
            </p:cNvPr>
            <p:cNvSpPr>
              <a:spLocks noEditPoints="1"/>
            </p:cNvSpPr>
            <p:nvPr/>
          </p:nvSpPr>
          <p:spPr bwMode="auto">
            <a:xfrm>
              <a:off x="5766983" y="1595422"/>
              <a:ext cx="401292" cy="265289"/>
            </a:xfrm>
            <a:custGeom>
              <a:avLst/>
              <a:gdLst>
                <a:gd name="T0" fmla="*/ 39 w 176"/>
                <a:gd name="T1" fmla="*/ 45 h 120"/>
                <a:gd name="T2" fmla="*/ 46 w 176"/>
                <a:gd name="T3" fmla="*/ 36 h 120"/>
                <a:gd name="T4" fmla="*/ 51 w 176"/>
                <a:gd name="T5" fmla="*/ 29 h 120"/>
                <a:gd name="T6" fmla="*/ 59 w 176"/>
                <a:gd name="T7" fmla="*/ 23 h 120"/>
                <a:gd name="T8" fmla="*/ 69 w 176"/>
                <a:gd name="T9" fmla="*/ 17 h 120"/>
                <a:gd name="T10" fmla="*/ 81 w 176"/>
                <a:gd name="T11" fmla="*/ 15 h 120"/>
                <a:gd name="T12" fmla="*/ 89 w 176"/>
                <a:gd name="T13" fmla="*/ 6 h 120"/>
                <a:gd name="T14" fmla="*/ 97 w 176"/>
                <a:gd name="T15" fmla="*/ 7 h 120"/>
                <a:gd name="T16" fmla="*/ 109 w 176"/>
                <a:gd name="T17" fmla="*/ 4 h 120"/>
                <a:gd name="T18" fmla="*/ 128 w 176"/>
                <a:gd name="T19" fmla="*/ 7 h 120"/>
                <a:gd name="T20" fmla="*/ 154 w 176"/>
                <a:gd name="T21" fmla="*/ 3 h 120"/>
                <a:gd name="T22" fmla="*/ 157 w 176"/>
                <a:gd name="T23" fmla="*/ 15 h 120"/>
                <a:gd name="T24" fmla="*/ 162 w 176"/>
                <a:gd name="T25" fmla="*/ 70 h 120"/>
                <a:gd name="T26" fmla="*/ 171 w 176"/>
                <a:gd name="T27" fmla="*/ 80 h 120"/>
                <a:gd name="T28" fmla="*/ 168 w 176"/>
                <a:gd name="T29" fmla="*/ 90 h 120"/>
                <a:gd name="T30" fmla="*/ 165 w 176"/>
                <a:gd name="T31" fmla="*/ 105 h 120"/>
                <a:gd name="T32" fmla="*/ 146 w 176"/>
                <a:gd name="T33" fmla="*/ 109 h 120"/>
                <a:gd name="T34" fmla="*/ 124 w 176"/>
                <a:gd name="T35" fmla="*/ 99 h 120"/>
                <a:gd name="T36" fmla="*/ 102 w 176"/>
                <a:gd name="T37" fmla="*/ 94 h 120"/>
                <a:gd name="T38" fmla="*/ 78 w 176"/>
                <a:gd name="T39" fmla="*/ 107 h 120"/>
                <a:gd name="T40" fmla="*/ 77 w 176"/>
                <a:gd name="T41" fmla="*/ 87 h 120"/>
                <a:gd name="T42" fmla="*/ 71 w 176"/>
                <a:gd name="T43" fmla="*/ 83 h 120"/>
                <a:gd name="T44" fmla="*/ 61 w 176"/>
                <a:gd name="T45" fmla="*/ 86 h 120"/>
                <a:gd name="T46" fmla="*/ 48 w 176"/>
                <a:gd name="T47" fmla="*/ 75 h 120"/>
                <a:gd name="T48" fmla="*/ 48 w 176"/>
                <a:gd name="T49" fmla="*/ 67 h 120"/>
                <a:gd name="T50" fmla="*/ 53 w 176"/>
                <a:gd name="T51" fmla="*/ 62 h 120"/>
                <a:gd name="T52" fmla="*/ 42 w 176"/>
                <a:gd name="T53" fmla="*/ 59 h 120"/>
                <a:gd name="T54" fmla="*/ 45 w 176"/>
                <a:gd name="T55" fmla="*/ 51 h 120"/>
                <a:gd name="T56" fmla="*/ 23 w 176"/>
                <a:gd name="T57" fmla="*/ 103 h 120"/>
                <a:gd name="T58" fmla="*/ 22 w 176"/>
                <a:gd name="T59" fmla="*/ 105 h 120"/>
                <a:gd name="T60" fmla="*/ 64 w 176"/>
                <a:gd name="T61" fmla="*/ 98 h 120"/>
                <a:gd name="T62" fmla="*/ 9 w 176"/>
                <a:gd name="T63" fmla="*/ 91 h 120"/>
                <a:gd name="T64" fmla="*/ 4 w 176"/>
                <a:gd name="T65" fmla="*/ 87 h 120"/>
                <a:gd name="T66" fmla="*/ 3 w 176"/>
                <a:gd name="T67" fmla="*/ 91 h 120"/>
                <a:gd name="T68" fmla="*/ 5 w 176"/>
                <a:gd name="T69" fmla="*/ 98 h 120"/>
                <a:gd name="T70" fmla="*/ 10 w 176"/>
                <a:gd name="T71" fmla="*/ 103 h 120"/>
                <a:gd name="T72" fmla="*/ 14 w 176"/>
                <a:gd name="T73" fmla="*/ 110 h 120"/>
                <a:gd name="T74" fmla="*/ 13 w 176"/>
                <a:gd name="T75" fmla="*/ 119 h 120"/>
                <a:gd name="T76" fmla="*/ 17 w 176"/>
                <a:gd name="T77" fmla="*/ 109 h 120"/>
                <a:gd name="T78" fmla="*/ 23 w 176"/>
                <a:gd name="T79" fmla="*/ 99 h 120"/>
                <a:gd name="T80" fmla="*/ 29 w 176"/>
                <a:gd name="T81" fmla="*/ 97 h 120"/>
                <a:gd name="T82" fmla="*/ 33 w 176"/>
                <a:gd name="T83" fmla="*/ 89 h 120"/>
                <a:gd name="T84" fmla="*/ 37 w 176"/>
                <a:gd name="T85" fmla="*/ 84 h 120"/>
                <a:gd name="T86" fmla="*/ 41 w 176"/>
                <a:gd name="T87" fmla="*/ 81 h 120"/>
                <a:gd name="T88" fmla="*/ 28 w 176"/>
                <a:gd name="T89" fmla="*/ 77 h 120"/>
                <a:gd name="T90" fmla="*/ 19 w 176"/>
                <a:gd name="T91" fmla="*/ 81 h 120"/>
                <a:gd name="T92" fmla="*/ 12 w 176"/>
                <a:gd name="T93" fmla="*/ 86 h 120"/>
                <a:gd name="T94" fmla="*/ 35 w 176"/>
                <a:gd name="T95" fmla="*/ 76 h 120"/>
                <a:gd name="T96" fmla="*/ 43 w 176"/>
                <a:gd name="T97" fmla="*/ 76 h 120"/>
                <a:gd name="T98" fmla="*/ 36 w 176"/>
                <a:gd name="T99" fmla="*/ 75 h 120"/>
                <a:gd name="T100" fmla="*/ 27 w 176"/>
                <a:gd name="T101" fmla="*/ 59 h 120"/>
                <a:gd name="T102" fmla="*/ 27 w 176"/>
                <a:gd name="T103" fmla="*/ 65 h 120"/>
                <a:gd name="T104" fmla="*/ 22 w 176"/>
                <a:gd name="T105" fmla="*/ 70 h 120"/>
                <a:gd name="T106" fmla="*/ 14 w 176"/>
                <a:gd name="T107" fmla="*/ 68 h 120"/>
                <a:gd name="T108" fmla="*/ 3 w 176"/>
                <a:gd name="T109" fmla="*/ 64 h 120"/>
                <a:gd name="T110" fmla="*/ 16 w 176"/>
                <a:gd name="T111" fmla="*/ 54 h 120"/>
                <a:gd name="T112" fmla="*/ 36 w 176"/>
                <a:gd name="T113" fmla="*/ 52 h 120"/>
                <a:gd name="T114" fmla="*/ 33 w 176"/>
                <a:gd name="T115" fmla="*/ 57 h 120"/>
                <a:gd name="T116" fmla="*/ 36 w 176"/>
                <a:gd name="T11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20">
                  <a:moveTo>
                    <a:pt x="39" y="52"/>
                  </a:moveTo>
                  <a:cubicBezTo>
                    <a:pt x="40" y="50"/>
                    <a:pt x="40" y="50"/>
                    <a:pt x="40" y="50"/>
                  </a:cubicBezTo>
                  <a:cubicBezTo>
                    <a:pt x="41" y="48"/>
                    <a:pt x="41" y="48"/>
                    <a:pt x="41" y="48"/>
                  </a:cubicBezTo>
                  <a:cubicBezTo>
                    <a:pt x="41" y="45"/>
                    <a:pt x="41" y="45"/>
                    <a:pt x="41" y="45"/>
                  </a:cubicBezTo>
                  <a:cubicBezTo>
                    <a:pt x="39" y="45"/>
                    <a:pt x="39" y="45"/>
                    <a:pt x="39" y="45"/>
                  </a:cubicBezTo>
                  <a:cubicBezTo>
                    <a:pt x="38" y="42"/>
                    <a:pt x="38" y="42"/>
                    <a:pt x="38" y="42"/>
                  </a:cubicBezTo>
                  <a:cubicBezTo>
                    <a:pt x="38" y="42"/>
                    <a:pt x="39" y="41"/>
                    <a:pt x="40" y="41"/>
                  </a:cubicBezTo>
                  <a:cubicBezTo>
                    <a:pt x="40" y="40"/>
                    <a:pt x="43" y="40"/>
                    <a:pt x="43" y="40"/>
                  </a:cubicBezTo>
                  <a:cubicBezTo>
                    <a:pt x="45" y="38"/>
                    <a:pt x="45" y="38"/>
                    <a:pt x="45" y="38"/>
                  </a:cubicBezTo>
                  <a:cubicBezTo>
                    <a:pt x="45" y="38"/>
                    <a:pt x="44" y="36"/>
                    <a:pt x="46" y="36"/>
                  </a:cubicBezTo>
                  <a:cubicBezTo>
                    <a:pt x="47" y="36"/>
                    <a:pt x="49" y="36"/>
                    <a:pt x="50" y="36"/>
                  </a:cubicBezTo>
                  <a:cubicBezTo>
                    <a:pt x="51" y="36"/>
                    <a:pt x="52" y="35"/>
                    <a:pt x="52" y="35"/>
                  </a:cubicBezTo>
                  <a:cubicBezTo>
                    <a:pt x="54" y="35"/>
                    <a:pt x="55" y="36"/>
                    <a:pt x="54" y="35"/>
                  </a:cubicBezTo>
                  <a:cubicBezTo>
                    <a:pt x="54" y="35"/>
                    <a:pt x="54" y="34"/>
                    <a:pt x="53" y="33"/>
                  </a:cubicBezTo>
                  <a:cubicBezTo>
                    <a:pt x="52" y="32"/>
                    <a:pt x="49" y="30"/>
                    <a:pt x="51" y="29"/>
                  </a:cubicBezTo>
                  <a:cubicBezTo>
                    <a:pt x="52" y="28"/>
                    <a:pt x="53" y="28"/>
                    <a:pt x="54" y="29"/>
                  </a:cubicBezTo>
                  <a:cubicBezTo>
                    <a:pt x="55" y="29"/>
                    <a:pt x="56" y="31"/>
                    <a:pt x="56" y="31"/>
                  </a:cubicBezTo>
                  <a:cubicBezTo>
                    <a:pt x="56" y="27"/>
                    <a:pt x="56" y="27"/>
                    <a:pt x="56" y="27"/>
                  </a:cubicBezTo>
                  <a:cubicBezTo>
                    <a:pt x="56" y="27"/>
                    <a:pt x="59" y="27"/>
                    <a:pt x="60" y="26"/>
                  </a:cubicBezTo>
                  <a:cubicBezTo>
                    <a:pt x="60" y="25"/>
                    <a:pt x="59" y="23"/>
                    <a:pt x="59" y="23"/>
                  </a:cubicBezTo>
                  <a:cubicBezTo>
                    <a:pt x="59" y="23"/>
                    <a:pt x="59" y="23"/>
                    <a:pt x="62" y="23"/>
                  </a:cubicBezTo>
                  <a:cubicBezTo>
                    <a:pt x="65" y="22"/>
                    <a:pt x="64" y="22"/>
                    <a:pt x="66" y="22"/>
                  </a:cubicBezTo>
                  <a:cubicBezTo>
                    <a:pt x="67" y="22"/>
                    <a:pt x="70" y="22"/>
                    <a:pt x="70" y="22"/>
                  </a:cubicBezTo>
                  <a:cubicBezTo>
                    <a:pt x="70" y="22"/>
                    <a:pt x="72" y="21"/>
                    <a:pt x="71" y="20"/>
                  </a:cubicBezTo>
                  <a:cubicBezTo>
                    <a:pt x="71" y="19"/>
                    <a:pt x="69" y="17"/>
                    <a:pt x="69" y="17"/>
                  </a:cubicBezTo>
                  <a:cubicBezTo>
                    <a:pt x="69" y="17"/>
                    <a:pt x="70" y="14"/>
                    <a:pt x="70" y="15"/>
                  </a:cubicBezTo>
                  <a:cubicBezTo>
                    <a:pt x="70" y="17"/>
                    <a:pt x="73" y="19"/>
                    <a:pt x="73" y="19"/>
                  </a:cubicBezTo>
                  <a:cubicBezTo>
                    <a:pt x="75" y="17"/>
                    <a:pt x="75" y="17"/>
                    <a:pt x="75" y="17"/>
                  </a:cubicBezTo>
                  <a:cubicBezTo>
                    <a:pt x="78" y="16"/>
                    <a:pt x="78" y="16"/>
                    <a:pt x="78" y="16"/>
                  </a:cubicBezTo>
                  <a:cubicBezTo>
                    <a:pt x="81" y="15"/>
                    <a:pt x="81" y="15"/>
                    <a:pt x="81" y="15"/>
                  </a:cubicBezTo>
                  <a:cubicBezTo>
                    <a:pt x="81" y="15"/>
                    <a:pt x="84" y="15"/>
                    <a:pt x="86" y="15"/>
                  </a:cubicBezTo>
                  <a:cubicBezTo>
                    <a:pt x="87" y="15"/>
                    <a:pt x="90" y="14"/>
                    <a:pt x="90" y="14"/>
                  </a:cubicBezTo>
                  <a:cubicBezTo>
                    <a:pt x="91" y="12"/>
                    <a:pt x="91" y="12"/>
                    <a:pt x="91" y="12"/>
                  </a:cubicBezTo>
                  <a:cubicBezTo>
                    <a:pt x="87" y="8"/>
                    <a:pt x="87" y="8"/>
                    <a:pt x="87" y="8"/>
                  </a:cubicBezTo>
                  <a:cubicBezTo>
                    <a:pt x="87" y="8"/>
                    <a:pt x="89" y="5"/>
                    <a:pt x="89" y="6"/>
                  </a:cubicBezTo>
                  <a:cubicBezTo>
                    <a:pt x="90" y="7"/>
                    <a:pt x="90" y="9"/>
                    <a:pt x="91" y="9"/>
                  </a:cubicBezTo>
                  <a:cubicBezTo>
                    <a:pt x="92" y="9"/>
                    <a:pt x="93" y="10"/>
                    <a:pt x="94" y="9"/>
                  </a:cubicBezTo>
                  <a:cubicBezTo>
                    <a:pt x="94" y="8"/>
                    <a:pt x="94" y="5"/>
                    <a:pt x="94" y="5"/>
                  </a:cubicBezTo>
                  <a:cubicBezTo>
                    <a:pt x="94" y="5"/>
                    <a:pt x="93" y="4"/>
                    <a:pt x="94" y="4"/>
                  </a:cubicBezTo>
                  <a:cubicBezTo>
                    <a:pt x="95" y="5"/>
                    <a:pt x="97" y="7"/>
                    <a:pt x="97" y="7"/>
                  </a:cubicBezTo>
                  <a:cubicBezTo>
                    <a:pt x="100" y="7"/>
                    <a:pt x="100" y="7"/>
                    <a:pt x="100" y="7"/>
                  </a:cubicBezTo>
                  <a:cubicBezTo>
                    <a:pt x="103" y="4"/>
                    <a:pt x="103" y="4"/>
                    <a:pt x="103" y="4"/>
                  </a:cubicBezTo>
                  <a:cubicBezTo>
                    <a:pt x="104" y="6"/>
                    <a:pt x="104" y="6"/>
                    <a:pt x="104" y="6"/>
                  </a:cubicBezTo>
                  <a:cubicBezTo>
                    <a:pt x="104" y="6"/>
                    <a:pt x="106" y="5"/>
                    <a:pt x="107" y="5"/>
                  </a:cubicBezTo>
                  <a:cubicBezTo>
                    <a:pt x="108" y="5"/>
                    <a:pt x="108" y="4"/>
                    <a:pt x="109" y="4"/>
                  </a:cubicBezTo>
                  <a:cubicBezTo>
                    <a:pt x="110" y="4"/>
                    <a:pt x="112" y="5"/>
                    <a:pt x="112" y="5"/>
                  </a:cubicBezTo>
                  <a:cubicBezTo>
                    <a:pt x="117" y="6"/>
                    <a:pt x="117" y="6"/>
                    <a:pt x="117" y="6"/>
                  </a:cubicBezTo>
                  <a:cubicBezTo>
                    <a:pt x="119" y="3"/>
                    <a:pt x="119" y="3"/>
                    <a:pt x="119" y="3"/>
                  </a:cubicBezTo>
                  <a:cubicBezTo>
                    <a:pt x="124" y="5"/>
                    <a:pt x="124" y="5"/>
                    <a:pt x="124" y="5"/>
                  </a:cubicBezTo>
                  <a:cubicBezTo>
                    <a:pt x="128" y="7"/>
                    <a:pt x="128" y="7"/>
                    <a:pt x="128" y="7"/>
                  </a:cubicBezTo>
                  <a:cubicBezTo>
                    <a:pt x="133" y="7"/>
                    <a:pt x="133" y="7"/>
                    <a:pt x="133" y="7"/>
                  </a:cubicBezTo>
                  <a:cubicBezTo>
                    <a:pt x="133" y="7"/>
                    <a:pt x="137" y="5"/>
                    <a:pt x="138" y="5"/>
                  </a:cubicBezTo>
                  <a:cubicBezTo>
                    <a:pt x="140" y="4"/>
                    <a:pt x="144" y="4"/>
                    <a:pt x="144" y="4"/>
                  </a:cubicBezTo>
                  <a:cubicBezTo>
                    <a:pt x="144" y="4"/>
                    <a:pt x="145" y="4"/>
                    <a:pt x="147" y="4"/>
                  </a:cubicBezTo>
                  <a:cubicBezTo>
                    <a:pt x="149" y="3"/>
                    <a:pt x="154" y="3"/>
                    <a:pt x="154" y="3"/>
                  </a:cubicBezTo>
                  <a:cubicBezTo>
                    <a:pt x="157" y="0"/>
                    <a:pt x="157" y="0"/>
                    <a:pt x="157" y="0"/>
                  </a:cubicBezTo>
                  <a:cubicBezTo>
                    <a:pt x="162" y="2"/>
                    <a:pt x="162" y="2"/>
                    <a:pt x="162" y="2"/>
                  </a:cubicBezTo>
                  <a:cubicBezTo>
                    <a:pt x="162" y="4"/>
                    <a:pt x="162" y="4"/>
                    <a:pt x="162" y="4"/>
                  </a:cubicBezTo>
                  <a:cubicBezTo>
                    <a:pt x="157" y="8"/>
                    <a:pt x="157" y="8"/>
                    <a:pt x="157" y="8"/>
                  </a:cubicBezTo>
                  <a:cubicBezTo>
                    <a:pt x="157" y="15"/>
                    <a:pt x="157" y="15"/>
                    <a:pt x="157" y="15"/>
                  </a:cubicBezTo>
                  <a:cubicBezTo>
                    <a:pt x="156" y="25"/>
                    <a:pt x="153" y="30"/>
                    <a:pt x="152" y="36"/>
                  </a:cubicBezTo>
                  <a:cubicBezTo>
                    <a:pt x="151" y="39"/>
                    <a:pt x="149" y="40"/>
                    <a:pt x="152" y="45"/>
                  </a:cubicBezTo>
                  <a:cubicBezTo>
                    <a:pt x="154" y="47"/>
                    <a:pt x="154" y="54"/>
                    <a:pt x="158" y="58"/>
                  </a:cubicBezTo>
                  <a:cubicBezTo>
                    <a:pt x="160" y="60"/>
                    <a:pt x="158" y="65"/>
                    <a:pt x="161" y="67"/>
                  </a:cubicBezTo>
                  <a:cubicBezTo>
                    <a:pt x="161" y="67"/>
                    <a:pt x="161" y="68"/>
                    <a:pt x="162" y="70"/>
                  </a:cubicBezTo>
                  <a:cubicBezTo>
                    <a:pt x="164" y="72"/>
                    <a:pt x="164" y="71"/>
                    <a:pt x="165" y="72"/>
                  </a:cubicBezTo>
                  <a:cubicBezTo>
                    <a:pt x="165" y="72"/>
                    <a:pt x="167" y="73"/>
                    <a:pt x="168" y="74"/>
                  </a:cubicBezTo>
                  <a:cubicBezTo>
                    <a:pt x="169" y="75"/>
                    <a:pt x="169" y="77"/>
                    <a:pt x="169" y="78"/>
                  </a:cubicBezTo>
                  <a:cubicBezTo>
                    <a:pt x="169" y="79"/>
                    <a:pt x="170" y="80"/>
                    <a:pt x="170" y="80"/>
                  </a:cubicBezTo>
                  <a:cubicBezTo>
                    <a:pt x="170" y="80"/>
                    <a:pt x="171" y="79"/>
                    <a:pt x="171" y="80"/>
                  </a:cubicBezTo>
                  <a:cubicBezTo>
                    <a:pt x="171" y="81"/>
                    <a:pt x="170" y="79"/>
                    <a:pt x="171" y="81"/>
                  </a:cubicBezTo>
                  <a:cubicBezTo>
                    <a:pt x="173" y="83"/>
                    <a:pt x="176" y="83"/>
                    <a:pt x="176" y="83"/>
                  </a:cubicBezTo>
                  <a:cubicBezTo>
                    <a:pt x="175" y="87"/>
                    <a:pt x="175" y="87"/>
                    <a:pt x="175" y="87"/>
                  </a:cubicBezTo>
                  <a:cubicBezTo>
                    <a:pt x="173" y="88"/>
                    <a:pt x="173" y="88"/>
                    <a:pt x="173" y="88"/>
                  </a:cubicBezTo>
                  <a:cubicBezTo>
                    <a:pt x="173" y="88"/>
                    <a:pt x="168" y="88"/>
                    <a:pt x="168" y="90"/>
                  </a:cubicBezTo>
                  <a:cubicBezTo>
                    <a:pt x="168" y="91"/>
                    <a:pt x="168" y="95"/>
                    <a:pt x="168" y="95"/>
                  </a:cubicBezTo>
                  <a:cubicBezTo>
                    <a:pt x="165" y="98"/>
                    <a:pt x="165" y="98"/>
                    <a:pt x="165" y="98"/>
                  </a:cubicBezTo>
                  <a:cubicBezTo>
                    <a:pt x="165" y="98"/>
                    <a:pt x="167" y="102"/>
                    <a:pt x="167" y="103"/>
                  </a:cubicBezTo>
                  <a:cubicBezTo>
                    <a:pt x="167" y="104"/>
                    <a:pt x="168" y="104"/>
                    <a:pt x="168" y="104"/>
                  </a:cubicBezTo>
                  <a:cubicBezTo>
                    <a:pt x="165" y="105"/>
                    <a:pt x="165" y="105"/>
                    <a:pt x="165" y="105"/>
                  </a:cubicBezTo>
                  <a:cubicBezTo>
                    <a:pt x="161" y="105"/>
                    <a:pt x="161" y="105"/>
                    <a:pt x="161" y="105"/>
                  </a:cubicBezTo>
                  <a:cubicBezTo>
                    <a:pt x="153" y="103"/>
                    <a:pt x="153" y="103"/>
                    <a:pt x="153" y="103"/>
                  </a:cubicBezTo>
                  <a:cubicBezTo>
                    <a:pt x="151" y="106"/>
                    <a:pt x="151" y="106"/>
                    <a:pt x="151" y="106"/>
                  </a:cubicBezTo>
                  <a:cubicBezTo>
                    <a:pt x="149" y="106"/>
                    <a:pt x="149" y="106"/>
                    <a:pt x="149" y="106"/>
                  </a:cubicBezTo>
                  <a:cubicBezTo>
                    <a:pt x="149" y="106"/>
                    <a:pt x="148" y="108"/>
                    <a:pt x="146" y="109"/>
                  </a:cubicBezTo>
                  <a:cubicBezTo>
                    <a:pt x="145" y="110"/>
                    <a:pt x="144" y="111"/>
                    <a:pt x="143" y="111"/>
                  </a:cubicBezTo>
                  <a:cubicBezTo>
                    <a:pt x="141" y="112"/>
                    <a:pt x="139" y="110"/>
                    <a:pt x="139" y="110"/>
                  </a:cubicBezTo>
                  <a:cubicBezTo>
                    <a:pt x="136" y="109"/>
                    <a:pt x="136" y="109"/>
                    <a:pt x="136" y="109"/>
                  </a:cubicBezTo>
                  <a:cubicBezTo>
                    <a:pt x="133" y="105"/>
                    <a:pt x="133" y="105"/>
                    <a:pt x="133" y="105"/>
                  </a:cubicBezTo>
                  <a:cubicBezTo>
                    <a:pt x="124" y="99"/>
                    <a:pt x="124" y="99"/>
                    <a:pt x="124" y="99"/>
                  </a:cubicBezTo>
                  <a:cubicBezTo>
                    <a:pt x="119" y="97"/>
                    <a:pt x="119" y="97"/>
                    <a:pt x="119" y="97"/>
                  </a:cubicBezTo>
                  <a:cubicBezTo>
                    <a:pt x="115" y="96"/>
                    <a:pt x="115" y="96"/>
                    <a:pt x="115" y="96"/>
                  </a:cubicBezTo>
                  <a:cubicBezTo>
                    <a:pt x="110" y="96"/>
                    <a:pt x="110" y="96"/>
                    <a:pt x="110" y="96"/>
                  </a:cubicBezTo>
                  <a:cubicBezTo>
                    <a:pt x="106" y="94"/>
                    <a:pt x="106" y="94"/>
                    <a:pt x="106" y="94"/>
                  </a:cubicBezTo>
                  <a:cubicBezTo>
                    <a:pt x="102" y="94"/>
                    <a:pt x="102" y="94"/>
                    <a:pt x="102" y="94"/>
                  </a:cubicBezTo>
                  <a:cubicBezTo>
                    <a:pt x="97" y="92"/>
                    <a:pt x="97" y="92"/>
                    <a:pt x="97" y="92"/>
                  </a:cubicBezTo>
                  <a:cubicBezTo>
                    <a:pt x="93" y="95"/>
                    <a:pt x="93" y="95"/>
                    <a:pt x="93" y="95"/>
                  </a:cubicBezTo>
                  <a:cubicBezTo>
                    <a:pt x="88" y="98"/>
                    <a:pt x="88" y="98"/>
                    <a:pt x="88" y="98"/>
                  </a:cubicBezTo>
                  <a:cubicBezTo>
                    <a:pt x="83" y="103"/>
                    <a:pt x="83" y="103"/>
                    <a:pt x="83" y="103"/>
                  </a:cubicBezTo>
                  <a:cubicBezTo>
                    <a:pt x="83" y="103"/>
                    <a:pt x="80" y="106"/>
                    <a:pt x="78" y="107"/>
                  </a:cubicBezTo>
                  <a:cubicBezTo>
                    <a:pt x="77" y="106"/>
                    <a:pt x="77" y="106"/>
                    <a:pt x="77" y="106"/>
                  </a:cubicBezTo>
                  <a:cubicBezTo>
                    <a:pt x="77" y="106"/>
                    <a:pt x="77" y="103"/>
                    <a:pt x="78" y="101"/>
                  </a:cubicBezTo>
                  <a:cubicBezTo>
                    <a:pt x="79" y="100"/>
                    <a:pt x="79" y="98"/>
                    <a:pt x="79" y="97"/>
                  </a:cubicBezTo>
                  <a:cubicBezTo>
                    <a:pt x="79" y="96"/>
                    <a:pt x="79" y="94"/>
                    <a:pt x="78" y="92"/>
                  </a:cubicBezTo>
                  <a:cubicBezTo>
                    <a:pt x="78" y="90"/>
                    <a:pt x="77" y="87"/>
                    <a:pt x="77" y="87"/>
                  </a:cubicBezTo>
                  <a:cubicBezTo>
                    <a:pt x="80" y="85"/>
                    <a:pt x="80" y="85"/>
                    <a:pt x="80" y="85"/>
                  </a:cubicBezTo>
                  <a:cubicBezTo>
                    <a:pt x="78" y="80"/>
                    <a:pt x="78" y="80"/>
                    <a:pt x="78" y="80"/>
                  </a:cubicBezTo>
                  <a:cubicBezTo>
                    <a:pt x="76" y="80"/>
                    <a:pt x="76" y="80"/>
                    <a:pt x="76" y="80"/>
                  </a:cubicBezTo>
                  <a:cubicBezTo>
                    <a:pt x="73" y="80"/>
                    <a:pt x="73" y="80"/>
                    <a:pt x="73" y="80"/>
                  </a:cubicBezTo>
                  <a:cubicBezTo>
                    <a:pt x="71" y="83"/>
                    <a:pt x="71" y="83"/>
                    <a:pt x="71" y="83"/>
                  </a:cubicBezTo>
                  <a:cubicBezTo>
                    <a:pt x="71" y="83"/>
                    <a:pt x="72" y="85"/>
                    <a:pt x="72" y="86"/>
                  </a:cubicBezTo>
                  <a:cubicBezTo>
                    <a:pt x="71" y="87"/>
                    <a:pt x="69" y="87"/>
                    <a:pt x="69" y="87"/>
                  </a:cubicBezTo>
                  <a:cubicBezTo>
                    <a:pt x="68" y="88"/>
                    <a:pt x="68" y="91"/>
                    <a:pt x="68" y="91"/>
                  </a:cubicBezTo>
                  <a:cubicBezTo>
                    <a:pt x="64" y="87"/>
                    <a:pt x="64" y="87"/>
                    <a:pt x="64" y="87"/>
                  </a:cubicBezTo>
                  <a:cubicBezTo>
                    <a:pt x="64" y="87"/>
                    <a:pt x="62" y="87"/>
                    <a:pt x="61" y="86"/>
                  </a:cubicBezTo>
                  <a:cubicBezTo>
                    <a:pt x="60" y="86"/>
                    <a:pt x="58" y="86"/>
                    <a:pt x="58" y="86"/>
                  </a:cubicBezTo>
                  <a:cubicBezTo>
                    <a:pt x="58" y="86"/>
                    <a:pt x="58" y="86"/>
                    <a:pt x="57" y="86"/>
                  </a:cubicBezTo>
                  <a:cubicBezTo>
                    <a:pt x="55" y="86"/>
                    <a:pt x="55" y="86"/>
                    <a:pt x="54" y="84"/>
                  </a:cubicBezTo>
                  <a:cubicBezTo>
                    <a:pt x="53" y="82"/>
                    <a:pt x="50" y="77"/>
                    <a:pt x="50" y="77"/>
                  </a:cubicBezTo>
                  <a:cubicBezTo>
                    <a:pt x="50" y="77"/>
                    <a:pt x="49" y="75"/>
                    <a:pt x="48" y="75"/>
                  </a:cubicBezTo>
                  <a:cubicBezTo>
                    <a:pt x="48" y="75"/>
                    <a:pt x="47" y="77"/>
                    <a:pt x="47" y="77"/>
                  </a:cubicBezTo>
                  <a:cubicBezTo>
                    <a:pt x="46" y="77"/>
                    <a:pt x="46" y="75"/>
                    <a:pt x="46" y="74"/>
                  </a:cubicBezTo>
                  <a:cubicBezTo>
                    <a:pt x="46" y="73"/>
                    <a:pt x="46" y="72"/>
                    <a:pt x="46" y="70"/>
                  </a:cubicBezTo>
                  <a:cubicBezTo>
                    <a:pt x="46" y="68"/>
                    <a:pt x="45" y="66"/>
                    <a:pt x="46" y="66"/>
                  </a:cubicBezTo>
                  <a:cubicBezTo>
                    <a:pt x="46" y="66"/>
                    <a:pt x="47" y="67"/>
                    <a:pt x="48" y="67"/>
                  </a:cubicBezTo>
                  <a:cubicBezTo>
                    <a:pt x="49" y="67"/>
                    <a:pt x="49" y="65"/>
                    <a:pt x="49" y="65"/>
                  </a:cubicBezTo>
                  <a:cubicBezTo>
                    <a:pt x="50" y="65"/>
                    <a:pt x="51" y="66"/>
                    <a:pt x="51" y="66"/>
                  </a:cubicBezTo>
                  <a:cubicBezTo>
                    <a:pt x="52" y="66"/>
                    <a:pt x="53" y="66"/>
                    <a:pt x="53" y="66"/>
                  </a:cubicBezTo>
                  <a:cubicBezTo>
                    <a:pt x="54" y="65"/>
                    <a:pt x="54" y="65"/>
                    <a:pt x="54" y="64"/>
                  </a:cubicBezTo>
                  <a:cubicBezTo>
                    <a:pt x="54" y="63"/>
                    <a:pt x="53" y="62"/>
                    <a:pt x="53" y="62"/>
                  </a:cubicBezTo>
                  <a:cubicBezTo>
                    <a:pt x="52" y="62"/>
                    <a:pt x="46" y="65"/>
                    <a:pt x="46" y="65"/>
                  </a:cubicBezTo>
                  <a:cubicBezTo>
                    <a:pt x="42" y="65"/>
                    <a:pt x="42" y="65"/>
                    <a:pt x="42" y="65"/>
                  </a:cubicBezTo>
                  <a:cubicBezTo>
                    <a:pt x="44" y="63"/>
                    <a:pt x="44" y="63"/>
                    <a:pt x="44" y="63"/>
                  </a:cubicBezTo>
                  <a:cubicBezTo>
                    <a:pt x="42" y="61"/>
                    <a:pt x="42" y="61"/>
                    <a:pt x="42" y="61"/>
                  </a:cubicBezTo>
                  <a:cubicBezTo>
                    <a:pt x="42" y="59"/>
                    <a:pt x="42" y="59"/>
                    <a:pt x="42" y="59"/>
                  </a:cubicBezTo>
                  <a:cubicBezTo>
                    <a:pt x="40" y="58"/>
                    <a:pt x="40" y="58"/>
                    <a:pt x="40" y="58"/>
                  </a:cubicBezTo>
                  <a:cubicBezTo>
                    <a:pt x="41" y="56"/>
                    <a:pt x="41" y="56"/>
                    <a:pt x="41" y="56"/>
                  </a:cubicBezTo>
                  <a:cubicBezTo>
                    <a:pt x="43" y="56"/>
                    <a:pt x="43" y="56"/>
                    <a:pt x="43" y="56"/>
                  </a:cubicBezTo>
                  <a:cubicBezTo>
                    <a:pt x="45" y="55"/>
                    <a:pt x="45" y="55"/>
                    <a:pt x="45" y="55"/>
                  </a:cubicBezTo>
                  <a:cubicBezTo>
                    <a:pt x="45" y="51"/>
                    <a:pt x="45" y="51"/>
                    <a:pt x="45" y="51"/>
                  </a:cubicBezTo>
                  <a:cubicBezTo>
                    <a:pt x="43" y="52"/>
                    <a:pt x="43" y="52"/>
                    <a:pt x="43" y="52"/>
                  </a:cubicBezTo>
                  <a:cubicBezTo>
                    <a:pt x="44" y="54"/>
                    <a:pt x="44" y="54"/>
                    <a:pt x="44" y="54"/>
                  </a:cubicBezTo>
                  <a:cubicBezTo>
                    <a:pt x="40" y="54"/>
                    <a:pt x="40" y="54"/>
                    <a:pt x="40" y="54"/>
                  </a:cubicBezTo>
                  <a:cubicBezTo>
                    <a:pt x="39" y="52"/>
                    <a:pt x="39" y="52"/>
                    <a:pt x="39" y="52"/>
                  </a:cubicBezTo>
                  <a:close/>
                  <a:moveTo>
                    <a:pt x="23" y="103"/>
                  </a:moveTo>
                  <a:cubicBezTo>
                    <a:pt x="23" y="103"/>
                    <a:pt x="23" y="103"/>
                    <a:pt x="23" y="103"/>
                  </a:cubicBezTo>
                  <a:cubicBezTo>
                    <a:pt x="23" y="103"/>
                    <a:pt x="25" y="103"/>
                    <a:pt x="25" y="103"/>
                  </a:cubicBezTo>
                  <a:cubicBezTo>
                    <a:pt x="25" y="103"/>
                    <a:pt x="26" y="104"/>
                    <a:pt x="25" y="104"/>
                  </a:cubicBezTo>
                  <a:cubicBezTo>
                    <a:pt x="25" y="105"/>
                    <a:pt x="26" y="105"/>
                    <a:pt x="25" y="105"/>
                  </a:cubicBezTo>
                  <a:cubicBezTo>
                    <a:pt x="24" y="105"/>
                    <a:pt x="22" y="106"/>
                    <a:pt x="22" y="105"/>
                  </a:cubicBezTo>
                  <a:cubicBezTo>
                    <a:pt x="22" y="105"/>
                    <a:pt x="23" y="104"/>
                    <a:pt x="23" y="104"/>
                  </a:cubicBezTo>
                  <a:cubicBezTo>
                    <a:pt x="23" y="103"/>
                    <a:pt x="23" y="103"/>
                    <a:pt x="23" y="103"/>
                  </a:cubicBezTo>
                  <a:close/>
                  <a:moveTo>
                    <a:pt x="64" y="95"/>
                  </a:moveTo>
                  <a:cubicBezTo>
                    <a:pt x="64" y="95"/>
                    <a:pt x="64" y="95"/>
                    <a:pt x="64" y="95"/>
                  </a:cubicBezTo>
                  <a:cubicBezTo>
                    <a:pt x="64" y="95"/>
                    <a:pt x="63" y="98"/>
                    <a:pt x="64" y="98"/>
                  </a:cubicBezTo>
                  <a:cubicBezTo>
                    <a:pt x="64" y="98"/>
                    <a:pt x="65" y="98"/>
                    <a:pt x="66" y="98"/>
                  </a:cubicBezTo>
                  <a:cubicBezTo>
                    <a:pt x="67" y="97"/>
                    <a:pt x="67" y="97"/>
                    <a:pt x="67" y="97"/>
                  </a:cubicBezTo>
                  <a:cubicBezTo>
                    <a:pt x="67" y="96"/>
                    <a:pt x="67" y="95"/>
                    <a:pt x="67" y="95"/>
                  </a:cubicBezTo>
                  <a:cubicBezTo>
                    <a:pt x="64" y="95"/>
                    <a:pt x="64" y="95"/>
                    <a:pt x="64" y="95"/>
                  </a:cubicBezTo>
                  <a:close/>
                  <a:moveTo>
                    <a:pt x="9" y="91"/>
                  </a:moveTo>
                  <a:cubicBezTo>
                    <a:pt x="9" y="91"/>
                    <a:pt x="9" y="91"/>
                    <a:pt x="9" y="91"/>
                  </a:cubicBezTo>
                  <a:cubicBezTo>
                    <a:pt x="8" y="92"/>
                    <a:pt x="8" y="92"/>
                    <a:pt x="8" y="92"/>
                  </a:cubicBezTo>
                  <a:cubicBezTo>
                    <a:pt x="8" y="92"/>
                    <a:pt x="7" y="89"/>
                    <a:pt x="7" y="88"/>
                  </a:cubicBezTo>
                  <a:cubicBezTo>
                    <a:pt x="7" y="88"/>
                    <a:pt x="5" y="87"/>
                    <a:pt x="5" y="87"/>
                  </a:cubicBezTo>
                  <a:cubicBezTo>
                    <a:pt x="5" y="87"/>
                    <a:pt x="4" y="87"/>
                    <a:pt x="4" y="87"/>
                  </a:cubicBezTo>
                  <a:cubicBezTo>
                    <a:pt x="3" y="87"/>
                    <a:pt x="3" y="88"/>
                    <a:pt x="3" y="88"/>
                  </a:cubicBezTo>
                  <a:cubicBezTo>
                    <a:pt x="2" y="88"/>
                    <a:pt x="2" y="88"/>
                    <a:pt x="2" y="88"/>
                  </a:cubicBezTo>
                  <a:cubicBezTo>
                    <a:pt x="2" y="88"/>
                    <a:pt x="1" y="88"/>
                    <a:pt x="1" y="88"/>
                  </a:cubicBezTo>
                  <a:cubicBezTo>
                    <a:pt x="0" y="89"/>
                    <a:pt x="1" y="90"/>
                    <a:pt x="1" y="90"/>
                  </a:cubicBezTo>
                  <a:cubicBezTo>
                    <a:pt x="1" y="90"/>
                    <a:pt x="2" y="90"/>
                    <a:pt x="3" y="91"/>
                  </a:cubicBezTo>
                  <a:cubicBezTo>
                    <a:pt x="4" y="91"/>
                    <a:pt x="4" y="91"/>
                    <a:pt x="4" y="91"/>
                  </a:cubicBezTo>
                  <a:cubicBezTo>
                    <a:pt x="4" y="91"/>
                    <a:pt x="6" y="93"/>
                    <a:pt x="7" y="94"/>
                  </a:cubicBezTo>
                  <a:cubicBezTo>
                    <a:pt x="7" y="94"/>
                    <a:pt x="7" y="95"/>
                    <a:pt x="7" y="95"/>
                  </a:cubicBezTo>
                  <a:cubicBezTo>
                    <a:pt x="4" y="97"/>
                    <a:pt x="4" y="97"/>
                    <a:pt x="4" y="97"/>
                  </a:cubicBezTo>
                  <a:cubicBezTo>
                    <a:pt x="4" y="97"/>
                    <a:pt x="5" y="98"/>
                    <a:pt x="5" y="98"/>
                  </a:cubicBezTo>
                  <a:cubicBezTo>
                    <a:pt x="6" y="98"/>
                    <a:pt x="4" y="99"/>
                    <a:pt x="4" y="99"/>
                  </a:cubicBezTo>
                  <a:cubicBezTo>
                    <a:pt x="4" y="99"/>
                    <a:pt x="4" y="101"/>
                    <a:pt x="4" y="101"/>
                  </a:cubicBezTo>
                  <a:cubicBezTo>
                    <a:pt x="4" y="101"/>
                    <a:pt x="5" y="102"/>
                    <a:pt x="7" y="102"/>
                  </a:cubicBezTo>
                  <a:cubicBezTo>
                    <a:pt x="9" y="103"/>
                    <a:pt x="9" y="102"/>
                    <a:pt x="9" y="102"/>
                  </a:cubicBezTo>
                  <a:cubicBezTo>
                    <a:pt x="10" y="103"/>
                    <a:pt x="10" y="103"/>
                    <a:pt x="10" y="103"/>
                  </a:cubicBezTo>
                  <a:cubicBezTo>
                    <a:pt x="10" y="104"/>
                    <a:pt x="10" y="104"/>
                    <a:pt x="10" y="104"/>
                  </a:cubicBezTo>
                  <a:cubicBezTo>
                    <a:pt x="11" y="105"/>
                    <a:pt x="11" y="105"/>
                    <a:pt x="11" y="105"/>
                  </a:cubicBezTo>
                  <a:cubicBezTo>
                    <a:pt x="14" y="106"/>
                    <a:pt x="14" y="106"/>
                    <a:pt x="14" y="106"/>
                  </a:cubicBezTo>
                  <a:cubicBezTo>
                    <a:pt x="14" y="107"/>
                    <a:pt x="14" y="107"/>
                    <a:pt x="14" y="107"/>
                  </a:cubicBezTo>
                  <a:cubicBezTo>
                    <a:pt x="14" y="110"/>
                    <a:pt x="14" y="110"/>
                    <a:pt x="14" y="110"/>
                  </a:cubicBezTo>
                  <a:cubicBezTo>
                    <a:pt x="14" y="110"/>
                    <a:pt x="13" y="110"/>
                    <a:pt x="12" y="110"/>
                  </a:cubicBezTo>
                  <a:cubicBezTo>
                    <a:pt x="12" y="111"/>
                    <a:pt x="12" y="112"/>
                    <a:pt x="11" y="112"/>
                  </a:cubicBezTo>
                  <a:cubicBezTo>
                    <a:pt x="11" y="112"/>
                    <a:pt x="11" y="114"/>
                    <a:pt x="10" y="115"/>
                  </a:cubicBezTo>
                  <a:cubicBezTo>
                    <a:pt x="10" y="116"/>
                    <a:pt x="11" y="117"/>
                    <a:pt x="11" y="118"/>
                  </a:cubicBezTo>
                  <a:cubicBezTo>
                    <a:pt x="11" y="120"/>
                    <a:pt x="12" y="119"/>
                    <a:pt x="13" y="119"/>
                  </a:cubicBezTo>
                  <a:cubicBezTo>
                    <a:pt x="13" y="119"/>
                    <a:pt x="14" y="118"/>
                    <a:pt x="14" y="118"/>
                  </a:cubicBezTo>
                  <a:cubicBezTo>
                    <a:pt x="15" y="118"/>
                    <a:pt x="16" y="116"/>
                    <a:pt x="17" y="115"/>
                  </a:cubicBezTo>
                  <a:cubicBezTo>
                    <a:pt x="17" y="114"/>
                    <a:pt x="17" y="113"/>
                    <a:pt x="17" y="113"/>
                  </a:cubicBezTo>
                  <a:cubicBezTo>
                    <a:pt x="16" y="112"/>
                    <a:pt x="17" y="110"/>
                    <a:pt x="17" y="110"/>
                  </a:cubicBezTo>
                  <a:cubicBezTo>
                    <a:pt x="17" y="109"/>
                    <a:pt x="17" y="109"/>
                    <a:pt x="17" y="109"/>
                  </a:cubicBezTo>
                  <a:cubicBezTo>
                    <a:pt x="16" y="105"/>
                    <a:pt x="16" y="105"/>
                    <a:pt x="16" y="105"/>
                  </a:cubicBezTo>
                  <a:cubicBezTo>
                    <a:pt x="18" y="101"/>
                    <a:pt x="18" y="101"/>
                    <a:pt x="18" y="101"/>
                  </a:cubicBezTo>
                  <a:cubicBezTo>
                    <a:pt x="20" y="101"/>
                    <a:pt x="20" y="101"/>
                    <a:pt x="20" y="101"/>
                  </a:cubicBezTo>
                  <a:cubicBezTo>
                    <a:pt x="23" y="99"/>
                    <a:pt x="23" y="99"/>
                    <a:pt x="23" y="99"/>
                  </a:cubicBezTo>
                  <a:cubicBezTo>
                    <a:pt x="23" y="99"/>
                    <a:pt x="23" y="99"/>
                    <a:pt x="23" y="99"/>
                  </a:cubicBezTo>
                  <a:cubicBezTo>
                    <a:pt x="23" y="99"/>
                    <a:pt x="24" y="99"/>
                    <a:pt x="25" y="98"/>
                  </a:cubicBezTo>
                  <a:cubicBezTo>
                    <a:pt x="27" y="98"/>
                    <a:pt x="26" y="99"/>
                    <a:pt x="27" y="99"/>
                  </a:cubicBezTo>
                  <a:cubicBezTo>
                    <a:pt x="27" y="100"/>
                    <a:pt x="28" y="100"/>
                    <a:pt x="29" y="100"/>
                  </a:cubicBezTo>
                  <a:cubicBezTo>
                    <a:pt x="29" y="100"/>
                    <a:pt x="30" y="98"/>
                    <a:pt x="30" y="98"/>
                  </a:cubicBezTo>
                  <a:cubicBezTo>
                    <a:pt x="30" y="97"/>
                    <a:pt x="29" y="97"/>
                    <a:pt x="29" y="97"/>
                  </a:cubicBezTo>
                  <a:cubicBezTo>
                    <a:pt x="28" y="95"/>
                    <a:pt x="28" y="95"/>
                    <a:pt x="28" y="95"/>
                  </a:cubicBezTo>
                  <a:cubicBezTo>
                    <a:pt x="31" y="94"/>
                    <a:pt x="31" y="94"/>
                    <a:pt x="31" y="94"/>
                  </a:cubicBezTo>
                  <a:cubicBezTo>
                    <a:pt x="32" y="93"/>
                    <a:pt x="32" y="93"/>
                    <a:pt x="32" y="93"/>
                  </a:cubicBezTo>
                  <a:cubicBezTo>
                    <a:pt x="34" y="91"/>
                    <a:pt x="34" y="91"/>
                    <a:pt x="34" y="91"/>
                  </a:cubicBezTo>
                  <a:cubicBezTo>
                    <a:pt x="33" y="89"/>
                    <a:pt x="33" y="89"/>
                    <a:pt x="33" y="89"/>
                  </a:cubicBezTo>
                  <a:cubicBezTo>
                    <a:pt x="33" y="89"/>
                    <a:pt x="35" y="89"/>
                    <a:pt x="36" y="89"/>
                  </a:cubicBezTo>
                  <a:cubicBezTo>
                    <a:pt x="36" y="89"/>
                    <a:pt x="36" y="88"/>
                    <a:pt x="36" y="88"/>
                  </a:cubicBezTo>
                  <a:cubicBezTo>
                    <a:pt x="35" y="86"/>
                    <a:pt x="35" y="86"/>
                    <a:pt x="35" y="86"/>
                  </a:cubicBezTo>
                  <a:cubicBezTo>
                    <a:pt x="35" y="86"/>
                    <a:pt x="37" y="86"/>
                    <a:pt x="38" y="85"/>
                  </a:cubicBezTo>
                  <a:cubicBezTo>
                    <a:pt x="38" y="85"/>
                    <a:pt x="37" y="84"/>
                    <a:pt x="37" y="84"/>
                  </a:cubicBezTo>
                  <a:cubicBezTo>
                    <a:pt x="37" y="83"/>
                    <a:pt x="38" y="82"/>
                    <a:pt x="38" y="82"/>
                  </a:cubicBezTo>
                  <a:cubicBezTo>
                    <a:pt x="38" y="82"/>
                    <a:pt x="40" y="84"/>
                    <a:pt x="41" y="84"/>
                  </a:cubicBezTo>
                  <a:cubicBezTo>
                    <a:pt x="42" y="85"/>
                    <a:pt x="42" y="84"/>
                    <a:pt x="43" y="84"/>
                  </a:cubicBezTo>
                  <a:cubicBezTo>
                    <a:pt x="43" y="83"/>
                    <a:pt x="42" y="82"/>
                    <a:pt x="42" y="82"/>
                  </a:cubicBezTo>
                  <a:cubicBezTo>
                    <a:pt x="41" y="81"/>
                    <a:pt x="41" y="81"/>
                    <a:pt x="41" y="81"/>
                  </a:cubicBezTo>
                  <a:cubicBezTo>
                    <a:pt x="38" y="80"/>
                    <a:pt x="38" y="80"/>
                    <a:pt x="38" y="80"/>
                  </a:cubicBezTo>
                  <a:cubicBezTo>
                    <a:pt x="34" y="78"/>
                    <a:pt x="34" y="78"/>
                    <a:pt x="34" y="78"/>
                  </a:cubicBezTo>
                  <a:cubicBezTo>
                    <a:pt x="34" y="78"/>
                    <a:pt x="31" y="78"/>
                    <a:pt x="31" y="77"/>
                  </a:cubicBezTo>
                  <a:cubicBezTo>
                    <a:pt x="30" y="77"/>
                    <a:pt x="30" y="77"/>
                    <a:pt x="30" y="77"/>
                  </a:cubicBezTo>
                  <a:cubicBezTo>
                    <a:pt x="30" y="77"/>
                    <a:pt x="28" y="77"/>
                    <a:pt x="28" y="77"/>
                  </a:cubicBezTo>
                  <a:cubicBezTo>
                    <a:pt x="27" y="77"/>
                    <a:pt x="26" y="78"/>
                    <a:pt x="25" y="79"/>
                  </a:cubicBezTo>
                  <a:cubicBezTo>
                    <a:pt x="25" y="79"/>
                    <a:pt x="24" y="80"/>
                    <a:pt x="23" y="80"/>
                  </a:cubicBezTo>
                  <a:cubicBezTo>
                    <a:pt x="23" y="80"/>
                    <a:pt x="22" y="78"/>
                    <a:pt x="22" y="78"/>
                  </a:cubicBezTo>
                  <a:cubicBezTo>
                    <a:pt x="20" y="78"/>
                    <a:pt x="20" y="78"/>
                    <a:pt x="20" y="78"/>
                  </a:cubicBezTo>
                  <a:cubicBezTo>
                    <a:pt x="20" y="78"/>
                    <a:pt x="19" y="80"/>
                    <a:pt x="19" y="81"/>
                  </a:cubicBezTo>
                  <a:cubicBezTo>
                    <a:pt x="19" y="81"/>
                    <a:pt x="17" y="81"/>
                    <a:pt x="16" y="81"/>
                  </a:cubicBezTo>
                  <a:cubicBezTo>
                    <a:pt x="15" y="82"/>
                    <a:pt x="14" y="82"/>
                    <a:pt x="13" y="83"/>
                  </a:cubicBezTo>
                  <a:cubicBezTo>
                    <a:pt x="12" y="83"/>
                    <a:pt x="14" y="84"/>
                    <a:pt x="14" y="84"/>
                  </a:cubicBezTo>
                  <a:cubicBezTo>
                    <a:pt x="14" y="86"/>
                    <a:pt x="14" y="86"/>
                    <a:pt x="14" y="86"/>
                  </a:cubicBezTo>
                  <a:cubicBezTo>
                    <a:pt x="12" y="86"/>
                    <a:pt x="12" y="86"/>
                    <a:pt x="12" y="86"/>
                  </a:cubicBezTo>
                  <a:cubicBezTo>
                    <a:pt x="11" y="85"/>
                    <a:pt x="11" y="85"/>
                    <a:pt x="11" y="85"/>
                  </a:cubicBezTo>
                  <a:cubicBezTo>
                    <a:pt x="9" y="87"/>
                    <a:pt x="9" y="87"/>
                    <a:pt x="9" y="87"/>
                  </a:cubicBezTo>
                  <a:cubicBezTo>
                    <a:pt x="8" y="89"/>
                    <a:pt x="8" y="89"/>
                    <a:pt x="8" y="89"/>
                  </a:cubicBezTo>
                  <a:cubicBezTo>
                    <a:pt x="8" y="89"/>
                    <a:pt x="9" y="91"/>
                    <a:pt x="9" y="91"/>
                  </a:cubicBezTo>
                  <a:close/>
                  <a:moveTo>
                    <a:pt x="35" y="76"/>
                  </a:moveTo>
                  <a:cubicBezTo>
                    <a:pt x="35" y="76"/>
                    <a:pt x="35" y="76"/>
                    <a:pt x="35" y="76"/>
                  </a:cubicBezTo>
                  <a:cubicBezTo>
                    <a:pt x="36" y="77"/>
                    <a:pt x="36" y="77"/>
                    <a:pt x="36" y="77"/>
                  </a:cubicBezTo>
                  <a:cubicBezTo>
                    <a:pt x="36" y="77"/>
                    <a:pt x="37" y="78"/>
                    <a:pt x="39" y="78"/>
                  </a:cubicBezTo>
                  <a:cubicBezTo>
                    <a:pt x="42" y="78"/>
                    <a:pt x="42" y="80"/>
                    <a:pt x="44" y="78"/>
                  </a:cubicBezTo>
                  <a:cubicBezTo>
                    <a:pt x="44" y="77"/>
                    <a:pt x="44" y="77"/>
                    <a:pt x="43" y="76"/>
                  </a:cubicBezTo>
                  <a:cubicBezTo>
                    <a:pt x="43" y="75"/>
                    <a:pt x="42" y="75"/>
                    <a:pt x="42" y="74"/>
                  </a:cubicBezTo>
                  <a:cubicBezTo>
                    <a:pt x="42" y="74"/>
                    <a:pt x="42" y="74"/>
                    <a:pt x="40" y="72"/>
                  </a:cubicBezTo>
                  <a:cubicBezTo>
                    <a:pt x="39" y="71"/>
                    <a:pt x="39" y="72"/>
                    <a:pt x="38" y="72"/>
                  </a:cubicBezTo>
                  <a:cubicBezTo>
                    <a:pt x="37" y="72"/>
                    <a:pt x="36" y="72"/>
                    <a:pt x="35" y="72"/>
                  </a:cubicBezTo>
                  <a:cubicBezTo>
                    <a:pt x="34" y="73"/>
                    <a:pt x="36" y="74"/>
                    <a:pt x="36" y="75"/>
                  </a:cubicBezTo>
                  <a:cubicBezTo>
                    <a:pt x="36" y="75"/>
                    <a:pt x="35" y="76"/>
                    <a:pt x="35" y="76"/>
                  </a:cubicBezTo>
                  <a:close/>
                  <a:moveTo>
                    <a:pt x="22" y="57"/>
                  </a:moveTo>
                  <a:cubicBezTo>
                    <a:pt x="22" y="57"/>
                    <a:pt x="22" y="57"/>
                    <a:pt x="22" y="57"/>
                  </a:cubicBezTo>
                  <a:cubicBezTo>
                    <a:pt x="22" y="56"/>
                    <a:pt x="24" y="56"/>
                    <a:pt x="25" y="57"/>
                  </a:cubicBezTo>
                  <a:cubicBezTo>
                    <a:pt x="25" y="57"/>
                    <a:pt x="27" y="58"/>
                    <a:pt x="27" y="59"/>
                  </a:cubicBezTo>
                  <a:cubicBezTo>
                    <a:pt x="27" y="59"/>
                    <a:pt x="28" y="59"/>
                    <a:pt x="28" y="60"/>
                  </a:cubicBezTo>
                  <a:cubicBezTo>
                    <a:pt x="28" y="60"/>
                    <a:pt x="29" y="61"/>
                    <a:pt x="29" y="62"/>
                  </a:cubicBezTo>
                  <a:cubicBezTo>
                    <a:pt x="30" y="63"/>
                    <a:pt x="31" y="64"/>
                    <a:pt x="31" y="64"/>
                  </a:cubicBezTo>
                  <a:cubicBezTo>
                    <a:pt x="31" y="64"/>
                    <a:pt x="32" y="65"/>
                    <a:pt x="31" y="65"/>
                  </a:cubicBezTo>
                  <a:cubicBezTo>
                    <a:pt x="30" y="65"/>
                    <a:pt x="27" y="65"/>
                    <a:pt x="27" y="65"/>
                  </a:cubicBezTo>
                  <a:cubicBezTo>
                    <a:pt x="27" y="65"/>
                    <a:pt x="26" y="66"/>
                    <a:pt x="26" y="66"/>
                  </a:cubicBezTo>
                  <a:cubicBezTo>
                    <a:pt x="26" y="67"/>
                    <a:pt x="28" y="68"/>
                    <a:pt x="27" y="68"/>
                  </a:cubicBezTo>
                  <a:cubicBezTo>
                    <a:pt x="26" y="69"/>
                    <a:pt x="26" y="69"/>
                    <a:pt x="25" y="69"/>
                  </a:cubicBezTo>
                  <a:cubicBezTo>
                    <a:pt x="24" y="68"/>
                    <a:pt x="23" y="66"/>
                    <a:pt x="23" y="66"/>
                  </a:cubicBezTo>
                  <a:cubicBezTo>
                    <a:pt x="22" y="67"/>
                    <a:pt x="22" y="70"/>
                    <a:pt x="22" y="70"/>
                  </a:cubicBezTo>
                  <a:cubicBezTo>
                    <a:pt x="22" y="71"/>
                    <a:pt x="23" y="72"/>
                    <a:pt x="22" y="73"/>
                  </a:cubicBezTo>
                  <a:cubicBezTo>
                    <a:pt x="22" y="73"/>
                    <a:pt x="19" y="74"/>
                    <a:pt x="19" y="74"/>
                  </a:cubicBezTo>
                  <a:cubicBezTo>
                    <a:pt x="19" y="74"/>
                    <a:pt x="18" y="74"/>
                    <a:pt x="18" y="74"/>
                  </a:cubicBezTo>
                  <a:cubicBezTo>
                    <a:pt x="17" y="74"/>
                    <a:pt x="15" y="72"/>
                    <a:pt x="14" y="71"/>
                  </a:cubicBezTo>
                  <a:cubicBezTo>
                    <a:pt x="14" y="70"/>
                    <a:pt x="14" y="68"/>
                    <a:pt x="14" y="68"/>
                  </a:cubicBezTo>
                  <a:cubicBezTo>
                    <a:pt x="13" y="67"/>
                    <a:pt x="12" y="66"/>
                    <a:pt x="12" y="66"/>
                  </a:cubicBezTo>
                  <a:cubicBezTo>
                    <a:pt x="12" y="66"/>
                    <a:pt x="13" y="65"/>
                    <a:pt x="11" y="66"/>
                  </a:cubicBezTo>
                  <a:cubicBezTo>
                    <a:pt x="8" y="66"/>
                    <a:pt x="9" y="67"/>
                    <a:pt x="8" y="67"/>
                  </a:cubicBezTo>
                  <a:cubicBezTo>
                    <a:pt x="7" y="66"/>
                    <a:pt x="7" y="65"/>
                    <a:pt x="5" y="65"/>
                  </a:cubicBezTo>
                  <a:cubicBezTo>
                    <a:pt x="4" y="65"/>
                    <a:pt x="3" y="64"/>
                    <a:pt x="3" y="64"/>
                  </a:cubicBezTo>
                  <a:cubicBezTo>
                    <a:pt x="3" y="64"/>
                    <a:pt x="6" y="62"/>
                    <a:pt x="7" y="62"/>
                  </a:cubicBezTo>
                  <a:cubicBezTo>
                    <a:pt x="8" y="62"/>
                    <a:pt x="7" y="62"/>
                    <a:pt x="9" y="62"/>
                  </a:cubicBezTo>
                  <a:cubicBezTo>
                    <a:pt x="12" y="61"/>
                    <a:pt x="13" y="63"/>
                    <a:pt x="13" y="61"/>
                  </a:cubicBezTo>
                  <a:cubicBezTo>
                    <a:pt x="14" y="59"/>
                    <a:pt x="14" y="58"/>
                    <a:pt x="15" y="57"/>
                  </a:cubicBezTo>
                  <a:cubicBezTo>
                    <a:pt x="15" y="56"/>
                    <a:pt x="16" y="54"/>
                    <a:pt x="16" y="54"/>
                  </a:cubicBezTo>
                  <a:cubicBezTo>
                    <a:pt x="16" y="53"/>
                    <a:pt x="19" y="53"/>
                    <a:pt x="19" y="53"/>
                  </a:cubicBezTo>
                  <a:cubicBezTo>
                    <a:pt x="20" y="56"/>
                    <a:pt x="20" y="56"/>
                    <a:pt x="20" y="56"/>
                  </a:cubicBezTo>
                  <a:cubicBezTo>
                    <a:pt x="20" y="56"/>
                    <a:pt x="20" y="57"/>
                    <a:pt x="21" y="57"/>
                  </a:cubicBezTo>
                  <a:cubicBezTo>
                    <a:pt x="22" y="57"/>
                    <a:pt x="22" y="57"/>
                    <a:pt x="22" y="57"/>
                  </a:cubicBezTo>
                  <a:close/>
                  <a:moveTo>
                    <a:pt x="36" y="52"/>
                  </a:moveTo>
                  <a:cubicBezTo>
                    <a:pt x="36" y="52"/>
                    <a:pt x="36" y="52"/>
                    <a:pt x="36" y="52"/>
                  </a:cubicBezTo>
                  <a:cubicBezTo>
                    <a:pt x="35" y="53"/>
                    <a:pt x="35" y="53"/>
                    <a:pt x="35" y="53"/>
                  </a:cubicBezTo>
                  <a:cubicBezTo>
                    <a:pt x="31" y="53"/>
                    <a:pt x="31" y="53"/>
                    <a:pt x="31" y="53"/>
                  </a:cubicBezTo>
                  <a:cubicBezTo>
                    <a:pt x="31" y="55"/>
                    <a:pt x="31" y="55"/>
                    <a:pt x="31" y="55"/>
                  </a:cubicBezTo>
                  <a:cubicBezTo>
                    <a:pt x="33" y="57"/>
                    <a:pt x="33" y="57"/>
                    <a:pt x="33" y="57"/>
                  </a:cubicBezTo>
                  <a:cubicBezTo>
                    <a:pt x="33" y="57"/>
                    <a:pt x="34" y="56"/>
                    <a:pt x="35" y="56"/>
                  </a:cubicBezTo>
                  <a:cubicBezTo>
                    <a:pt x="36" y="56"/>
                    <a:pt x="38" y="56"/>
                    <a:pt x="38" y="56"/>
                  </a:cubicBezTo>
                  <a:cubicBezTo>
                    <a:pt x="39" y="55"/>
                    <a:pt x="39" y="55"/>
                    <a:pt x="39" y="55"/>
                  </a:cubicBezTo>
                  <a:cubicBezTo>
                    <a:pt x="38" y="52"/>
                    <a:pt x="38" y="52"/>
                    <a:pt x="38" y="52"/>
                  </a:cubicBezTo>
                  <a:lnTo>
                    <a:pt x="36" y="52"/>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32" name="Freeform 195">
              <a:extLst>
                <a:ext uri="{FF2B5EF4-FFF2-40B4-BE49-F238E27FC236}">
                  <a16:creationId xmlns:a16="http://schemas.microsoft.com/office/drawing/2014/main" id="{C7D105F4-28C5-894D-8C63-4D7F507D9C84}"/>
                </a:ext>
              </a:extLst>
            </p:cNvPr>
            <p:cNvSpPr>
              <a:spLocks/>
            </p:cNvSpPr>
            <p:nvPr/>
          </p:nvSpPr>
          <p:spPr bwMode="auto">
            <a:xfrm>
              <a:off x="6144087" y="3377867"/>
              <a:ext cx="556312" cy="405924"/>
            </a:xfrm>
            <a:custGeom>
              <a:avLst/>
              <a:gdLst>
                <a:gd name="T0" fmla="*/ 7 w 244"/>
                <a:gd name="T1" fmla="*/ 36 h 184"/>
                <a:gd name="T2" fmla="*/ 21 w 244"/>
                <a:gd name="T3" fmla="*/ 52 h 184"/>
                <a:gd name="T4" fmla="*/ 77 w 244"/>
                <a:gd name="T5" fmla="*/ 49 h 184"/>
                <a:gd name="T6" fmla="*/ 144 w 244"/>
                <a:gd name="T7" fmla="*/ 21 h 184"/>
                <a:gd name="T8" fmla="*/ 203 w 244"/>
                <a:gd name="T9" fmla="*/ 3 h 184"/>
                <a:gd name="T10" fmla="*/ 238 w 244"/>
                <a:gd name="T11" fmla="*/ 8 h 184"/>
                <a:gd name="T12" fmla="*/ 241 w 244"/>
                <a:gd name="T13" fmla="*/ 22 h 184"/>
                <a:gd name="T14" fmla="*/ 232 w 244"/>
                <a:gd name="T15" fmla="*/ 27 h 184"/>
                <a:gd name="T16" fmla="*/ 225 w 244"/>
                <a:gd name="T17" fmla="*/ 36 h 184"/>
                <a:gd name="T18" fmla="*/ 225 w 244"/>
                <a:gd name="T19" fmla="*/ 56 h 184"/>
                <a:gd name="T20" fmla="*/ 222 w 244"/>
                <a:gd name="T21" fmla="*/ 69 h 184"/>
                <a:gd name="T22" fmla="*/ 220 w 244"/>
                <a:gd name="T23" fmla="*/ 76 h 184"/>
                <a:gd name="T24" fmla="*/ 216 w 244"/>
                <a:gd name="T25" fmla="*/ 83 h 184"/>
                <a:gd name="T26" fmla="*/ 232 w 244"/>
                <a:gd name="T27" fmla="*/ 92 h 184"/>
                <a:gd name="T28" fmla="*/ 244 w 244"/>
                <a:gd name="T29" fmla="*/ 102 h 184"/>
                <a:gd name="T30" fmla="*/ 231 w 244"/>
                <a:gd name="T31" fmla="*/ 108 h 184"/>
                <a:gd name="T32" fmla="*/ 211 w 244"/>
                <a:gd name="T33" fmla="*/ 106 h 184"/>
                <a:gd name="T34" fmla="*/ 201 w 244"/>
                <a:gd name="T35" fmla="*/ 115 h 184"/>
                <a:gd name="T36" fmla="*/ 188 w 244"/>
                <a:gd name="T37" fmla="*/ 126 h 184"/>
                <a:gd name="T38" fmla="*/ 181 w 244"/>
                <a:gd name="T39" fmla="*/ 135 h 184"/>
                <a:gd name="T40" fmla="*/ 179 w 244"/>
                <a:gd name="T41" fmla="*/ 147 h 184"/>
                <a:gd name="T42" fmla="*/ 174 w 244"/>
                <a:gd name="T43" fmla="*/ 158 h 184"/>
                <a:gd name="T44" fmla="*/ 155 w 244"/>
                <a:gd name="T45" fmla="*/ 165 h 184"/>
                <a:gd name="T46" fmla="*/ 139 w 244"/>
                <a:gd name="T47" fmla="*/ 167 h 184"/>
                <a:gd name="T48" fmla="*/ 116 w 244"/>
                <a:gd name="T49" fmla="*/ 164 h 184"/>
                <a:gd name="T50" fmla="*/ 104 w 244"/>
                <a:gd name="T51" fmla="*/ 163 h 184"/>
                <a:gd name="T52" fmla="*/ 92 w 244"/>
                <a:gd name="T53" fmla="*/ 169 h 184"/>
                <a:gd name="T54" fmla="*/ 70 w 244"/>
                <a:gd name="T55" fmla="*/ 177 h 184"/>
                <a:gd name="T56" fmla="*/ 57 w 244"/>
                <a:gd name="T57" fmla="*/ 184 h 184"/>
                <a:gd name="T58" fmla="*/ 51 w 244"/>
                <a:gd name="T59" fmla="*/ 183 h 184"/>
                <a:gd name="T60" fmla="*/ 48 w 244"/>
                <a:gd name="T61" fmla="*/ 172 h 184"/>
                <a:gd name="T62" fmla="*/ 50 w 244"/>
                <a:gd name="T63" fmla="*/ 165 h 184"/>
                <a:gd name="T64" fmla="*/ 24 w 244"/>
                <a:gd name="T65" fmla="*/ 143 h 184"/>
                <a:gd name="T66" fmla="*/ 21 w 244"/>
                <a:gd name="T67" fmla="*/ 138 h 184"/>
                <a:gd name="T68" fmla="*/ 20 w 244"/>
                <a:gd name="T69" fmla="*/ 133 h 184"/>
                <a:gd name="T70" fmla="*/ 20 w 244"/>
                <a:gd name="T71" fmla="*/ 125 h 184"/>
                <a:gd name="T72" fmla="*/ 16 w 244"/>
                <a:gd name="T73" fmla="*/ 113 h 184"/>
                <a:gd name="T74" fmla="*/ 19 w 244"/>
                <a:gd name="T75" fmla="*/ 106 h 184"/>
                <a:gd name="T76" fmla="*/ 25 w 244"/>
                <a:gd name="T77" fmla="*/ 99 h 184"/>
                <a:gd name="T78" fmla="*/ 33 w 244"/>
                <a:gd name="T79" fmla="*/ 84 h 184"/>
                <a:gd name="T80" fmla="*/ 21 w 244"/>
                <a:gd name="T81" fmla="*/ 77 h 184"/>
                <a:gd name="T82" fmla="*/ 11 w 244"/>
                <a:gd name="T83" fmla="*/ 73 h 184"/>
                <a:gd name="T84" fmla="*/ 2 w 244"/>
                <a:gd name="T85" fmla="*/ 60 h 184"/>
                <a:gd name="T86" fmla="*/ 1 w 244"/>
                <a:gd name="T87" fmla="*/ 47 h 184"/>
                <a:gd name="T88" fmla="*/ 7 w 244"/>
                <a:gd name="T89" fmla="*/ 3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4" h="184">
                  <a:moveTo>
                    <a:pt x="7" y="38"/>
                  </a:moveTo>
                  <a:cubicBezTo>
                    <a:pt x="7" y="36"/>
                    <a:pt x="7" y="36"/>
                    <a:pt x="7" y="36"/>
                  </a:cubicBezTo>
                  <a:cubicBezTo>
                    <a:pt x="7" y="36"/>
                    <a:pt x="7" y="36"/>
                    <a:pt x="7" y="36"/>
                  </a:cubicBezTo>
                  <a:cubicBezTo>
                    <a:pt x="14" y="34"/>
                    <a:pt x="20" y="38"/>
                    <a:pt x="23" y="38"/>
                  </a:cubicBezTo>
                  <a:cubicBezTo>
                    <a:pt x="29" y="39"/>
                    <a:pt x="16" y="46"/>
                    <a:pt x="18" y="46"/>
                  </a:cubicBezTo>
                  <a:cubicBezTo>
                    <a:pt x="20" y="45"/>
                    <a:pt x="18" y="51"/>
                    <a:pt x="21" y="52"/>
                  </a:cubicBezTo>
                  <a:cubicBezTo>
                    <a:pt x="26" y="53"/>
                    <a:pt x="30" y="49"/>
                    <a:pt x="36" y="49"/>
                  </a:cubicBezTo>
                  <a:cubicBezTo>
                    <a:pt x="41" y="48"/>
                    <a:pt x="47" y="51"/>
                    <a:pt x="49" y="49"/>
                  </a:cubicBezTo>
                  <a:cubicBezTo>
                    <a:pt x="53" y="44"/>
                    <a:pt x="69" y="54"/>
                    <a:pt x="77" y="49"/>
                  </a:cubicBezTo>
                  <a:cubicBezTo>
                    <a:pt x="82" y="45"/>
                    <a:pt x="102" y="43"/>
                    <a:pt x="109" y="43"/>
                  </a:cubicBezTo>
                  <a:cubicBezTo>
                    <a:pt x="127" y="42"/>
                    <a:pt x="128" y="42"/>
                    <a:pt x="136" y="37"/>
                  </a:cubicBezTo>
                  <a:cubicBezTo>
                    <a:pt x="136" y="37"/>
                    <a:pt x="141" y="26"/>
                    <a:pt x="144" y="21"/>
                  </a:cubicBezTo>
                  <a:cubicBezTo>
                    <a:pt x="146" y="17"/>
                    <a:pt x="152" y="15"/>
                    <a:pt x="158" y="11"/>
                  </a:cubicBezTo>
                  <a:cubicBezTo>
                    <a:pt x="163" y="7"/>
                    <a:pt x="176" y="3"/>
                    <a:pt x="179" y="2"/>
                  </a:cubicBezTo>
                  <a:cubicBezTo>
                    <a:pt x="182" y="2"/>
                    <a:pt x="203" y="3"/>
                    <a:pt x="203" y="3"/>
                  </a:cubicBezTo>
                  <a:cubicBezTo>
                    <a:pt x="214" y="0"/>
                    <a:pt x="214" y="0"/>
                    <a:pt x="214" y="0"/>
                  </a:cubicBezTo>
                  <a:cubicBezTo>
                    <a:pt x="214" y="0"/>
                    <a:pt x="216" y="8"/>
                    <a:pt x="219" y="9"/>
                  </a:cubicBezTo>
                  <a:cubicBezTo>
                    <a:pt x="228" y="10"/>
                    <a:pt x="235" y="10"/>
                    <a:pt x="238" y="8"/>
                  </a:cubicBezTo>
                  <a:cubicBezTo>
                    <a:pt x="239" y="8"/>
                    <a:pt x="239" y="10"/>
                    <a:pt x="240" y="11"/>
                  </a:cubicBezTo>
                  <a:cubicBezTo>
                    <a:pt x="241" y="13"/>
                    <a:pt x="242" y="17"/>
                    <a:pt x="242" y="17"/>
                  </a:cubicBezTo>
                  <a:cubicBezTo>
                    <a:pt x="241" y="22"/>
                    <a:pt x="241" y="22"/>
                    <a:pt x="241" y="22"/>
                  </a:cubicBezTo>
                  <a:cubicBezTo>
                    <a:pt x="240" y="23"/>
                    <a:pt x="240" y="23"/>
                    <a:pt x="240" y="23"/>
                  </a:cubicBezTo>
                  <a:cubicBezTo>
                    <a:pt x="235" y="26"/>
                    <a:pt x="235" y="26"/>
                    <a:pt x="235" y="26"/>
                  </a:cubicBezTo>
                  <a:cubicBezTo>
                    <a:pt x="235" y="26"/>
                    <a:pt x="233" y="26"/>
                    <a:pt x="232" y="27"/>
                  </a:cubicBezTo>
                  <a:cubicBezTo>
                    <a:pt x="231" y="27"/>
                    <a:pt x="229" y="28"/>
                    <a:pt x="229" y="28"/>
                  </a:cubicBezTo>
                  <a:cubicBezTo>
                    <a:pt x="229" y="28"/>
                    <a:pt x="227" y="30"/>
                    <a:pt x="227" y="31"/>
                  </a:cubicBezTo>
                  <a:cubicBezTo>
                    <a:pt x="226" y="33"/>
                    <a:pt x="225" y="36"/>
                    <a:pt x="225" y="36"/>
                  </a:cubicBezTo>
                  <a:cubicBezTo>
                    <a:pt x="223" y="41"/>
                    <a:pt x="223" y="41"/>
                    <a:pt x="223" y="41"/>
                  </a:cubicBezTo>
                  <a:cubicBezTo>
                    <a:pt x="223" y="48"/>
                    <a:pt x="223" y="48"/>
                    <a:pt x="223" y="48"/>
                  </a:cubicBezTo>
                  <a:cubicBezTo>
                    <a:pt x="225" y="56"/>
                    <a:pt x="225" y="56"/>
                    <a:pt x="225" y="56"/>
                  </a:cubicBezTo>
                  <a:cubicBezTo>
                    <a:pt x="227" y="65"/>
                    <a:pt x="227" y="65"/>
                    <a:pt x="227" y="65"/>
                  </a:cubicBezTo>
                  <a:cubicBezTo>
                    <a:pt x="227" y="65"/>
                    <a:pt x="224" y="68"/>
                    <a:pt x="223" y="68"/>
                  </a:cubicBezTo>
                  <a:cubicBezTo>
                    <a:pt x="223" y="68"/>
                    <a:pt x="222" y="69"/>
                    <a:pt x="222" y="69"/>
                  </a:cubicBezTo>
                  <a:cubicBezTo>
                    <a:pt x="222" y="71"/>
                    <a:pt x="222" y="71"/>
                    <a:pt x="222" y="71"/>
                  </a:cubicBezTo>
                  <a:cubicBezTo>
                    <a:pt x="221" y="74"/>
                    <a:pt x="221" y="74"/>
                    <a:pt x="221" y="74"/>
                  </a:cubicBezTo>
                  <a:cubicBezTo>
                    <a:pt x="220" y="76"/>
                    <a:pt x="220" y="76"/>
                    <a:pt x="220" y="76"/>
                  </a:cubicBezTo>
                  <a:cubicBezTo>
                    <a:pt x="220" y="76"/>
                    <a:pt x="219" y="78"/>
                    <a:pt x="218" y="78"/>
                  </a:cubicBezTo>
                  <a:cubicBezTo>
                    <a:pt x="217" y="79"/>
                    <a:pt x="215" y="81"/>
                    <a:pt x="215" y="81"/>
                  </a:cubicBezTo>
                  <a:cubicBezTo>
                    <a:pt x="216" y="83"/>
                    <a:pt x="216" y="83"/>
                    <a:pt x="216" y="83"/>
                  </a:cubicBezTo>
                  <a:cubicBezTo>
                    <a:pt x="227" y="85"/>
                    <a:pt x="227" y="85"/>
                    <a:pt x="227" y="85"/>
                  </a:cubicBezTo>
                  <a:cubicBezTo>
                    <a:pt x="227" y="87"/>
                    <a:pt x="227" y="87"/>
                    <a:pt x="227" y="87"/>
                  </a:cubicBezTo>
                  <a:cubicBezTo>
                    <a:pt x="232" y="92"/>
                    <a:pt x="232" y="92"/>
                    <a:pt x="232" y="92"/>
                  </a:cubicBezTo>
                  <a:cubicBezTo>
                    <a:pt x="235" y="97"/>
                    <a:pt x="235" y="97"/>
                    <a:pt x="235" y="97"/>
                  </a:cubicBezTo>
                  <a:cubicBezTo>
                    <a:pt x="240" y="99"/>
                    <a:pt x="240" y="99"/>
                    <a:pt x="240" y="99"/>
                  </a:cubicBezTo>
                  <a:cubicBezTo>
                    <a:pt x="240" y="99"/>
                    <a:pt x="244" y="102"/>
                    <a:pt x="244" y="102"/>
                  </a:cubicBezTo>
                  <a:cubicBezTo>
                    <a:pt x="243" y="103"/>
                    <a:pt x="238" y="105"/>
                    <a:pt x="238" y="105"/>
                  </a:cubicBezTo>
                  <a:cubicBezTo>
                    <a:pt x="235" y="107"/>
                    <a:pt x="235" y="107"/>
                    <a:pt x="235" y="107"/>
                  </a:cubicBezTo>
                  <a:cubicBezTo>
                    <a:pt x="235" y="107"/>
                    <a:pt x="233" y="107"/>
                    <a:pt x="231" y="108"/>
                  </a:cubicBezTo>
                  <a:cubicBezTo>
                    <a:pt x="230" y="109"/>
                    <a:pt x="224" y="112"/>
                    <a:pt x="224" y="112"/>
                  </a:cubicBezTo>
                  <a:cubicBezTo>
                    <a:pt x="216" y="107"/>
                    <a:pt x="216" y="107"/>
                    <a:pt x="216" y="107"/>
                  </a:cubicBezTo>
                  <a:cubicBezTo>
                    <a:pt x="211" y="106"/>
                    <a:pt x="211" y="106"/>
                    <a:pt x="211" y="106"/>
                  </a:cubicBezTo>
                  <a:cubicBezTo>
                    <a:pt x="209" y="109"/>
                    <a:pt x="209" y="109"/>
                    <a:pt x="209" y="109"/>
                  </a:cubicBezTo>
                  <a:cubicBezTo>
                    <a:pt x="204" y="110"/>
                    <a:pt x="204" y="110"/>
                    <a:pt x="204" y="110"/>
                  </a:cubicBezTo>
                  <a:cubicBezTo>
                    <a:pt x="201" y="115"/>
                    <a:pt x="201" y="115"/>
                    <a:pt x="201" y="115"/>
                  </a:cubicBezTo>
                  <a:cubicBezTo>
                    <a:pt x="201" y="115"/>
                    <a:pt x="194" y="117"/>
                    <a:pt x="192" y="118"/>
                  </a:cubicBezTo>
                  <a:cubicBezTo>
                    <a:pt x="191" y="119"/>
                    <a:pt x="187" y="122"/>
                    <a:pt x="187" y="122"/>
                  </a:cubicBezTo>
                  <a:cubicBezTo>
                    <a:pt x="188" y="126"/>
                    <a:pt x="188" y="126"/>
                    <a:pt x="188" y="126"/>
                  </a:cubicBezTo>
                  <a:cubicBezTo>
                    <a:pt x="184" y="129"/>
                    <a:pt x="184" y="129"/>
                    <a:pt x="184" y="129"/>
                  </a:cubicBezTo>
                  <a:cubicBezTo>
                    <a:pt x="184" y="129"/>
                    <a:pt x="181" y="130"/>
                    <a:pt x="180" y="132"/>
                  </a:cubicBezTo>
                  <a:cubicBezTo>
                    <a:pt x="180" y="134"/>
                    <a:pt x="181" y="135"/>
                    <a:pt x="181" y="135"/>
                  </a:cubicBezTo>
                  <a:cubicBezTo>
                    <a:pt x="179" y="135"/>
                    <a:pt x="176" y="136"/>
                    <a:pt x="175" y="137"/>
                  </a:cubicBezTo>
                  <a:cubicBezTo>
                    <a:pt x="174" y="137"/>
                    <a:pt x="174" y="139"/>
                    <a:pt x="175" y="141"/>
                  </a:cubicBezTo>
                  <a:cubicBezTo>
                    <a:pt x="175" y="142"/>
                    <a:pt x="177" y="144"/>
                    <a:pt x="179" y="147"/>
                  </a:cubicBezTo>
                  <a:cubicBezTo>
                    <a:pt x="180" y="150"/>
                    <a:pt x="181" y="150"/>
                    <a:pt x="181" y="151"/>
                  </a:cubicBezTo>
                  <a:cubicBezTo>
                    <a:pt x="181" y="152"/>
                    <a:pt x="180" y="155"/>
                    <a:pt x="179" y="156"/>
                  </a:cubicBezTo>
                  <a:cubicBezTo>
                    <a:pt x="177" y="158"/>
                    <a:pt x="175" y="158"/>
                    <a:pt x="174" y="158"/>
                  </a:cubicBezTo>
                  <a:cubicBezTo>
                    <a:pt x="173" y="159"/>
                    <a:pt x="170" y="161"/>
                    <a:pt x="169" y="161"/>
                  </a:cubicBezTo>
                  <a:cubicBezTo>
                    <a:pt x="168" y="162"/>
                    <a:pt x="163" y="163"/>
                    <a:pt x="162" y="163"/>
                  </a:cubicBezTo>
                  <a:cubicBezTo>
                    <a:pt x="161" y="163"/>
                    <a:pt x="155" y="165"/>
                    <a:pt x="155" y="165"/>
                  </a:cubicBezTo>
                  <a:cubicBezTo>
                    <a:pt x="150" y="167"/>
                    <a:pt x="150" y="167"/>
                    <a:pt x="150" y="167"/>
                  </a:cubicBezTo>
                  <a:cubicBezTo>
                    <a:pt x="147" y="169"/>
                    <a:pt x="147" y="169"/>
                    <a:pt x="147" y="169"/>
                  </a:cubicBezTo>
                  <a:cubicBezTo>
                    <a:pt x="139" y="167"/>
                    <a:pt x="139" y="167"/>
                    <a:pt x="139" y="167"/>
                  </a:cubicBezTo>
                  <a:cubicBezTo>
                    <a:pt x="129" y="164"/>
                    <a:pt x="129" y="164"/>
                    <a:pt x="129" y="164"/>
                  </a:cubicBezTo>
                  <a:cubicBezTo>
                    <a:pt x="129" y="164"/>
                    <a:pt x="124" y="168"/>
                    <a:pt x="123" y="168"/>
                  </a:cubicBezTo>
                  <a:cubicBezTo>
                    <a:pt x="122" y="168"/>
                    <a:pt x="116" y="164"/>
                    <a:pt x="116" y="164"/>
                  </a:cubicBezTo>
                  <a:cubicBezTo>
                    <a:pt x="113" y="159"/>
                    <a:pt x="113" y="159"/>
                    <a:pt x="113" y="159"/>
                  </a:cubicBezTo>
                  <a:cubicBezTo>
                    <a:pt x="113" y="159"/>
                    <a:pt x="107" y="160"/>
                    <a:pt x="106" y="160"/>
                  </a:cubicBezTo>
                  <a:cubicBezTo>
                    <a:pt x="105" y="160"/>
                    <a:pt x="104" y="162"/>
                    <a:pt x="104" y="163"/>
                  </a:cubicBezTo>
                  <a:cubicBezTo>
                    <a:pt x="103" y="163"/>
                    <a:pt x="101" y="163"/>
                    <a:pt x="99" y="163"/>
                  </a:cubicBezTo>
                  <a:cubicBezTo>
                    <a:pt x="96" y="163"/>
                    <a:pt x="94" y="165"/>
                    <a:pt x="94" y="165"/>
                  </a:cubicBezTo>
                  <a:cubicBezTo>
                    <a:pt x="92" y="169"/>
                    <a:pt x="92" y="169"/>
                    <a:pt x="92" y="169"/>
                  </a:cubicBezTo>
                  <a:cubicBezTo>
                    <a:pt x="92" y="169"/>
                    <a:pt x="87" y="171"/>
                    <a:pt x="87" y="171"/>
                  </a:cubicBezTo>
                  <a:cubicBezTo>
                    <a:pt x="86" y="172"/>
                    <a:pt x="77" y="175"/>
                    <a:pt x="77" y="175"/>
                  </a:cubicBezTo>
                  <a:cubicBezTo>
                    <a:pt x="70" y="177"/>
                    <a:pt x="70" y="177"/>
                    <a:pt x="70" y="177"/>
                  </a:cubicBezTo>
                  <a:cubicBezTo>
                    <a:pt x="70" y="177"/>
                    <a:pt x="68" y="178"/>
                    <a:pt x="67" y="177"/>
                  </a:cubicBezTo>
                  <a:cubicBezTo>
                    <a:pt x="66" y="177"/>
                    <a:pt x="63" y="180"/>
                    <a:pt x="63" y="180"/>
                  </a:cubicBezTo>
                  <a:cubicBezTo>
                    <a:pt x="57" y="184"/>
                    <a:pt x="57" y="184"/>
                    <a:pt x="57" y="184"/>
                  </a:cubicBezTo>
                  <a:cubicBezTo>
                    <a:pt x="51" y="184"/>
                    <a:pt x="51" y="184"/>
                    <a:pt x="51" y="184"/>
                  </a:cubicBezTo>
                  <a:cubicBezTo>
                    <a:pt x="51" y="184"/>
                    <a:pt x="51" y="183"/>
                    <a:pt x="51" y="183"/>
                  </a:cubicBezTo>
                  <a:cubicBezTo>
                    <a:pt x="51" y="183"/>
                    <a:pt x="51" y="183"/>
                    <a:pt x="51" y="183"/>
                  </a:cubicBezTo>
                  <a:cubicBezTo>
                    <a:pt x="51" y="182"/>
                    <a:pt x="51" y="182"/>
                    <a:pt x="51" y="182"/>
                  </a:cubicBezTo>
                  <a:cubicBezTo>
                    <a:pt x="51" y="181"/>
                    <a:pt x="50" y="180"/>
                    <a:pt x="50" y="178"/>
                  </a:cubicBezTo>
                  <a:cubicBezTo>
                    <a:pt x="49" y="176"/>
                    <a:pt x="48" y="174"/>
                    <a:pt x="48" y="172"/>
                  </a:cubicBezTo>
                  <a:cubicBezTo>
                    <a:pt x="48" y="171"/>
                    <a:pt x="49" y="170"/>
                    <a:pt x="49" y="169"/>
                  </a:cubicBezTo>
                  <a:cubicBezTo>
                    <a:pt x="49" y="169"/>
                    <a:pt x="49" y="169"/>
                    <a:pt x="49" y="169"/>
                  </a:cubicBezTo>
                  <a:cubicBezTo>
                    <a:pt x="50" y="168"/>
                    <a:pt x="50" y="167"/>
                    <a:pt x="50" y="165"/>
                  </a:cubicBezTo>
                  <a:cubicBezTo>
                    <a:pt x="49" y="161"/>
                    <a:pt x="45" y="161"/>
                    <a:pt x="44" y="157"/>
                  </a:cubicBezTo>
                  <a:cubicBezTo>
                    <a:pt x="43" y="154"/>
                    <a:pt x="39" y="151"/>
                    <a:pt x="39" y="150"/>
                  </a:cubicBezTo>
                  <a:cubicBezTo>
                    <a:pt x="32" y="146"/>
                    <a:pt x="28" y="147"/>
                    <a:pt x="24" y="143"/>
                  </a:cubicBezTo>
                  <a:cubicBezTo>
                    <a:pt x="23" y="142"/>
                    <a:pt x="22" y="141"/>
                    <a:pt x="22" y="140"/>
                  </a:cubicBezTo>
                  <a:cubicBezTo>
                    <a:pt x="23" y="139"/>
                    <a:pt x="23" y="139"/>
                    <a:pt x="23" y="139"/>
                  </a:cubicBezTo>
                  <a:cubicBezTo>
                    <a:pt x="23" y="139"/>
                    <a:pt x="22" y="139"/>
                    <a:pt x="21" y="138"/>
                  </a:cubicBezTo>
                  <a:cubicBezTo>
                    <a:pt x="20" y="137"/>
                    <a:pt x="19" y="136"/>
                    <a:pt x="18" y="135"/>
                  </a:cubicBezTo>
                  <a:cubicBezTo>
                    <a:pt x="18" y="135"/>
                    <a:pt x="18" y="135"/>
                    <a:pt x="18" y="135"/>
                  </a:cubicBezTo>
                  <a:cubicBezTo>
                    <a:pt x="19" y="135"/>
                    <a:pt x="20" y="133"/>
                    <a:pt x="20" y="133"/>
                  </a:cubicBezTo>
                  <a:cubicBezTo>
                    <a:pt x="21" y="130"/>
                    <a:pt x="21" y="130"/>
                    <a:pt x="21" y="130"/>
                  </a:cubicBezTo>
                  <a:cubicBezTo>
                    <a:pt x="22" y="128"/>
                    <a:pt x="22" y="128"/>
                    <a:pt x="22" y="128"/>
                  </a:cubicBezTo>
                  <a:cubicBezTo>
                    <a:pt x="22" y="128"/>
                    <a:pt x="21" y="125"/>
                    <a:pt x="20" y="125"/>
                  </a:cubicBezTo>
                  <a:cubicBezTo>
                    <a:pt x="20" y="124"/>
                    <a:pt x="17" y="123"/>
                    <a:pt x="17" y="123"/>
                  </a:cubicBezTo>
                  <a:cubicBezTo>
                    <a:pt x="17" y="118"/>
                    <a:pt x="17" y="118"/>
                    <a:pt x="17" y="118"/>
                  </a:cubicBezTo>
                  <a:cubicBezTo>
                    <a:pt x="16" y="113"/>
                    <a:pt x="16" y="113"/>
                    <a:pt x="16" y="113"/>
                  </a:cubicBezTo>
                  <a:cubicBezTo>
                    <a:pt x="14" y="110"/>
                    <a:pt x="14" y="110"/>
                    <a:pt x="14" y="110"/>
                  </a:cubicBezTo>
                  <a:cubicBezTo>
                    <a:pt x="14" y="110"/>
                    <a:pt x="16" y="108"/>
                    <a:pt x="17" y="107"/>
                  </a:cubicBezTo>
                  <a:cubicBezTo>
                    <a:pt x="17" y="107"/>
                    <a:pt x="18" y="106"/>
                    <a:pt x="19" y="106"/>
                  </a:cubicBezTo>
                  <a:cubicBezTo>
                    <a:pt x="20" y="105"/>
                    <a:pt x="22" y="105"/>
                    <a:pt x="23" y="105"/>
                  </a:cubicBezTo>
                  <a:cubicBezTo>
                    <a:pt x="24" y="105"/>
                    <a:pt x="26" y="103"/>
                    <a:pt x="26" y="103"/>
                  </a:cubicBezTo>
                  <a:cubicBezTo>
                    <a:pt x="26" y="103"/>
                    <a:pt x="26" y="100"/>
                    <a:pt x="25" y="99"/>
                  </a:cubicBezTo>
                  <a:cubicBezTo>
                    <a:pt x="25" y="97"/>
                    <a:pt x="27" y="95"/>
                    <a:pt x="27" y="95"/>
                  </a:cubicBezTo>
                  <a:cubicBezTo>
                    <a:pt x="27" y="95"/>
                    <a:pt x="30" y="91"/>
                    <a:pt x="31" y="90"/>
                  </a:cubicBezTo>
                  <a:cubicBezTo>
                    <a:pt x="32" y="89"/>
                    <a:pt x="33" y="84"/>
                    <a:pt x="33" y="84"/>
                  </a:cubicBezTo>
                  <a:cubicBezTo>
                    <a:pt x="29" y="84"/>
                    <a:pt x="29" y="84"/>
                    <a:pt x="29" y="84"/>
                  </a:cubicBezTo>
                  <a:cubicBezTo>
                    <a:pt x="25" y="83"/>
                    <a:pt x="25" y="83"/>
                    <a:pt x="25" y="83"/>
                  </a:cubicBezTo>
                  <a:cubicBezTo>
                    <a:pt x="25" y="83"/>
                    <a:pt x="21" y="77"/>
                    <a:pt x="21" y="77"/>
                  </a:cubicBezTo>
                  <a:cubicBezTo>
                    <a:pt x="21" y="76"/>
                    <a:pt x="19" y="76"/>
                    <a:pt x="19" y="76"/>
                  </a:cubicBezTo>
                  <a:cubicBezTo>
                    <a:pt x="19" y="76"/>
                    <a:pt x="15" y="74"/>
                    <a:pt x="15" y="74"/>
                  </a:cubicBezTo>
                  <a:cubicBezTo>
                    <a:pt x="14" y="74"/>
                    <a:pt x="11" y="73"/>
                    <a:pt x="11" y="73"/>
                  </a:cubicBezTo>
                  <a:cubicBezTo>
                    <a:pt x="11" y="73"/>
                    <a:pt x="7" y="68"/>
                    <a:pt x="6" y="66"/>
                  </a:cubicBezTo>
                  <a:cubicBezTo>
                    <a:pt x="5" y="64"/>
                    <a:pt x="4" y="63"/>
                    <a:pt x="4" y="63"/>
                  </a:cubicBezTo>
                  <a:cubicBezTo>
                    <a:pt x="4" y="63"/>
                    <a:pt x="3" y="61"/>
                    <a:pt x="2" y="60"/>
                  </a:cubicBezTo>
                  <a:cubicBezTo>
                    <a:pt x="1" y="59"/>
                    <a:pt x="1" y="57"/>
                    <a:pt x="1" y="57"/>
                  </a:cubicBezTo>
                  <a:cubicBezTo>
                    <a:pt x="1" y="57"/>
                    <a:pt x="2" y="54"/>
                    <a:pt x="1" y="52"/>
                  </a:cubicBezTo>
                  <a:cubicBezTo>
                    <a:pt x="1" y="51"/>
                    <a:pt x="0" y="47"/>
                    <a:pt x="1" y="47"/>
                  </a:cubicBezTo>
                  <a:cubicBezTo>
                    <a:pt x="2" y="45"/>
                    <a:pt x="3" y="43"/>
                    <a:pt x="5" y="42"/>
                  </a:cubicBezTo>
                  <a:cubicBezTo>
                    <a:pt x="6" y="42"/>
                    <a:pt x="6" y="42"/>
                    <a:pt x="7" y="42"/>
                  </a:cubicBezTo>
                  <a:cubicBezTo>
                    <a:pt x="8" y="42"/>
                    <a:pt x="7" y="39"/>
                    <a:pt x="7" y="39"/>
                  </a:cubicBezTo>
                  <a:lnTo>
                    <a:pt x="7" y="38"/>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33" name="Freeform 212">
              <a:extLst>
                <a:ext uri="{FF2B5EF4-FFF2-40B4-BE49-F238E27FC236}">
                  <a16:creationId xmlns:a16="http://schemas.microsoft.com/office/drawing/2014/main" id="{D535AFAC-B807-B74B-9D3C-5273FDA8CA44}"/>
                </a:ext>
              </a:extLst>
            </p:cNvPr>
            <p:cNvSpPr>
              <a:spLocks noEditPoints="1"/>
            </p:cNvSpPr>
            <p:nvPr/>
          </p:nvSpPr>
          <p:spPr bwMode="auto">
            <a:xfrm>
              <a:off x="8212117" y="3121101"/>
              <a:ext cx="622278" cy="493289"/>
            </a:xfrm>
            <a:custGeom>
              <a:avLst/>
              <a:gdLst>
                <a:gd name="T0" fmla="*/ 3 w 273"/>
                <a:gd name="T1" fmla="*/ 68 h 223"/>
                <a:gd name="T2" fmla="*/ 41 w 273"/>
                <a:gd name="T3" fmla="*/ 71 h 223"/>
                <a:gd name="T4" fmla="*/ 60 w 273"/>
                <a:gd name="T5" fmla="*/ 70 h 223"/>
                <a:gd name="T6" fmla="*/ 73 w 273"/>
                <a:gd name="T7" fmla="*/ 54 h 223"/>
                <a:gd name="T8" fmla="*/ 49 w 273"/>
                <a:gd name="T9" fmla="*/ 36 h 223"/>
                <a:gd name="T10" fmla="*/ 65 w 273"/>
                <a:gd name="T11" fmla="*/ 28 h 223"/>
                <a:gd name="T12" fmla="*/ 87 w 273"/>
                <a:gd name="T13" fmla="*/ 33 h 223"/>
                <a:gd name="T14" fmla="*/ 101 w 273"/>
                <a:gd name="T15" fmla="*/ 44 h 223"/>
                <a:gd name="T16" fmla="*/ 128 w 273"/>
                <a:gd name="T17" fmla="*/ 54 h 223"/>
                <a:gd name="T18" fmla="*/ 145 w 273"/>
                <a:gd name="T19" fmla="*/ 30 h 223"/>
                <a:gd name="T20" fmla="*/ 161 w 273"/>
                <a:gd name="T21" fmla="*/ 0 h 223"/>
                <a:gd name="T22" fmla="*/ 202 w 273"/>
                <a:gd name="T23" fmla="*/ 43 h 223"/>
                <a:gd name="T24" fmla="*/ 227 w 273"/>
                <a:gd name="T25" fmla="*/ 63 h 223"/>
                <a:gd name="T26" fmla="*/ 260 w 273"/>
                <a:gd name="T27" fmla="*/ 65 h 223"/>
                <a:gd name="T28" fmla="*/ 262 w 273"/>
                <a:gd name="T29" fmla="*/ 72 h 223"/>
                <a:gd name="T30" fmla="*/ 240 w 273"/>
                <a:gd name="T31" fmla="*/ 85 h 223"/>
                <a:gd name="T32" fmla="*/ 233 w 273"/>
                <a:gd name="T33" fmla="*/ 106 h 223"/>
                <a:gd name="T34" fmla="*/ 236 w 273"/>
                <a:gd name="T35" fmla="*/ 125 h 223"/>
                <a:gd name="T36" fmla="*/ 243 w 273"/>
                <a:gd name="T37" fmla="*/ 148 h 223"/>
                <a:gd name="T38" fmla="*/ 237 w 273"/>
                <a:gd name="T39" fmla="*/ 172 h 223"/>
                <a:gd name="T40" fmla="*/ 229 w 273"/>
                <a:gd name="T41" fmla="*/ 161 h 223"/>
                <a:gd name="T42" fmla="*/ 223 w 273"/>
                <a:gd name="T43" fmla="*/ 178 h 223"/>
                <a:gd name="T44" fmla="*/ 230 w 273"/>
                <a:gd name="T45" fmla="*/ 201 h 223"/>
                <a:gd name="T46" fmla="*/ 211 w 273"/>
                <a:gd name="T47" fmla="*/ 207 h 223"/>
                <a:gd name="T48" fmla="*/ 195 w 273"/>
                <a:gd name="T49" fmla="*/ 200 h 223"/>
                <a:gd name="T50" fmla="*/ 193 w 273"/>
                <a:gd name="T51" fmla="*/ 177 h 223"/>
                <a:gd name="T52" fmla="*/ 189 w 273"/>
                <a:gd name="T53" fmla="*/ 154 h 223"/>
                <a:gd name="T54" fmla="*/ 152 w 273"/>
                <a:gd name="T55" fmla="*/ 156 h 223"/>
                <a:gd name="T56" fmla="*/ 123 w 273"/>
                <a:gd name="T57" fmla="*/ 193 h 223"/>
                <a:gd name="T58" fmla="*/ 98 w 273"/>
                <a:gd name="T59" fmla="*/ 195 h 223"/>
                <a:gd name="T60" fmla="*/ 96 w 273"/>
                <a:gd name="T61" fmla="*/ 182 h 223"/>
                <a:gd name="T62" fmla="*/ 98 w 273"/>
                <a:gd name="T63" fmla="*/ 169 h 223"/>
                <a:gd name="T64" fmla="*/ 89 w 273"/>
                <a:gd name="T65" fmla="*/ 162 h 223"/>
                <a:gd name="T66" fmla="*/ 91 w 273"/>
                <a:gd name="T67" fmla="*/ 154 h 223"/>
                <a:gd name="T68" fmla="*/ 89 w 273"/>
                <a:gd name="T69" fmla="*/ 147 h 223"/>
                <a:gd name="T70" fmla="*/ 78 w 273"/>
                <a:gd name="T71" fmla="*/ 142 h 223"/>
                <a:gd name="T72" fmla="*/ 62 w 273"/>
                <a:gd name="T73" fmla="*/ 137 h 223"/>
                <a:gd name="T74" fmla="*/ 47 w 273"/>
                <a:gd name="T75" fmla="*/ 132 h 223"/>
                <a:gd name="T76" fmla="*/ 50 w 273"/>
                <a:gd name="T77" fmla="*/ 125 h 223"/>
                <a:gd name="T78" fmla="*/ 55 w 273"/>
                <a:gd name="T79" fmla="*/ 116 h 223"/>
                <a:gd name="T80" fmla="*/ 44 w 273"/>
                <a:gd name="T81" fmla="*/ 111 h 223"/>
                <a:gd name="T82" fmla="*/ 26 w 273"/>
                <a:gd name="T83" fmla="*/ 100 h 223"/>
                <a:gd name="T84" fmla="*/ 24 w 273"/>
                <a:gd name="T85" fmla="*/ 88 h 223"/>
                <a:gd name="T86" fmla="*/ 24 w 273"/>
                <a:gd name="T87" fmla="*/ 83 h 223"/>
                <a:gd name="T88" fmla="*/ 16 w 273"/>
                <a:gd name="T89" fmla="*/ 76 h 223"/>
                <a:gd name="T90" fmla="*/ 4 w 273"/>
                <a:gd name="T91" fmla="*/ 76 h 223"/>
                <a:gd name="T92" fmla="*/ 10 w 273"/>
                <a:gd name="T93" fmla="*/ 182 h 223"/>
                <a:gd name="T94" fmla="*/ 26 w 273"/>
                <a:gd name="T95" fmla="*/ 198 h 223"/>
                <a:gd name="T96" fmla="*/ 44 w 273"/>
                <a:gd name="T97" fmla="*/ 209 h 223"/>
                <a:gd name="T98" fmla="*/ 76 w 273"/>
                <a:gd name="T99" fmla="*/ 223 h 223"/>
                <a:gd name="T100" fmla="*/ 78 w 273"/>
                <a:gd name="T101" fmla="*/ 204 h 223"/>
                <a:gd name="T102" fmla="*/ 69 w 273"/>
                <a:gd name="T103" fmla="*/ 195 h 223"/>
                <a:gd name="T104" fmla="*/ 61 w 273"/>
                <a:gd name="T105" fmla="*/ 180 h 223"/>
                <a:gd name="T106" fmla="*/ 34 w 273"/>
                <a:gd name="T107" fmla="*/ 186 h 223"/>
                <a:gd name="T108" fmla="*/ 18 w 273"/>
                <a:gd name="T109" fmla="*/ 18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3" h="223">
                  <a:moveTo>
                    <a:pt x="0" y="75"/>
                  </a:moveTo>
                  <a:cubicBezTo>
                    <a:pt x="1" y="75"/>
                    <a:pt x="3" y="74"/>
                    <a:pt x="4" y="74"/>
                  </a:cubicBezTo>
                  <a:cubicBezTo>
                    <a:pt x="4" y="73"/>
                    <a:pt x="5" y="73"/>
                    <a:pt x="5" y="72"/>
                  </a:cubicBezTo>
                  <a:cubicBezTo>
                    <a:pt x="5" y="72"/>
                    <a:pt x="2" y="71"/>
                    <a:pt x="1" y="69"/>
                  </a:cubicBezTo>
                  <a:cubicBezTo>
                    <a:pt x="1" y="69"/>
                    <a:pt x="3" y="68"/>
                    <a:pt x="3" y="68"/>
                  </a:cubicBezTo>
                  <a:cubicBezTo>
                    <a:pt x="3" y="68"/>
                    <a:pt x="9" y="69"/>
                    <a:pt x="11" y="69"/>
                  </a:cubicBezTo>
                  <a:cubicBezTo>
                    <a:pt x="13" y="69"/>
                    <a:pt x="20" y="67"/>
                    <a:pt x="20" y="67"/>
                  </a:cubicBezTo>
                  <a:cubicBezTo>
                    <a:pt x="22" y="71"/>
                    <a:pt x="22" y="71"/>
                    <a:pt x="22" y="71"/>
                  </a:cubicBezTo>
                  <a:cubicBezTo>
                    <a:pt x="22" y="71"/>
                    <a:pt x="33" y="71"/>
                    <a:pt x="37" y="72"/>
                  </a:cubicBezTo>
                  <a:cubicBezTo>
                    <a:pt x="39" y="73"/>
                    <a:pt x="39" y="72"/>
                    <a:pt x="41" y="71"/>
                  </a:cubicBezTo>
                  <a:cubicBezTo>
                    <a:pt x="42" y="70"/>
                    <a:pt x="44" y="69"/>
                    <a:pt x="45" y="70"/>
                  </a:cubicBezTo>
                  <a:cubicBezTo>
                    <a:pt x="46" y="70"/>
                    <a:pt x="46" y="70"/>
                    <a:pt x="48" y="71"/>
                  </a:cubicBezTo>
                  <a:cubicBezTo>
                    <a:pt x="50" y="72"/>
                    <a:pt x="53" y="73"/>
                    <a:pt x="55" y="73"/>
                  </a:cubicBezTo>
                  <a:cubicBezTo>
                    <a:pt x="59" y="73"/>
                    <a:pt x="59" y="73"/>
                    <a:pt x="59" y="73"/>
                  </a:cubicBezTo>
                  <a:cubicBezTo>
                    <a:pt x="60" y="70"/>
                    <a:pt x="60" y="70"/>
                    <a:pt x="60" y="70"/>
                  </a:cubicBezTo>
                  <a:cubicBezTo>
                    <a:pt x="62" y="72"/>
                    <a:pt x="58" y="59"/>
                    <a:pt x="60" y="59"/>
                  </a:cubicBezTo>
                  <a:cubicBezTo>
                    <a:pt x="63" y="58"/>
                    <a:pt x="64" y="61"/>
                    <a:pt x="68" y="60"/>
                  </a:cubicBezTo>
                  <a:cubicBezTo>
                    <a:pt x="72" y="58"/>
                    <a:pt x="78" y="66"/>
                    <a:pt x="79" y="62"/>
                  </a:cubicBezTo>
                  <a:cubicBezTo>
                    <a:pt x="80" y="59"/>
                    <a:pt x="86" y="63"/>
                    <a:pt x="81" y="59"/>
                  </a:cubicBezTo>
                  <a:cubicBezTo>
                    <a:pt x="75" y="54"/>
                    <a:pt x="77" y="55"/>
                    <a:pt x="73" y="54"/>
                  </a:cubicBezTo>
                  <a:cubicBezTo>
                    <a:pt x="69" y="52"/>
                    <a:pt x="66" y="51"/>
                    <a:pt x="64" y="50"/>
                  </a:cubicBezTo>
                  <a:cubicBezTo>
                    <a:pt x="62" y="50"/>
                    <a:pt x="63" y="50"/>
                    <a:pt x="60" y="48"/>
                  </a:cubicBezTo>
                  <a:cubicBezTo>
                    <a:pt x="57" y="46"/>
                    <a:pt x="54" y="44"/>
                    <a:pt x="54" y="44"/>
                  </a:cubicBezTo>
                  <a:cubicBezTo>
                    <a:pt x="54" y="44"/>
                    <a:pt x="51" y="43"/>
                    <a:pt x="51" y="41"/>
                  </a:cubicBezTo>
                  <a:cubicBezTo>
                    <a:pt x="50" y="39"/>
                    <a:pt x="49" y="36"/>
                    <a:pt x="49" y="36"/>
                  </a:cubicBezTo>
                  <a:cubicBezTo>
                    <a:pt x="54" y="32"/>
                    <a:pt x="54" y="32"/>
                    <a:pt x="54" y="32"/>
                  </a:cubicBezTo>
                  <a:cubicBezTo>
                    <a:pt x="57" y="25"/>
                    <a:pt x="57" y="25"/>
                    <a:pt x="57" y="25"/>
                  </a:cubicBezTo>
                  <a:cubicBezTo>
                    <a:pt x="57" y="25"/>
                    <a:pt x="54" y="23"/>
                    <a:pt x="59" y="23"/>
                  </a:cubicBezTo>
                  <a:cubicBezTo>
                    <a:pt x="63" y="23"/>
                    <a:pt x="63" y="23"/>
                    <a:pt x="63" y="23"/>
                  </a:cubicBezTo>
                  <a:cubicBezTo>
                    <a:pt x="63" y="23"/>
                    <a:pt x="64" y="29"/>
                    <a:pt x="65" y="28"/>
                  </a:cubicBezTo>
                  <a:cubicBezTo>
                    <a:pt x="67" y="28"/>
                    <a:pt x="68" y="26"/>
                    <a:pt x="69" y="25"/>
                  </a:cubicBezTo>
                  <a:cubicBezTo>
                    <a:pt x="70" y="24"/>
                    <a:pt x="73" y="21"/>
                    <a:pt x="74" y="22"/>
                  </a:cubicBezTo>
                  <a:cubicBezTo>
                    <a:pt x="74" y="24"/>
                    <a:pt x="71" y="27"/>
                    <a:pt x="75" y="27"/>
                  </a:cubicBezTo>
                  <a:cubicBezTo>
                    <a:pt x="79" y="27"/>
                    <a:pt x="78" y="29"/>
                    <a:pt x="81" y="30"/>
                  </a:cubicBezTo>
                  <a:cubicBezTo>
                    <a:pt x="84" y="30"/>
                    <a:pt x="87" y="32"/>
                    <a:pt x="87" y="33"/>
                  </a:cubicBezTo>
                  <a:cubicBezTo>
                    <a:pt x="87" y="34"/>
                    <a:pt x="87" y="35"/>
                    <a:pt x="88" y="36"/>
                  </a:cubicBezTo>
                  <a:cubicBezTo>
                    <a:pt x="90" y="37"/>
                    <a:pt x="91" y="36"/>
                    <a:pt x="93" y="36"/>
                  </a:cubicBezTo>
                  <a:cubicBezTo>
                    <a:pt x="95" y="36"/>
                    <a:pt x="95" y="34"/>
                    <a:pt x="96" y="36"/>
                  </a:cubicBezTo>
                  <a:cubicBezTo>
                    <a:pt x="96" y="38"/>
                    <a:pt x="97" y="39"/>
                    <a:pt x="97" y="39"/>
                  </a:cubicBezTo>
                  <a:cubicBezTo>
                    <a:pt x="101" y="44"/>
                    <a:pt x="101" y="44"/>
                    <a:pt x="101" y="44"/>
                  </a:cubicBezTo>
                  <a:cubicBezTo>
                    <a:pt x="105" y="48"/>
                    <a:pt x="105" y="48"/>
                    <a:pt x="105" y="48"/>
                  </a:cubicBezTo>
                  <a:cubicBezTo>
                    <a:pt x="105" y="48"/>
                    <a:pt x="102" y="48"/>
                    <a:pt x="106" y="50"/>
                  </a:cubicBezTo>
                  <a:cubicBezTo>
                    <a:pt x="110" y="51"/>
                    <a:pt x="113" y="51"/>
                    <a:pt x="113" y="51"/>
                  </a:cubicBezTo>
                  <a:cubicBezTo>
                    <a:pt x="113" y="51"/>
                    <a:pt x="113" y="51"/>
                    <a:pt x="117" y="52"/>
                  </a:cubicBezTo>
                  <a:cubicBezTo>
                    <a:pt x="121" y="53"/>
                    <a:pt x="124" y="55"/>
                    <a:pt x="128" y="54"/>
                  </a:cubicBezTo>
                  <a:cubicBezTo>
                    <a:pt x="133" y="54"/>
                    <a:pt x="137" y="49"/>
                    <a:pt x="137" y="49"/>
                  </a:cubicBezTo>
                  <a:cubicBezTo>
                    <a:pt x="137" y="49"/>
                    <a:pt x="139" y="46"/>
                    <a:pt x="138" y="44"/>
                  </a:cubicBezTo>
                  <a:cubicBezTo>
                    <a:pt x="138" y="42"/>
                    <a:pt x="140" y="38"/>
                    <a:pt x="142" y="37"/>
                  </a:cubicBezTo>
                  <a:cubicBezTo>
                    <a:pt x="144" y="36"/>
                    <a:pt x="141" y="35"/>
                    <a:pt x="142" y="33"/>
                  </a:cubicBezTo>
                  <a:cubicBezTo>
                    <a:pt x="143" y="32"/>
                    <a:pt x="144" y="31"/>
                    <a:pt x="145" y="30"/>
                  </a:cubicBezTo>
                  <a:cubicBezTo>
                    <a:pt x="147" y="29"/>
                    <a:pt x="153" y="23"/>
                    <a:pt x="153" y="23"/>
                  </a:cubicBezTo>
                  <a:cubicBezTo>
                    <a:pt x="155" y="18"/>
                    <a:pt x="155" y="18"/>
                    <a:pt x="155" y="18"/>
                  </a:cubicBezTo>
                  <a:cubicBezTo>
                    <a:pt x="155" y="18"/>
                    <a:pt x="155" y="12"/>
                    <a:pt x="156" y="11"/>
                  </a:cubicBezTo>
                  <a:cubicBezTo>
                    <a:pt x="157" y="10"/>
                    <a:pt x="160" y="2"/>
                    <a:pt x="160" y="2"/>
                  </a:cubicBezTo>
                  <a:cubicBezTo>
                    <a:pt x="161" y="0"/>
                    <a:pt x="161" y="0"/>
                    <a:pt x="161" y="0"/>
                  </a:cubicBezTo>
                  <a:cubicBezTo>
                    <a:pt x="161" y="0"/>
                    <a:pt x="181" y="18"/>
                    <a:pt x="182" y="18"/>
                  </a:cubicBezTo>
                  <a:cubicBezTo>
                    <a:pt x="183" y="18"/>
                    <a:pt x="191" y="23"/>
                    <a:pt x="192" y="25"/>
                  </a:cubicBezTo>
                  <a:cubicBezTo>
                    <a:pt x="193" y="26"/>
                    <a:pt x="199" y="34"/>
                    <a:pt x="199" y="34"/>
                  </a:cubicBezTo>
                  <a:cubicBezTo>
                    <a:pt x="200" y="38"/>
                    <a:pt x="200" y="38"/>
                    <a:pt x="200" y="38"/>
                  </a:cubicBezTo>
                  <a:cubicBezTo>
                    <a:pt x="200" y="38"/>
                    <a:pt x="200" y="41"/>
                    <a:pt x="202" y="43"/>
                  </a:cubicBezTo>
                  <a:cubicBezTo>
                    <a:pt x="204" y="44"/>
                    <a:pt x="208" y="48"/>
                    <a:pt x="210" y="49"/>
                  </a:cubicBezTo>
                  <a:cubicBezTo>
                    <a:pt x="212" y="49"/>
                    <a:pt x="220" y="54"/>
                    <a:pt x="220" y="54"/>
                  </a:cubicBezTo>
                  <a:cubicBezTo>
                    <a:pt x="220" y="54"/>
                    <a:pt x="221" y="51"/>
                    <a:pt x="222" y="53"/>
                  </a:cubicBezTo>
                  <a:cubicBezTo>
                    <a:pt x="223" y="55"/>
                    <a:pt x="224" y="58"/>
                    <a:pt x="224" y="59"/>
                  </a:cubicBezTo>
                  <a:cubicBezTo>
                    <a:pt x="224" y="60"/>
                    <a:pt x="225" y="64"/>
                    <a:pt x="227" y="63"/>
                  </a:cubicBezTo>
                  <a:cubicBezTo>
                    <a:pt x="229" y="63"/>
                    <a:pt x="235" y="63"/>
                    <a:pt x="235" y="63"/>
                  </a:cubicBezTo>
                  <a:cubicBezTo>
                    <a:pt x="235" y="63"/>
                    <a:pt x="236" y="65"/>
                    <a:pt x="239" y="65"/>
                  </a:cubicBezTo>
                  <a:cubicBezTo>
                    <a:pt x="242" y="65"/>
                    <a:pt x="243" y="64"/>
                    <a:pt x="245" y="63"/>
                  </a:cubicBezTo>
                  <a:cubicBezTo>
                    <a:pt x="246" y="63"/>
                    <a:pt x="254" y="62"/>
                    <a:pt x="254" y="62"/>
                  </a:cubicBezTo>
                  <a:cubicBezTo>
                    <a:pt x="260" y="65"/>
                    <a:pt x="260" y="65"/>
                    <a:pt x="260" y="65"/>
                  </a:cubicBezTo>
                  <a:cubicBezTo>
                    <a:pt x="266" y="67"/>
                    <a:pt x="266" y="67"/>
                    <a:pt x="266" y="67"/>
                  </a:cubicBezTo>
                  <a:cubicBezTo>
                    <a:pt x="271" y="72"/>
                    <a:pt x="271" y="72"/>
                    <a:pt x="271" y="72"/>
                  </a:cubicBezTo>
                  <a:cubicBezTo>
                    <a:pt x="273" y="76"/>
                    <a:pt x="273" y="76"/>
                    <a:pt x="273" y="76"/>
                  </a:cubicBezTo>
                  <a:cubicBezTo>
                    <a:pt x="273" y="76"/>
                    <a:pt x="267" y="71"/>
                    <a:pt x="266" y="71"/>
                  </a:cubicBezTo>
                  <a:cubicBezTo>
                    <a:pt x="265" y="72"/>
                    <a:pt x="263" y="72"/>
                    <a:pt x="262" y="72"/>
                  </a:cubicBezTo>
                  <a:cubicBezTo>
                    <a:pt x="260" y="73"/>
                    <a:pt x="255" y="74"/>
                    <a:pt x="255" y="74"/>
                  </a:cubicBezTo>
                  <a:cubicBezTo>
                    <a:pt x="252" y="76"/>
                    <a:pt x="252" y="76"/>
                    <a:pt x="252" y="76"/>
                  </a:cubicBezTo>
                  <a:cubicBezTo>
                    <a:pt x="248" y="76"/>
                    <a:pt x="248" y="76"/>
                    <a:pt x="248" y="76"/>
                  </a:cubicBezTo>
                  <a:cubicBezTo>
                    <a:pt x="245" y="81"/>
                    <a:pt x="245" y="81"/>
                    <a:pt x="245" y="81"/>
                  </a:cubicBezTo>
                  <a:cubicBezTo>
                    <a:pt x="240" y="85"/>
                    <a:pt x="240" y="85"/>
                    <a:pt x="240" y="85"/>
                  </a:cubicBezTo>
                  <a:cubicBezTo>
                    <a:pt x="234" y="90"/>
                    <a:pt x="234" y="90"/>
                    <a:pt x="234" y="90"/>
                  </a:cubicBezTo>
                  <a:cubicBezTo>
                    <a:pt x="231" y="97"/>
                    <a:pt x="231" y="97"/>
                    <a:pt x="231" y="97"/>
                  </a:cubicBezTo>
                  <a:cubicBezTo>
                    <a:pt x="231" y="97"/>
                    <a:pt x="235" y="100"/>
                    <a:pt x="234" y="100"/>
                  </a:cubicBezTo>
                  <a:cubicBezTo>
                    <a:pt x="233" y="101"/>
                    <a:pt x="231" y="103"/>
                    <a:pt x="231" y="103"/>
                  </a:cubicBezTo>
                  <a:cubicBezTo>
                    <a:pt x="233" y="106"/>
                    <a:pt x="233" y="106"/>
                    <a:pt x="233" y="106"/>
                  </a:cubicBezTo>
                  <a:cubicBezTo>
                    <a:pt x="232" y="110"/>
                    <a:pt x="232" y="110"/>
                    <a:pt x="232" y="110"/>
                  </a:cubicBezTo>
                  <a:cubicBezTo>
                    <a:pt x="236" y="114"/>
                    <a:pt x="236" y="114"/>
                    <a:pt x="236" y="114"/>
                  </a:cubicBezTo>
                  <a:cubicBezTo>
                    <a:pt x="235" y="117"/>
                    <a:pt x="235" y="117"/>
                    <a:pt x="235" y="117"/>
                  </a:cubicBezTo>
                  <a:cubicBezTo>
                    <a:pt x="236" y="121"/>
                    <a:pt x="236" y="121"/>
                    <a:pt x="236" y="121"/>
                  </a:cubicBezTo>
                  <a:cubicBezTo>
                    <a:pt x="236" y="121"/>
                    <a:pt x="240" y="121"/>
                    <a:pt x="236" y="125"/>
                  </a:cubicBezTo>
                  <a:cubicBezTo>
                    <a:pt x="233" y="128"/>
                    <a:pt x="232" y="129"/>
                    <a:pt x="232" y="130"/>
                  </a:cubicBezTo>
                  <a:cubicBezTo>
                    <a:pt x="233" y="132"/>
                    <a:pt x="234" y="136"/>
                    <a:pt x="234" y="136"/>
                  </a:cubicBezTo>
                  <a:cubicBezTo>
                    <a:pt x="234" y="136"/>
                    <a:pt x="233" y="139"/>
                    <a:pt x="235" y="141"/>
                  </a:cubicBezTo>
                  <a:cubicBezTo>
                    <a:pt x="236" y="142"/>
                    <a:pt x="241" y="144"/>
                    <a:pt x="241" y="144"/>
                  </a:cubicBezTo>
                  <a:cubicBezTo>
                    <a:pt x="241" y="144"/>
                    <a:pt x="243" y="147"/>
                    <a:pt x="243" y="148"/>
                  </a:cubicBezTo>
                  <a:cubicBezTo>
                    <a:pt x="242" y="149"/>
                    <a:pt x="236" y="150"/>
                    <a:pt x="236" y="150"/>
                  </a:cubicBezTo>
                  <a:cubicBezTo>
                    <a:pt x="236" y="150"/>
                    <a:pt x="236" y="153"/>
                    <a:pt x="236" y="154"/>
                  </a:cubicBezTo>
                  <a:cubicBezTo>
                    <a:pt x="236" y="155"/>
                    <a:pt x="237" y="160"/>
                    <a:pt x="237" y="160"/>
                  </a:cubicBezTo>
                  <a:cubicBezTo>
                    <a:pt x="239" y="166"/>
                    <a:pt x="239" y="166"/>
                    <a:pt x="239" y="166"/>
                  </a:cubicBezTo>
                  <a:cubicBezTo>
                    <a:pt x="239" y="166"/>
                    <a:pt x="239" y="170"/>
                    <a:pt x="237" y="172"/>
                  </a:cubicBezTo>
                  <a:cubicBezTo>
                    <a:pt x="234" y="174"/>
                    <a:pt x="233" y="175"/>
                    <a:pt x="231" y="173"/>
                  </a:cubicBezTo>
                  <a:cubicBezTo>
                    <a:pt x="235" y="169"/>
                    <a:pt x="235" y="169"/>
                    <a:pt x="235" y="169"/>
                  </a:cubicBezTo>
                  <a:cubicBezTo>
                    <a:pt x="234" y="165"/>
                    <a:pt x="234" y="165"/>
                    <a:pt x="234" y="165"/>
                  </a:cubicBezTo>
                  <a:cubicBezTo>
                    <a:pt x="231" y="166"/>
                    <a:pt x="231" y="166"/>
                    <a:pt x="231" y="166"/>
                  </a:cubicBezTo>
                  <a:cubicBezTo>
                    <a:pt x="229" y="161"/>
                    <a:pt x="229" y="161"/>
                    <a:pt x="229" y="161"/>
                  </a:cubicBezTo>
                  <a:cubicBezTo>
                    <a:pt x="225" y="162"/>
                    <a:pt x="225" y="162"/>
                    <a:pt x="225" y="162"/>
                  </a:cubicBezTo>
                  <a:cubicBezTo>
                    <a:pt x="223" y="168"/>
                    <a:pt x="223" y="168"/>
                    <a:pt x="223" y="168"/>
                  </a:cubicBezTo>
                  <a:cubicBezTo>
                    <a:pt x="225" y="174"/>
                    <a:pt x="225" y="174"/>
                    <a:pt x="225" y="174"/>
                  </a:cubicBezTo>
                  <a:cubicBezTo>
                    <a:pt x="226" y="177"/>
                    <a:pt x="226" y="177"/>
                    <a:pt x="226" y="177"/>
                  </a:cubicBezTo>
                  <a:cubicBezTo>
                    <a:pt x="226" y="177"/>
                    <a:pt x="224" y="177"/>
                    <a:pt x="223" y="178"/>
                  </a:cubicBezTo>
                  <a:cubicBezTo>
                    <a:pt x="223" y="178"/>
                    <a:pt x="221" y="179"/>
                    <a:pt x="222" y="180"/>
                  </a:cubicBezTo>
                  <a:cubicBezTo>
                    <a:pt x="223" y="181"/>
                    <a:pt x="224" y="183"/>
                    <a:pt x="224" y="183"/>
                  </a:cubicBezTo>
                  <a:cubicBezTo>
                    <a:pt x="224" y="184"/>
                    <a:pt x="225" y="188"/>
                    <a:pt x="225" y="188"/>
                  </a:cubicBezTo>
                  <a:cubicBezTo>
                    <a:pt x="227" y="192"/>
                    <a:pt x="227" y="192"/>
                    <a:pt x="227" y="192"/>
                  </a:cubicBezTo>
                  <a:cubicBezTo>
                    <a:pt x="227" y="192"/>
                    <a:pt x="230" y="200"/>
                    <a:pt x="230" y="201"/>
                  </a:cubicBezTo>
                  <a:cubicBezTo>
                    <a:pt x="230" y="201"/>
                    <a:pt x="232" y="209"/>
                    <a:pt x="232" y="209"/>
                  </a:cubicBezTo>
                  <a:cubicBezTo>
                    <a:pt x="232" y="209"/>
                    <a:pt x="227" y="214"/>
                    <a:pt x="226" y="215"/>
                  </a:cubicBezTo>
                  <a:cubicBezTo>
                    <a:pt x="224" y="216"/>
                    <a:pt x="224" y="218"/>
                    <a:pt x="223" y="217"/>
                  </a:cubicBezTo>
                  <a:cubicBezTo>
                    <a:pt x="222" y="216"/>
                    <a:pt x="220" y="214"/>
                    <a:pt x="218" y="213"/>
                  </a:cubicBezTo>
                  <a:cubicBezTo>
                    <a:pt x="217" y="212"/>
                    <a:pt x="212" y="208"/>
                    <a:pt x="211" y="207"/>
                  </a:cubicBezTo>
                  <a:cubicBezTo>
                    <a:pt x="210" y="206"/>
                    <a:pt x="208" y="205"/>
                    <a:pt x="208" y="205"/>
                  </a:cubicBezTo>
                  <a:cubicBezTo>
                    <a:pt x="208" y="205"/>
                    <a:pt x="207" y="207"/>
                    <a:pt x="206" y="207"/>
                  </a:cubicBezTo>
                  <a:cubicBezTo>
                    <a:pt x="205" y="207"/>
                    <a:pt x="203" y="206"/>
                    <a:pt x="203" y="206"/>
                  </a:cubicBezTo>
                  <a:cubicBezTo>
                    <a:pt x="202" y="206"/>
                    <a:pt x="200" y="205"/>
                    <a:pt x="199" y="204"/>
                  </a:cubicBezTo>
                  <a:cubicBezTo>
                    <a:pt x="197" y="202"/>
                    <a:pt x="196" y="200"/>
                    <a:pt x="195" y="200"/>
                  </a:cubicBezTo>
                  <a:cubicBezTo>
                    <a:pt x="195" y="200"/>
                    <a:pt x="195" y="199"/>
                    <a:pt x="191" y="199"/>
                  </a:cubicBezTo>
                  <a:cubicBezTo>
                    <a:pt x="187" y="200"/>
                    <a:pt x="179" y="200"/>
                    <a:pt x="184" y="194"/>
                  </a:cubicBezTo>
                  <a:cubicBezTo>
                    <a:pt x="185" y="192"/>
                    <a:pt x="183" y="189"/>
                    <a:pt x="189" y="186"/>
                  </a:cubicBezTo>
                  <a:cubicBezTo>
                    <a:pt x="189" y="186"/>
                    <a:pt x="194" y="184"/>
                    <a:pt x="195" y="182"/>
                  </a:cubicBezTo>
                  <a:cubicBezTo>
                    <a:pt x="197" y="180"/>
                    <a:pt x="193" y="177"/>
                    <a:pt x="193" y="177"/>
                  </a:cubicBezTo>
                  <a:cubicBezTo>
                    <a:pt x="192" y="177"/>
                    <a:pt x="191" y="177"/>
                    <a:pt x="189" y="176"/>
                  </a:cubicBezTo>
                  <a:cubicBezTo>
                    <a:pt x="188" y="176"/>
                    <a:pt x="183" y="173"/>
                    <a:pt x="183" y="172"/>
                  </a:cubicBezTo>
                  <a:cubicBezTo>
                    <a:pt x="182" y="170"/>
                    <a:pt x="182" y="169"/>
                    <a:pt x="183" y="165"/>
                  </a:cubicBezTo>
                  <a:cubicBezTo>
                    <a:pt x="184" y="161"/>
                    <a:pt x="185" y="163"/>
                    <a:pt x="187" y="161"/>
                  </a:cubicBezTo>
                  <a:cubicBezTo>
                    <a:pt x="190" y="158"/>
                    <a:pt x="192" y="156"/>
                    <a:pt x="189" y="154"/>
                  </a:cubicBezTo>
                  <a:cubicBezTo>
                    <a:pt x="186" y="153"/>
                    <a:pt x="185" y="154"/>
                    <a:pt x="179" y="150"/>
                  </a:cubicBezTo>
                  <a:cubicBezTo>
                    <a:pt x="173" y="146"/>
                    <a:pt x="171" y="144"/>
                    <a:pt x="170" y="144"/>
                  </a:cubicBezTo>
                  <a:cubicBezTo>
                    <a:pt x="169" y="143"/>
                    <a:pt x="168" y="142"/>
                    <a:pt x="166" y="143"/>
                  </a:cubicBezTo>
                  <a:cubicBezTo>
                    <a:pt x="165" y="144"/>
                    <a:pt x="160" y="149"/>
                    <a:pt x="159" y="150"/>
                  </a:cubicBezTo>
                  <a:cubicBezTo>
                    <a:pt x="158" y="151"/>
                    <a:pt x="152" y="156"/>
                    <a:pt x="152" y="156"/>
                  </a:cubicBezTo>
                  <a:cubicBezTo>
                    <a:pt x="151" y="157"/>
                    <a:pt x="141" y="164"/>
                    <a:pt x="141" y="164"/>
                  </a:cubicBezTo>
                  <a:cubicBezTo>
                    <a:pt x="141" y="164"/>
                    <a:pt x="138" y="172"/>
                    <a:pt x="136" y="175"/>
                  </a:cubicBezTo>
                  <a:cubicBezTo>
                    <a:pt x="135" y="178"/>
                    <a:pt x="129" y="182"/>
                    <a:pt x="129" y="184"/>
                  </a:cubicBezTo>
                  <a:cubicBezTo>
                    <a:pt x="129" y="185"/>
                    <a:pt x="129" y="188"/>
                    <a:pt x="128" y="189"/>
                  </a:cubicBezTo>
                  <a:cubicBezTo>
                    <a:pt x="128" y="189"/>
                    <a:pt x="125" y="193"/>
                    <a:pt x="123" y="193"/>
                  </a:cubicBezTo>
                  <a:cubicBezTo>
                    <a:pt x="122" y="194"/>
                    <a:pt x="116" y="195"/>
                    <a:pt x="116" y="197"/>
                  </a:cubicBezTo>
                  <a:cubicBezTo>
                    <a:pt x="116" y="199"/>
                    <a:pt x="119" y="199"/>
                    <a:pt x="116" y="203"/>
                  </a:cubicBezTo>
                  <a:cubicBezTo>
                    <a:pt x="113" y="206"/>
                    <a:pt x="110" y="220"/>
                    <a:pt x="107" y="208"/>
                  </a:cubicBezTo>
                  <a:cubicBezTo>
                    <a:pt x="105" y="200"/>
                    <a:pt x="105" y="199"/>
                    <a:pt x="103" y="198"/>
                  </a:cubicBezTo>
                  <a:cubicBezTo>
                    <a:pt x="100" y="196"/>
                    <a:pt x="98" y="195"/>
                    <a:pt x="98" y="195"/>
                  </a:cubicBezTo>
                  <a:cubicBezTo>
                    <a:pt x="98" y="195"/>
                    <a:pt x="96" y="192"/>
                    <a:pt x="100" y="191"/>
                  </a:cubicBezTo>
                  <a:cubicBezTo>
                    <a:pt x="104" y="191"/>
                    <a:pt x="105" y="193"/>
                    <a:pt x="107" y="191"/>
                  </a:cubicBezTo>
                  <a:cubicBezTo>
                    <a:pt x="110" y="189"/>
                    <a:pt x="111" y="188"/>
                    <a:pt x="107" y="187"/>
                  </a:cubicBezTo>
                  <a:cubicBezTo>
                    <a:pt x="103" y="186"/>
                    <a:pt x="105" y="188"/>
                    <a:pt x="101" y="186"/>
                  </a:cubicBezTo>
                  <a:cubicBezTo>
                    <a:pt x="98" y="183"/>
                    <a:pt x="97" y="183"/>
                    <a:pt x="96" y="182"/>
                  </a:cubicBezTo>
                  <a:cubicBezTo>
                    <a:pt x="96" y="181"/>
                    <a:pt x="96" y="181"/>
                    <a:pt x="97" y="180"/>
                  </a:cubicBezTo>
                  <a:cubicBezTo>
                    <a:pt x="99" y="177"/>
                    <a:pt x="99" y="177"/>
                    <a:pt x="99" y="177"/>
                  </a:cubicBezTo>
                  <a:cubicBezTo>
                    <a:pt x="99" y="177"/>
                    <a:pt x="99" y="177"/>
                    <a:pt x="98" y="177"/>
                  </a:cubicBezTo>
                  <a:cubicBezTo>
                    <a:pt x="98" y="175"/>
                    <a:pt x="100" y="173"/>
                    <a:pt x="100" y="171"/>
                  </a:cubicBezTo>
                  <a:cubicBezTo>
                    <a:pt x="100" y="170"/>
                    <a:pt x="99" y="169"/>
                    <a:pt x="98" y="169"/>
                  </a:cubicBezTo>
                  <a:cubicBezTo>
                    <a:pt x="97" y="169"/>
                    <a:pt x="98" y="169"/>
                    <a:pt x="96" y="169"/>
                  </a:cubicBezTo>
                  <a:cubicBezTo>
                    <a:pt x="96" y="168"/>
                    <a:pt x="95" y="168"/>
                    <a:pt x="95" y="167"/>
                  </a:cubicBezTo>
                  <a:cubicBezTo>
                    <a:pt x="94" y="166"/>
                    <a:pt x="94" y="166"/>
                    <a:pt x="94" y="166"/>
                  </a:cubicBezTo>
                  <a:cubicBezTo>
                    <a:pt x="90" y="166"/>
                    <a:pt x="90" y="166"/>
                    <a:pt x="90" y="166"/>
                  </a:cubicBezTo>
                  <a:cubicBezTo>
                    <a:pt x="89" y="162"/>
                    <a:pt x="89" y="162"/>
                    <a:pt x="89" y="162"/>
                  </a:cubicBezTo>
                  <a:cubicBezTo>
                    <a:pt x="89" y="162"/>
                    <a:pt x="92" y="163"/>
                    <a:pt x="93" y="163"/>
                  </a:cubicBezTo>
                  <a:cubicBezTo>
                    <a:pt x="94" y="163"/>
                    <a:pt x="98" y="160"/>
                    <a:pt x="98" y="160"/>
                  </a:cubicBezTo>
                  <a:cubicBezTo>
                    <a:pt x="98" y="160"/>
                    <a:pt x="96" y="159"/>
                    <a:pt x="95" y="159"/>
                  </a:cubicBezTo>
                  <a:cubicBezTo>
                    <a:pt x="94" y="159"/>
                    <a:pt x="94" y="156"/>
                    <a:pt x="94" y="156"/>
                  </a:cubicBezTo>
                  <a:cubicBezTo>
                    <a:pt x="91" y="154"/>
                    <a:pt x="91" y="154"/>
                    <a:pt x="91" y="154"/>
                  </a:cubicBezTo>
                  <a:cubicBezTo>
                    <a:pt x="87" y="153"/>
                    <a:pt x="87" y="153"/>
                    <a:pt x="87" y="153"/>
                  </a:cubicBezTo>
                  <a:cubicBezTo>
                    <a:pt x="87" y="153"/>
                    <a:pt x="86" y="152"/>
                    <a:pt x="85" y="152"/>
                  </a:cubicBezTo>
                  <a:cubicBezTo>
                    <a:pt x="85" y="151"/>
                    <a:pt x="85" y="150"/>
                    <a:pt x="85" y="150"/>
                  </a:cubicBezTo>
                  <a:cubicBezTo>
                    <a:pt x="86" y="149"/>
                    <a:pt x="86" y="149"/>
                    <a:pt x="86" y="149"/>
                  </a:cubicBezTo>
                  <a:cubicBezTo>
                    <a:pt x="89" y="147"/>
                    <a:pt x="89" y="147"/>
                    <a:pt x="89" y="147"/>
                  </a:cubicBezTo>
                  <a:cubicBezTo>
                    <a:pt x="89" y="144"/>
                    <a:pt x="89" y="144"/>
                    <a:pt x="89" y="144"/>
                  </a:cubicBezTo>
                  <a:cubicBezTo>
                    <a:pt x="89" y="141"/>
                    <a:pt x="89" y="141"/>
                    <a:pt x="89" y="141"/>
                  </a:cubicBezTo>
                  <a:cubicBezTo>
                    <a:pt x="87" y="141"/>
                    <a:pt x="87" y="141"/>
                    <a:pt x="87" y="141"/>
                  </a:cubicBezTo>
                  <a:cubicBezTo>
                    <a:pt x="87" y="141"/>
                    <a:pt x="83" y="143"/>
                    <a:pt x="81" y="141"/>
                  </a:cubicBezTo>
                  <a:cubicBezTo>
                    <a:pt x="79" y="140"/>
                    <a:pt x="80" y="141"/>
                    <a:pt x="78" y="142"/>
                  </a:cubicBezTo>
                  <a:cubicBezTo>
                    <a:pt x="77" y="142"/>
                    <a:pt x="75" y="144"/>
                    <a:pt x="75" y="144"/>
                  </a:cubicBezTo>
                  <a:cubicBezTo>
                    <a:pt x="75" y="144"/>
                    <a:pt x="74" y="145"/>
                    <a:pt x="72" y="145"/>
                  </a:cubicBezTo>
                  <a:cubicBezTo>
                    <a:pt x="71" y="145"/>
                    <a:pt x="71" y="142"/>
                    <a:pt x="71" y="142"/>
                  </a:cubicBezTo>
                  <a:cubicBezTo>
                    <a:pt x="66" y="141"/>
                    <a:pt x="66" y="141"/>
                    <a:pt x="66" y="141"/>
                  </a:cubicBezTo>
                  <a:cubicBezTo>
                    <a:pt x="62" y="137"/>
                    <a:pt x="62" y="137"/>
                    <a:pt x="62" y="137"/>
                  </a:cubicBezTo>
                  <a:cubicBezTo>
                    <a:pt x="56" y="137"/>
                    <a:pt x="56" y="137"/>
                    <a:pt x="56" y="137"/>
                  </a:cubicBezTo>
                  <a:cubicBezTo>
                    <a:pt x="54" y="136"/>
                    <a:pt x="54" y="136"/>
                    <a:pt x="54" y="136"/>
                  </a:cubicBezTo>
                  <a:cubicBezTo>
                    <a:pt x="52" y="134"/>
                    <a:pt x="52" y="134"/>
                    <a:pt x="52" y="134"/>
                  </a:cubicBezTo>
                  <a:cubicBezTo>
                    <a:pt x="52" y="134"/>
                    <a:pt x="51" y="132"/>
                    <a:pt x="50" y="132"/>
                  </a:cubicBezTo>
                  <a:cubicBezTo>
                    <a:pt x="48" y="131"/>
                    <a:pt x="48" y="132"/>
                    <a:pt x="47" y="132"/>
                  </a:cubicBezTo>
                  <a:cubicBezTo>
                    <a:pt x="46" y="132"/>
                    <a:pt x="46" y="132"/>
                    <a:pt x="43" y="132"/>
                  </a:cubicBezTo>
                  <a:cubicBezTo>
                    <a:pt x="41" y="132"/>
                    <a:pt x="41" y="130"/>
                    <a:pt x="41" y="130"/>
                  </a:cubicBezTo>
                  <a:cubicBezTo>
                    <a:pt x="41" y="130"/>
                    <a:pt x="42" y="128"/>
                    <a:pt x="42" y="127"/>
                  </a:cubicBezTo>
                  <a:cubicBezTo>
                    <a:pt x="42" y="127"/>
                    <a:pt x="44" y="127"/>
                    <a:pt x="44" y="127"/>
                  </a:cubicBezTo>
                  <a:cubicBezTo>
                    <a:pt x="45" y="126"/>
                    <a:pt x="48" y="125"/>
                    <a:pt x="50" y="125"/>
                  </a:cubicBezTo>
                  <a:cubicBezTo>
                    <a:pt x="51" y="125"/>
                    <a:pt x="51" y="125"/>
                    <a:pt x="53" y="124"/>
                  </a:cubicBezTo>
                  <a:cubicBezTo>
                    <a:pt x="54" y="124"/>
                    <a:pt x="54" y="123"/>
                    <a:pt x="54" y="123"/>
                  </a:cubicBezTo>
                  <a:cubicBezTo>
                    <a:pt x="54" y="123"/>
                    <a:pt x="54" y="119"/>
                    <a:pt x="54" y="119"/>
                  </a:cubicBezTo>
                  <a:cubicBezTo>
                    <a:pt x="54" y="118"/>
                    <a:pt x="54" y="118"/>
                    <a:pt x="55" y="118"/>
                  </a:cubicBezTo>
                  <a:cubicBezTo>
                    <a:pt x="55" y="117"/>
                    <a:pt x="55" y="116"/>
                    <a:pt x="55" y="116"/>
                  </a:cubicBezTo>
                  <a:cubicBezTo>
                    <a:pt x="55" y="116"/>
                    <a:pt x="54" y="114"/>
                    <a:pt x="54" y="113"/>
                  </a:cubicBezTo>
                  <a:cubicBezTo>
                    <a:pt x="53" y="111"/>
                    <a:pt x="52" y="112"/>
                    <a:pt x="52" y="112"/>
                  </a:cubicBezTo>
                  <a:cubicBezTo>
                    <a:pt x="50" y="112"/>
                    <a:pt x="50" y="112"/>
                    <a:pt x="50" y="112"/>
                  </a:cubicBezTo>
                  <a:cubicBezTo>
                    <a:pt x="50" y="112"/>
                    <a:pt x="47" y="112"/>
                    <a:pt x="47" y="111"/>
                  </a:cubicBezTo>
                  <a:cubicBezTo>
                    <a:pt x="46" y="111"/>
                    <a:pt x="44" y="111"/>
                    <a:pt x="44" y="111"/>
                  </a:cubicBezTo>
                  <a:cubicBezTo>
                    <a:pt x="41" y="108"/>
                    <a:pt x="41" y="108"/>
                    <a:pt x="41" y="108"/>
                  </a:cubicBezTo>
                  <a:cubicBezTo>
                    <a:pt x="41" y="108"/>
                    <a:pt x="39" y="108"/>
                    <a:pt x="37" y="108"/>
                  </a:cubicBezTo>
                  <a:cubicBezTo>
                    <a:pt x="35" y="107"/>
                    <a:pt x="33" y="106"/>
                    <a:pt x="33" y="106"/>
                  </a:cubicBezTo>
                  <a:cubicBezTo>
                    <a:pt x="27" y="102"/>
                    <a:pt x="27" y="102"/>
                    <a:pt x="27" y="102"/>
                  </a:cubicBezTo>
                  <a:cubicBezTo>
                    <a:pt x="26" y="100"/>
                    <a:pt x="26" y="100"/>
                    <a:pt x="26" y="100"/>
                  </a:cubicBezTo>
                  <a:cubicBezTo>
                    <a:pt x="24" y="99"/>
                    <a:pt x="24" y="99"/>
                    <a:pt x="24" y="99"/>
                  </a:cubicBezTo>
                  <a:cubicBezTo>
                    <a:pt x="24" y="99"/>
                    <a:pt x="21" y="95"/>
                    <a:pt x="21" y="94"/>
                  </a:cubicBezTo>
                  <a:cubicBezTo>
                    <a:pt x="21" y="94"/>
                    <a:pt x="21" y="94"/>
                    <a:pt x="22" y="93"/>
                  </a:cubicBezTo>
                  <a:cubicBezTo>
                    <a:pt x="22" y="93"/>
                    <a:pt x="22" y="92"/>
                    <a:pt x="23" y="91"/>
                  </a:cubicBezTo>
                  <a:cubicBezTo>
                    <a:pt x="23" y="90"/>
                    <a:pt x="24" y="89"/>
                    <a:pt x="24" y="88"/>
                  </a:cubicBezTo>
                  <a:cubicBezTo>
                    <a:pt x="24" y="88"/>
                    <a:pt x="25" y="87"/>
                    <a:pt x="26" y="87"/>
                  </a:cubicBezTo>
                  <a:cubicBezTo>
                    <a:pt x="27" y="87"/>
                    <a:pt x="28" y="86"/>
                    <a:pt x="28" y="86"/>
                  </a:cubicBezTo>
                  <a:cubicBezTo>
                    <a:pt x="28" y="85"/>
                    <a:pt x="28" y="84"/>
                    <a:pt x="29" y="83"/>
                  </a:cubicBezTo>
                  <a:cubicBezTo>
                    <a:pt x="29" y="82"/>
                    <a:pt x="27" y="83"/>
                    <a:pt x="26" y="82"/>
                  </a:cubicBezTo>
                  <a:cubicBezTo>
                    <a:pt x="25" y="82"/>
                    <a:pt x="25" y="82"/>
                    <a:pt x="24" y="83"/>
                  </a:cubicBezTo>
                  <a:cubicBezTo>
                    <a:pt x="23" y="83"/>
                    <a:pt x="22" y="81"/>
                    <a:pt x="22" y="81"/>
                  </a:cubicBezTo>
                  <a:cubicBezTo>
                    <a:pt x="22" y="80"/>
                    <a:pt x="20" y="80"/>
                    <a:pt x="19" y="79"/>
                  </a:cubicBezTo>
                  <a:cubicBezTo>
                    <a:pt x="18" y="79"/>
                    <a:pt x="18" y="79"/>
                    <a:pt x="18" y="78"/>
                  </a:cubicBezTo>
                  <a:cubicBezTo>
                    <a:pt x="17" y="77"/>
                    <a:pt x="18" y="77"/>
                    <a:pt x="17" y="77"/>
                  </a:cubicBezTo>
                  <a:cubicBezTo>
                    <a:pt x="17" y="76"/>
                    <a:pt x="16" y="76"/>
                    <a:pt x="16" y="76"/>
                  </a:cubicBezTo>
                  <a:cubicBezTo>
                    <a:pt x="16" y="76"/>
                    <a:pt x="15" y="78"/>
                    <a:pt x="14" y="78"/>
                  </a:cubicBezTo>
                  <a:cubicBezTo>
                    <a:pt x="13" y="78"/>
                    <a:pt x="12" y="77"/>
                    <a:pt x="12" y="77"/>
                  </a:cubicBezTo>
                  <a:cubicBezTo>
                    <a:pt x="11" y="77"/>
                    <a:pt x="10" y="77"/>
                    <a:pt x="9" y="78"/>
                  </a:cubicBezTo>
                  <a:cubicBezTo>
                    <a:pt x="9" y="78"/>
                    <a:pt x="7" y="77"/>
                    <a:pt x="7" y="77"/>
                  </a:cubicBezTo>
                  <a:cubicBezTo>
                    <a:pt x="7" y="76"/>
                    <a:pt x="4" y="76"/>
                    <a:pt x="4" y="76"/>
                  </a:cubicBezTo>
                  <a:cubicBezTo>
                    <a:pt x="4" y="76"/>
                    <a:pt x="4" y="77"/>
                    <a:pt x="3" y="77"/>
                  </a:cubicBezTo>
                  <a:cubicBezTo>
                    <a:pt x="2" y="78"/>
                    <a:pt x="1" y="77"/>
                    <a:pt x="1" y="77"/>
                  </a:cubicBezTo>
                  <a:cubicBezTo>
                    <a:pt x="0" y="77"/>
                    <a:pt x="0" y="76"/>
                    <a:pt x="0" y="75"/>
                  </a:cubicBezTo>
                  <a:close/>
                  <a:moveTo>
                    <a:pt x="10" y="182"/>
                  </a:moveTo>
                  <a:cubicBezTo>
                    <a:pt x="10" y="182"/>
                    <a:pt x="10" y="182"/>
                    <a:pt x="10" y="182"/>
                  </a:cubicBezTo>
                  <a:cubicBezTo>
                    <a:pt x="10" y="185"/>
                    <a:pt x="10" y="185"/>
                    <a:pt x="10" y="185"/>
                  </a:cubicBezTo>
                  <a:cubicBezTo>
                    <a:pt x="16" y="187"/>
                    <a:pt x="16" y="187"/>
                    <a:pt x="16" y="187"/>
                  </a:cubicBezTo>
                  <a:cubicBezTo>
                    <a:pt x="20" y="190"/>
                    <a:pt x="20" y="190"/>
                    <a:pt x="20" y="190"/>
                  </a:cubicBezTo>
                  <a:cubicBezTo>
                    <a:pt x="20" y="190"/>
                    <a:pt x="22" y="195"/>
                    <a:pt x="22" y="196"/>
                  </a:cubicBezTo>
                  <a:cubicBezTo>
                    <a:pt x="22" y="198"/>
                    <a:pt x="25" y="198"/>
                    <a:pt x="26" y="198"/>
                  </a:cubicBezTo>
                  <a:cubicBezTo>
                    <a:pt x="26" y="198"/>
                    <a:pt x="30" y="199"/>
                    <a:pt x="30" y="199"/>
                  </a:cubicBezTo>
                  <a:cubicBezTo>
                    <a:pt x="30" y="199"/>
                    <a:pt x="32" y="201"/>
                    <a:pt x="33" y="202"/>
                  </a:cubicBezTo>
                  <a:cubicBezTo>
                    <a:pt x="33" y="203"/>
                    <a:pt x="33" y="205"/>
                    <a:pt x="33" y="205"/>
                  </a:cubicBezTo>
                  <a:cubicBezTo>
                    <a:pt x="37" y="209"/>
                    <a:pt x="37" y="209"/>
                    <a:pt x="37" y="209"/>
                  </a:cubicBezTo>
                  <a:cubicBezTo>
                    <a:pt x="44" y="209"/>
                    <a:pt x="44" y="209"/>
                    <a:pt x="44" y="209"/>
                  </a:cubicBezTo>
                  <a:cubicBezTo>
                    <a:pt x="44" y="209"/>
                    <a:pt x="51" y="215"/>
                    <a:pt x="52" y="216"/>
                  </a:cubicBezTo>
                  <a:cubicBezTo>
                    <a:pt x="52" y="217"/>
                    <a:pt x="56" y="221"/>
                    <a:pt x="56" y="221"/>
                  </a:cubicBezTo>
                  <a:cubicBezTo>
                    <a:pt x="56" y="221"/>
                    <a:pt x="63" y="221"/>
                    <a:pt x="64" y="221"/>
                  </a:cubicBezTo>
                  <a:cubicBezTo>
                    <a:pt x="64" y="221"/>
                    <a:pt x="71" y="221"/>
                    <a:pt x="71" y="221"/>
                  </a:cubicBezTo>
                  <a:cubicBezTo>
                    <a:pt x="76" y="223"/>
                    <a:pt x="76" y="223"/>
                    <a:pt x="76" y="223"/>
                  </a:cubicBezTo>
                  <a:cubicBezTo>
                    <a:pt x="81" y="222"/>
                    <a:pt x="81" y="222"/>
                    <a:pt x="81" y="222"/>
                  </a:cubicBezTo>
                  <a:cubicBezTo>
                    <a:pt x="92" y="219"/>
                    <a:pt x="92" y="219"/>
                    <a:pt x="92" y="219"/>
                  </a:cubicBezTo>
                  <a:cubicBezTo>
                    <a:pt x="92" y="219"/>
                    <a:pt x="89" y="217"/>
                    <a:pt x="89" y="217"/>
                  </a:cubicBezTo>
                  <a:cubicBezTo>
                    <a:pt x="89" y="216"/>
                    <a:pt x="85" y="211"/>
                    <a:pt x="85" y="211"/>
                  </a:cubicBezTo>
                  <a:cubicBezTo>
                    <a:pt x="85" y="211"/>
                    <a:pt x="79" y="204"/>
                    <a:pt x="78" y="204"/>
                  </a:cubicBezTo>
                  <a:cubicBezTo>
                    <a:pt x="78" y="203"/>
                    <a:pt x="77" y="202"/>
                    <a:pt x="77" y="201"/>
                  </a:cubicBezTo>
                  <a:cubicBezTo>
                    <a:pt x="77" y="199"/>
                    <a:pt x="78" y="198"/>
                    <a:pt x="78" y="197"/>
                  </a:cubicBezTo>
                  <a:cubicBezTo>
                    <a:pt x="79" y="196"/>
                    <a:pt x="79" y="194"/>
                    <a:pt x="79" y="194"/>
                  </a:cubicBezTo>
                  <a:cubicBezTo>
                    <a:pt x="79" y="194"/>
                    <a:pt x="76" y="194"/>
                    <a:pt x="74" y="194"/>
                  </a:cubicBezTo>
                  <a:cubicBezTo>
                    <a:pt x="73" y="194"/>
                    <a:pt x="71" y="195"/>
                    <a:pt x="69" y="195"/>
                  </a:cubicBezTo>
                  <a:cubicBezTo>
                    <a:pt x="68" y="195"/>
                    <a:pt x="66" y="194"/>
                    <a:pt x="66" y="194"/>
                  </a:cubicBezTo>
                  <a:cubicBezTo>
                    <a:pt x="65" y="194"/>
                    <a:pt x="65" y="191"/>
                    <a:pt x="65" y="191"/>
                  </a:cubicBezTo>
                  <a:cubicBezTo>
                    <a:pt x="67" y="187"/>
                    <a:pt x="67" y="187"/>
                    <a:pt x="67" y="187"/>
                  </a:cubicBezTo>
                  <a:cubicBezTo>
                    <a:pt x="65" y="184"/>
                    <a:pt x="65" y="184"/>
                    <a:pt x="65" y="184"/>
                  </a:cubicBezTo>
                  <a:cubicBezTo>
                    <a:pt x="61" y="180"/>
                    <a:pt x="61" y="180"/>
                    <a:pt x="61" y="180"/>
                  </a:cubicBezTo>
                  <a:cubicBezTo>
                    <a:pt x="61" y="180"/>
                    <a:pt x="54" y="183"/>
                    <a:pt x="53" y="183"/>
                  </a:cubicBezTo>
                  <a:cubicBezTo>
                    <a:pt x="52" y="183"/>
                    <a:pt x="48" y="188"/>
                    <a:pt x="47" y="188"/>
                  </a:cubicBezTo>
                  <a:cubicBezTo>
                    <a:pt x="47" y="188"/>
                    <a:pt x="44" y="185"/>
                    <a:pt x="44" y="185"/>
                  </a:cubicBezTo>
                  <a:cubicBezTo>
                    <a:pt x="36" y="183"/>
                    <a:pt x="36" y="183"/>
                    <a:pt x="36" y="183"/>
                  </a:cubicBezTo>
                  <a:cubicBezTo>
                    <a:pt x="36" y="183"/>
                    <a:pt x="35" y="185"/>
                    <a:pt x="34" y="186"/>
                  </a:cubicBezTo>
                  <a:cubicBezTo>
                    <a:pt x="33" y="187"/>
                    <a:pt x="32" y="186"/>
                    <a:pt x="32" y="185"/>
                  </a:cubicBezTo>
                  <a:cubicBezTo>
                    <a:pt x="31" y="183"/>
                    <a:pt x="33" y="180"/>
                    <a:pt x="33" y="180"/>
                  </a:cubicBezTo>
                  <a:cubicBezTo>
                    <a:pt x="27" y="177"/>
                    <a:pt x="27" y="177"/>
                    <a:pt x="27" y="177"/>
                  </a:cubicBezTo>
                  <a:cubicBezTo>
                    <a:pt x="23" y="175"/>
                    <a:pt x="23" y="175"/>
                    <a:pt x="23" y="175"/>
                  </a:cubicBezTo>
                  <a:cubicBezTo>
                    <a:pt x="18" y="180"/>
                    <a:pt x="18" y="180"/>
                    <a:pt x="18" y="180"/>
                  </a:cubicBezTo>
                  <a:cubicBezTo>
                    <a:pt x="18" y="180"/>
                    <a:pt x="11" y="181"/>
                    <a:pt x="10" y="182"/>
                  </a:cubicBez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34" name="Freeform 221">
              <a:extLst>
                <a:ext uri="{FF2B5EF4-FFF2-40B4-BE49-F238E27FC236}">
                  <a16:creationId xmlns:a16="http://schemas.microsoft.com/office/drawing/2014/main" id="{EF740918-8A23-4A4C-B583-ECFAB7BF936E}"/>
                </a:ext>
              </a:extLst>
            </p:cNvPr>
            <p:cNvSpPr>
              <a:spLocks noEditPoints="1"/>
            </p:cNvSpPr>
            <p:nvPr/>
          </p:nvSpPr>
          <p:spPr bwMode="auto">
            <a:xfrm>
              <a:off x="4983089" y="2966616"/>
              <a:ext cx="635471" cy="313233"/>
            </a:xfrm>
            <a:custGeom>
              <a:avLst/>
              <a:gdLst>
                <a:gd name="T0" fmla="*/ 196 w 279"/>
                <a:gd name="T1" fmla="*/ 4 h 142"/>
                <a:gd name="T2" fmla="*/ 219 w 279"/>
                <a:gd name="T3" fmla="*/ 5 h 142"/>
                <a:gd name="T4" fmla="*/ 249 w 279"/>
                <a:gd name="T5" fmla="*/ 8 h 142"/>
                <a:gd name="T6" fmla="*/ 268 w 279"/>
                <a:gd name="T7" fmla="*/ 17 h 142"/>
                <a:gd name="T8" fmla="*/ 266 w 279"/>
                <a:gd name="T9" fmla="*/ 29 h 142"/>
                <a:gd name="T10" fmla="*/ 271 w 279"/>
                <a:gd name="T11" fmla="*/ 39 h 142"/>
                <a:gd name="T12" fmla="*/ 277 w 279"/>
                <a:gd name="T13" fmla="*/ 56 h 142"/>
                <a:gd name="T14" fmla="*/ 259 w 279"/>
                <a:gd name="T15" fmla="*/ 63 h 142"/>
                <a:gd name="T16" fmla="*/ 260 w 279"/>
                <a:gd name="T17" fmla="*/ 82 h 142"/>
                <a:gd name="T18" fmla="*/ 255 w 279"/>
                <a:gd name="T19" fmla="*/ 104 h 142"/>
                <a:gd name="T20" fmla="*/ 238 w 279"/>
                <a:gd name="T21" fmla="*/ 121 h 142"/>
                <a:gd name="T22" fmla="*/ 206 w 279"/>
                <a:gd name="T23" fmla="*/ 128 h 142"/>
                <a:gd name="T24" fmla="*/ 191 w 279"/>
                <a:gd name="T25" fmla="*/ 142 h 142"/>
                <a:gd name="T26" fmla="*/ 146 w 279"/>
                <a:gd name="T27" fmla="*/ 138 h 142"/>
                <a:gd name="T28" fmla="*/ 104 w 279"/>
                <a:gd name="T29" fmla="*/ 126 h 142"/>
                <a:gd name="T30" fmla="*/ 94 w 279"/>
                <a:gd name="T31" fmla="*/ 112 h 142"/>
                <a:gd name="T32" fmla="*/ 60 w 279"/>
                <a:gd name="T33" fmla="*/ 121 h 142"/>
                <a:gd name="T34" fmla="*/ 39 w 279"/>
                <a:gd name="T35" fmla="*/ 126 h 142"/>
                <a:gd name="T36" fmla="*/ 37 w 279"/>
                <a:gd name="T37" fmla="*/ 118 h 142"/>
                <a:gd name="T38" fmla="*/ 31 w 279"/>
                <a:gd name="T39" fmla="*/ 120 h 142"/>
                <a:gd name="T40" fmla="*/ 26 w 279"/>
                <a:gd name="T41" fmla="*/ 124 h 142"/>
                <a:gd name="T42" fmla="*/ 17 w 279"/>
                <a:gd name="T43" fmla="*/ 120 h 142"/>
                <a:gd name="T44" fmla="*/ 2 w 279"/>
                <a:gd name="T45" fmla="*/ 114 h 142"/>
                <a:gd name="T46" fmla="*/ 2 w 279"/>
                <a:gd name="T47" fmla="*/ 113 h 142"/>
                <a:gd name="T48" fmla="*/ 4 w 279"/>
                <a:gd name="T49" fmla="*/ 113 h 142"/>
                <a:gd name="T50" fmla="*/ 5 w 279"/>
                <a:gd name="T51" fmla="*/ 112 h 142"/>
                <a:gd name="T52" fmla="*/ 4 w 279"/>
                <a:gd name="T53" fmla="*/ 111 h 142"/>
                <a:gd name="T54" fmla="*/ 4 w 279"/>
                <a:gd name="T55" fmla="*/ 110 h 142"/>
                <a:gd name="T56" fmla="*/ 3 w 279"/>
                <a:gd name="T57" fmla="*/ 109 h 142"/>
                <a:gd name="T58" fmla="*/ 3 w 279"/>
                <a:gd name="T59" fmla="*/ 108 h 142"/>
                <a:gd name="T60" fmla="*/ 2 w 279"/>
                <a:gd name="T61" fmla="*/ 106 h 142"/>
                <a:gd name="T62" fmla="*/ 2 w 279"/>
                <a:gd name="T63" fmla="*/ 104 h 142"/>
                <a:gd name="T64" fmla="*/ 7 w 279"/>
                <a:gd name="T65" fmla="*/ 94 h 142"/>
                <a:gd name="T66" fmla="*/ 6 w 279"/>
                <a:gd name="T67" fmla="*/ 91 h 142"/>
                <a:gd name="T68" fmla="*/ 6 w 279"/>
                <a:gd name="T69" fmla="*/ 91 h 142"/>
                <a:gd name="T70" fmla="*/ 6 w 279"/>
                <a:gd name="T71" fmla="*/ 90 h 142"/>
                <a:gd name="T72" fmla="*/ 6 w 279"/>
                <a:gd name="T73" fmla="*/ 90 h 142"/>
                <a:gd name="T74" fmla="*/ 23 w 279"/>
                <a:gd name="T75" fmla="*/ 94 h 142"/>
                <a:gd name="T76" fmla="*/ 32 w 279"/>
                <a:gd name="T77" fmla="*/ 101 h 142"/>
                <a:gd name="T78" fmla="*/ 38 w 279"/>
                <a:gd name="T79" fmla="*/ 88 h 142"/>
                <a:gd name="T80" fmla="*/ 55 w 279"/>
                <a:gd name="T81" fmla="*/ 95 h 142"/>
                <a:gd name="T82" fmla="*/ 73 w 279"/>
                <a:gd name="T83" fmla="*/ 88 h 142"/>
                <a:gd name="T84" fmla="*/ 95 w 279"/>
                <a:gd name="T85" fmla="*/ 82 h 142"/>
                <a:gd name="T86" fmla="*/ 110 w 279"/>
                <a:gd name="T87" fmla="*/ 80 h 142"/>
                <a:gd name="T88" fmla="*/ 123 w 279"/>
                <a:gd name="T89" fmla="*/ 85 h 142"/>
                <a:gd name="T90" fmla="*/ 130 w 279"/>
                <a:gd name="T91" fmla="*/ 76 h 142"/>
                <a:gd name="T92" fmla="*/ 123 w 279"/>
                <a:gd name="T93" fmla="*/ 62 h 142"/>
                <a:gd name="T94" fmla="*/ 126 w 279"/>
                <a:gd name="T95" fmla="*/ 48 h 142"/>
                <a:gd name="T96" fmla="*/ 141 w 279"/>
                <a:gd name="T97" fmla="*/ 38 h 142"/>
                <a:gd name="T98" fmla="*/ 152 w 279"/>
                <a:gd name="T99" fmla="*/ 29 h 142"/>
                <a:gd name="T100" fmla="*/ 160 w 279"/>
                <a:gd name="T101" fmla="*/ 20 h 142"/>
                <a:gd name="T102" fmla="*/ 183 w 279"/>
                <a:gd name="T103" fmla="*/ 25 h 142"/>
                <a:gd name="T104" fmla="*/ 1 w 279"/>
                <a:gd name="T105" fmla="*/ 114 h 142"/>
                <a:gd name="T106" fmla="*/ 1 w 279"/>
                <a:gd name="T107" fmla="*/ 114 h 142"/>
                <a:gd name="T108" fmla="*/ 2 w 279"/>
                <a:gd name="T109"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142">
                  <a:moveTo>
                    <a:pt x="187" y="24"/>
                  </a:moveTo>
                  <a:cubicBezTo>
                    <a:pt x="187" y="24"/>
                    <a:pt x="187" y="18"/>
                    <a:pt x="188" y="18"/>
                  </a:cubicBezTo>
                  <a:cubicBezTo>
                    <a:pt x="189" y="18"/>
                    <a:pt x="191" y="15"/>
                    <a:pt x="191" y="15"/>
                  </a:cubicBezTo>
                  <a:cubicBezTo>
                    <a:pt x="194" y="14"/>
                    <a:pt x="194" y="14"/>
                    <a:pt x="194" y="14"/>
                  </a:cubicBezTo>
                  <a:cubicBezTo>
                    <a:pt x="194" y="14"/>
                    <a:pt x="196" y="12"/>
                    <a:pt x="196" y="10"/>
                  </a:cubicBezTo>
                  <a:cubicBezTo>
                    <a:pt x="195" y="9"/>
                    <a:pt x="196" y="4"/>
                    <a:pt x="196" y="4"/>
                  </a:cubicBezTo>
                  <a:cubicBezTo>
                    <a:pt x="196" y="4"/>
                    <a:pt x="195" y="1"/>
                    <a:pt x="196" y="1"/>
                  </a:cubicBezTo>
                  <a:cubicBezTo>
                    <a:pt x="198" y="0"/>
                    <a:pt x="201" y="2"/>
                    <a:pt x="201" y="2"/>
                  </a:cubicBezTo>
                  <a:cubicBezTo>
                    <a:pt x="206" y="3"/>
                    <a:pt x="206" y="3"/>
                    <a:pt x="206" y="3"/>
                  </a:cubicBezTo>
                  <a:cubicBezTo>
                    <a:pt x="206" y="3"/>
                    <a:pt x="208" y="3"/>
                    <a:pt x="209" y="3"/>
                  </a:cubicBezTo>
                  <a:cubicBezTo>
                    <a:pt x="210" y="3"/>
                    <a:pt x="214" y="4"/>
                    <a:pt x="214" y="4"/>
                  </a:cubicBezTo>
                  <a:cubicBezTo>
                    <a:pt x="214" y="4"/>
                    <a:pt x="218" y="5"/>
                    <a:pt x="219" y="5"/>
                  </a:cubicBezTo>
                  <a:cubicBezTo>
                    <a:pt x="220" y="5"/>
                    <a:pt x="224" y="5"/>
                    <a:pt x="224" y="5"/>
                  </a:cubicBezTo>
                  <a:cubicBezTo>
                    <a:pt x="226" y="6"/>
                    <a:pt x="226" y="6"/>
                    <a:pt x="226" y="6"/>
                  </a:cubicBezTo>
                  <a:cubicBezTo>
                    <a:pt x="233" y="9"/>
                    <a:pt x="233" y="9"/>
                    <a:pt x="233" y="9"/>
                  </a:cubicBezTo>
                  <a:cubicBezTo>
                    <a:pt x="237" y="11"/>
                    <a:pt x="237" y="11"/>
                    <a:pt x="237" y="11"/>
                  </a:cubicBezTo>
                  <a:cubicBezTo>
                    <a:pt x="248" y="12"/>
                    <a:pt x="248" y="12"/>
                    <a:pt x="248" y="12"/>
                  </a:cubicBezTo>
                  <a:cubicBezTo>
                    <a:pt x="249" y="8"/>
                    <a:pt x="249" y="8"/>
                    <a:pt x="249" y="8"/>
                  </a:cubicBezTo>
                  <a:cubicBezTo>
                    <a:pt x="249" y="8"/>
                    <a:pt x="253" y="7"/>
                    <a:pt x="253" y="8"/>
                  </a:cubicBezTo>
                  <a:cubicBezTo>
                    <a:pt x="254" y="8"/>
                    <a:pt x="256" y="10"/>
                    <a:pt x="259" y="11"/>
                  </a:cubicBezTo>
                  <a:cubicBezTo>
                    <a:pt x="262" y="11"/>
                    <a:pt x="265" y="10"/>
                    <a:pt x="265" y="10"/>
                  </a:cubicBezTo>
                  <a:cubicBezTo>
                    <a:pt x="267" y="16"/>
                    <a:pt x="267" y="16"/>
                    <a:pt x="267" y="16"/>
                  </a:cubicBezTo>
                  <a:cubicBezTo>
                    <a:pt x="269" y="17"/>
                    <a:pt x="269" y="17"/>
                    <a:pt x="269" y="17"/>
                  </a:cubicBezTo>
                  <a:cubicBezTo>
                    <a:pt x="268" y="17"/>
                    <a:pt x="268" y="17"/>
                    <a:pt x="268" y="17"/>
                  </a:cubicBezTo>
                  <a:cubicBezTo>
                    <a:pt x="268" y="20"/>
                    <a:pt x="268" y="20"/>
                    <a:pt x="268" y="20"/>
                  </a:cubicBezTo>
                  <a:cubicBezTo>
                    <a:pt x="269" y="21"/>
                    <a:pt x="269" y="21"/>
                    <a:pt x="269" y="21"/>
                  </a:cubicBezTo>
                  <a:cubicBezTo>
                    <a:pt x="269" y="21"/>
                    <a:pt x="268" y="23"/>
                    <a:pt x="268" y="23"/>
                  </a:cubicBezTo>
                  <a:cubicBezTo>
                    <a:pt x="268" y="23"/>
                    <a:pt x="268" y="25"/>
                    <a:pt x="268" y="25"/>
                  </a:cubicBezTo>
                  <a:cubicBezTo>
                    <a:pt x="266" y="27"/>
                    <a:pt x="266" y="27"/>
                    <a:pt x="266" y="27"/>
                  </a:cubicBezTo>
                  <a:cubicBezTo>
                    <a:pt x="266" y="29"/>
                    <a:pt x="266" y="29"/>
                    <a:pt x="266" y="29"/>
                  </a:cubicBezTo>
                  <a:cubicBezTo>
                    <a:pt x="266" y="29"/>
                    <a:pt x="266" y="32"/>
                    <a:pt x="266" y="32"/>
                  </a:cubicBezTo>
                  <a:cubicBezTo>
                    <a:pt x="266" y="32"/>
                    <a:pt x="267" y="33"/>
                    <a:pt x="268" y="33"/>
                  </a:cubicBezTo>
                  <a:cubicBezTo>
                    <a:pt x="268" y="33"/>
                    <a:pt x="268" y="34"/>
                    <a:pt x="268" y="34"/>
                  </a:cubicBezTo>
                  <a:cubicBezTo>
                    <a:pt x="268" y="34"/>
                    <a:pt x="269" y="35"/>
                    <a:pt x="270" y="36"/>
                  </a:cubicBezTo>
                  <a:cubicBezTo>
                    <a:pt x="270" y="36"/>
                    <a:pt x="270" y="36"/>
                    <a:pt x="270" y="36"/>
                  </a:cubicBezTo>
                  <a:cubicBezTo>
                    <a:pt x="270" y="36"/>
                    <a:pt x="271" y="38"/>
                    <a:pt x="271" y="39"/>
                  </a:cubicBezTo>
                  <a:cubicBezTo>
                    <a:pt x="272" y="40"/>
                    <a:pt x="272" y="41"/>
                    <a:pt x="272" y="41"/>
                  </a:cubicBezTo>
                  <a:cubicBezTo>
                    <a:pt x="272" y="41"/>
                    <a:pt x="273" y="43"/>
                    <a:pt x="274" y="43"/>
                  </a:cubicBezTo>
                  <a:cubicBezTo>
                    <a:pt x="274" y="43"/>
                    <a:pt x="275" y="43"/>
                    <a:pt x="276" y="43"/>
                  </a:cubicBezTo>
                  <a:cubicBezTo>
                    <a:pt x="276" y="43"/>
                    <a:pt x="277" y="43"/>
                    <a:pt x="277" y="43"/>
                  </a:cubicBezTo>
                  <a:cubicBezTo>
                    <a:pt x="277" y="44"/>
                    <a:pt x="276" y="50"/>
                    <a:pt x="276" y="50"/>
                  </a:cubicBezTo>
                  <a:cubicBezTo>
                    <a:pt x="277" y="56"/>
                    <a:pt x="277" y="56"/>
                    <a:pt x="277" y="56"/>
                  </a:cubicBezTo>
                  <a:cubicBezTo>
                    <a:pt x="277" y="56"/>
                    <a:pt x="276" y="59"/>
                    <a:pt x="276" y="60"/>
                  </a:cubicBezTo>
                  <a:cubicBezTo>
                    <a:pt x="277" y="62"/>
                    <a:pt x="279" y="64"/>
                    <a:pt x="276" y="65"/>
                  </a:cubicBezTo>
                  <a:cubicBezTo>
                    <a:pt x="274" y="65"/>
                    <a:pt x="271" y="67"/>
                    <a:pt x="270" y="65"/>
                  </a:cubicBezTo>
                  <a:cubicBezTo>
                    <a:pt x="270" y="65"/>
                    <a:pt x="269" y="63"/>
                    <a:pt x="269" y="66"/>
                  </a:cubicBezTo>
                  <a:cubicBezTo>
                    <a:pt x="270" y="67"/>
                    <a:pt x="267" y="66"/>
                    <a:pt x="267" y="66"/>
                  </a:cubicBezTo>
                  <a:cubicBezTo>
                    <a:pt x="259" y="63"/>
                    <a:pt x="259" y="63"/>
                    <a:pt x="259" y="63"/>
                  </a:cubicBezTo>
                  <a:cubicBezTo>
                    <a:pt x="257" y="65"/>
                    <a:pt x="257" y="65"/>
                    <a:pt x="257" y="65"/>
                  </a:cubicBezTo>
                  <a:cubicBezTo>
                    <a:pt x="253" y="68"/>
                    <a:pt x="253" y="68"/>
                    <a:pt x="253" y="68"/>
                  </a:cubicBezTo>
                  <a:cubicBezTo>
                    <a:pt x="259" y="70"/>
                    <a:pt x="259" y="70"/>
                    <a:pt x="259" y="70"/>
                  </a:cubicBezTo>
                  <a:cubicBezTo>
                    <a:pt x="261" y="70"/>
                    <a:pt x="261" y="70"/>
                    <a:pt x="261" y="70"/>
                  </a:cubicBezTo>
                  <a:cubicBezTo>
                    <a:pt x="266" y="78"/>
                    <a:pt x="266" y="78"/>
                    <a:pt x="266" y="78"/>
                  </a:cubicBezTo>
                  <a:cubicBezTo>
                    <a:pt x="260" y="82"/>
                    <a:pt x="260" y="82"/>
                    <a:pt x="260" y="82"/>
                  </a:cubicBezTo>
                  <a:cubicBezTo>
                    <a:pt x="260" y="82"/>
                    <a:pt x="257" y="84"/>
                    <a:pt x="256" y="84"/>
                  </a:cubicBezTo>
                  <a:cubicBezTo>
                    <a:pt x="255" y="84"/>
                    <a:pt x="254" y="85"/>
                    <a:pt x="254" y="85"/>
                  </a:cubicBezTo>
                  <a:cubicBezTo>
                    <a:pt x="257" y="91"/>
                    <a:pt x="257" y="91"/>
                    <a:pt x="257" y="91"/>
                  </a:cubicBezTo>
                  <a:cubicBezTo>
                    <a:pt x="257" y="93"/>
                    <a:pt x="257" y="93"/>
                    <a:pt x="257" y="93"/>
                  </a:cubicBezTo>
                  <a:cubicBezTo>
                    <a:pt x="258" y="99"/>
                    <a:pt x="258" y="99"/>
                    <a:pt x="258" y="99"/>
                  </a:cubicBezTo>
                  <a:cubicBezTo>
                    <a:pt x="255" y="104"/>
                    <a:pt x="255" y="104"/>
                    <a:pt x="255" y="104"/>
                  </a:cubicBezTo>
                  <a:cubicBezTo>
                    <a:pt x="252" y="105"/>
                    <a:pt x="252" y="105"/>
                    <a:pt x="252" y="105"/>
                  </a:cubicBezTo>
                  <a:cubicBezTo>
                    <a:pt x="249" y="112"/>
                    <a:pt x="249" y="112"/>
                    <a:pt x="249" y="112"/>
                  </a:cubicBezTo>
                  <a:cubicBezTo>
                    <a:pt x="244" y="115"/>
                    <a:pt x="244" y="115"/>
                    <a:pt x="244" y="115"/>
                  </a:cubicBezTo>
                  <a:cubicBezTo>
                    <a:pt x="243" y="119"/>
                    <a:pt x="243" y="119"/>
                    <a:pt x="243" y="119"/>
                  </a:cubicBezTo>
                  <a:cubicBezTo>
                    <a:pt x="244" y="125"/>
                    <a:pt x="244" y="125"/>
                    <a:pt x="244" y="125"/>
                  </a:cubicBezTo>
                  <a:cubicBezTo>
                    <a:pt x="238" y="121"/>
                    <a:pt x="238" y="121"/>
                    <a:pt x="238" y="121"/>
                  </a:cubicBezTo>
                  <a:cubicBezTo>
                    <a:pt x="233" y="123"/>
                    <a:pt x="233" y="123"/>
                    <a:pt x="233" y="123"/>
                  </a:cubicBezTo>
                  <a:cubicBezTo>
                    <a:pt x="230" y="124"/>
                    <a:pt x="230" y="124"/>
                    <a:pt x="230" y="124"/>
                  </a:cubicBezTo>
                  <a:cubicBezTo>
                    <a:pt x="224" y="128"/>
                    <a:pt x="224" y="128"/>
                    <a:pt x="224" y="128"/>
                  </a:cubicBezTo>
                  <a:cubicBezTo>
                    <a:pt x="219" y="126"/>
                    <a:pt x="219" y="126"/>
                    <a:pt x="219" y="126"/>
                  </a:cubicBezTo>
                  <a:cubicBezTo>
                    <a:pt x="212" y="128"/>
                    <a:pt x="212" y="128"/>
                    <a:pt x="212" y="128"/>
                  </a:cubicBezTo>
                  <a:cubicBezTo>
                    <a:pt x="206" y="128"/>
                    <a:pt x="206" y="128"/>
                    <a:pt x="206" y="128"/>
                  </a:cubicBezTo>
                  <a:cubicBezTo>
                    <a:pt x="203" y="130"/>
                    <a:pt x="203" y="130"/>
                    <a:pt x="203" y="130"/>
                  </a:cubicBezTo>
                  <a:cubicBezTo>
                    <a:pt x="201" y="134"/>
                    <a:pt x="201" y="134"/>
                    <a:pt x="201" y="134"/>
                  </a:cubicBezTo>
                  <a:cubicBezTo>
                    <a:pt x="200" y="136"/>
                    <a:pt x="200" y="136"/>
                    <a:pt x="200" y="136"/>
                  </a:cubicBezTo>
                  <a:cubicBezTo>
                    <a:pt x="196" y="137"/>
                    <a:pt x="196" y="137"/>
                    <a:pt x="196" y="137"/>
                  </a:cubicBezTo>
                  <a:cubicBezTo>
                    <a:pt x="194" y="140"/>
                    <a:pt x="194" y="140"/>
                    <a:pt x="194" y="140"/>
                  </a:cubicBezTo>
                  <a:cubicBezTo>
                    <a:pt x="191" y="142"/>
                    <a:pt x="191" y="142"/>
                    <a:pt x="191" y="142"/>
                  </a:cubicBezTo>
                  <a:cubicBezTo>
                    <a:pt x="189" y="142"/>
                    <a:pt x="189" y="142"/>
                    <a:pt x="189" y="142"/>
                  </a:cubicBezTo>
                  <a:cubicBezTo>
                    <a:pt x="180" y="142"/>
                    <a:pt x="180" y="142"/>
                    <a:pt x="180" y="142"/>
                  </a:cubicBezTo>
                  <a:cubicBezTo>
                    <a:pt x="170" y="141"/>
                    <a:pt x="170" y="141"/>
                    <a:pt x="170" y="141"/>
                  </a:cubicBezTo>
                  <a:cubicBezTo>
                    <a:pt x="161" y="138"/>
                    <a:pt x="161" y="138"/>
                    <a:pt x="161" y="138"/>
                  </a:cubicBezTo>
                  <a:cubicBezTo>
                    <a:pt x="154" y="139"/>
                    <a:pt x="154" y="139"/>
                    <a:pt x="154" y="139"/>
                  </a:cubicBezTo>
                  <a:cubicBezTo>
                    <a:pt x="154" y="139"/>
                    <a:pt x="149" y="138"/>
                    <a:pt x="146" y="138"/>
                  </a:cubicBezTo>
                  <a:cubicBezTo>
                    <a:pt x="142" y="138"/>
                    <a:pt x="134" y="136"/>
                    <a:pt x="134" y="136"/>
                  </a:cubicBezTo>
                  <a:cubicBezTo>
                    <a:pt x="124" y="133"/>
                    <a:pt x="124" y="133"/>
                    <a:pt x="124" y="133"/>
                  </a:cubicBezTo>
                  <a:cubicBezTo>
                    <a:pt x="118" y="133"/>
                    <a:pt x="118" y="133"/>
                    <a:pt x="118" y="133"/>
                  </a:cubicBezTo>
                  <a:cubicBezTo>
                    <a:pt x="109" y="132"/>
                    <a:pt x="109" y="132"/>
                    <a:pt x="109" y="132"/>
                  </a:cubicBezTo>
                  <a:cubicBezTo>
                    <a:pt x="109" y="132"/>
                    <a:pt x="108" y="130"/>
                    <a:pt x="107" y="129"/>
                  </a:cubicBezTo>
                  <a:cubicBezTo>
                    <a:pt x="107" y="128"/>
                    <a:pt x="104" y="126"/>
                    <a:pt x="104" y="126"/>
                  </a:cubicBezTo>
                  <a:cubicBezTo>
                    <a:pt x="104" y="124"/>
                    <a:pt x="104" y="124"/>
                    <a:pt x="104" y="124"/>
                  </a:cubicBezTo>
                  <a:cubicBezTo>
                    <a:pt x="102" y="119"/>
                    <a:pt x="102" y="119"/>
                    <a:pt x="102" y="119"/>
                  </a:cubicBezTo>
                  <a:cubicBezTo>
                    <a:pt x="100" y="115"/>
                    <a:pt x="100" y="115"/>
                    <a:pt x="100" y="115"/>
                  </a:cubicBezTo>
                  <a:cubicBezTo>
                    <a:pt x="102" y="112"/>
                    <a:pt x="102" y="112"/>
                    <a:pt x="102" y="112"/>
                  </a:cubicBezTo>
                  <a:cubicBezTo>
                    <a:pt x="100" y="111"/>
                    <a:pt x="100" y="111"/>
                    <a:pt x="100" y="111"/>
                  </a:cubicBezTo>
                  <a:cubicBezTo>
                    <a:pt x="100" y="111"/>
                    <a:pt x="96" y="112"/>
                    <a:pt x="94" y="112"/>
                  </a:cubicBezTo>
                  <a:cubicBezTo>
                    <a:pt x="93" y="113"/>
                    <a:pt x="87" y="114"/>
                    <a:pt x="87" y="114"/>
                  </a:cubicBezTo>
                  <a:cubicBezTo>
                    <a:pt x="85" y="115"/>
                    <a:pt x="85" y="115"/>
                    <a:pt x="85" y="115"/>
                  </a:cubicBezTo>
                  <a:cubicBezTo>
                    <a:pt x="77" y="115"/>
                    <a:pt x="77" y="115"/>
                    <a:pt x="77" y="115"/>
                  </a:cubicBezTo>
                  <a:cubicBezTo>
                    <a:pt x="69" y="116"/>
                    <a:pt x="69" y="116"/>
                    <a:pt x="69" y="116"/>
                  </a:cubicBezTo>
                  <a:cubicBezTo>
                    <a:pt x="66" y="118"/>
                    <a:pt x="66" y="118"/>
                    <a:pt x="66" y="118"/>
                  </a:cubicBezTo>
                  <a:cubicBezTo>
                    <a:pt x="60" y="121"/>
                    <a:pt x="60" y="121"/>
                    <a:pt x="60" y="121"/>
                  </a:cubicBezTo>
                  <a:cubicBezTo>
                    <a:pt x="60" y="125"/>
                    <a:pt x="60" y="125"/>
                    <a:pt x="60" y="125"/>
                  </a:cubicBezTo>
                  <a:cubicBezTo>
                    <a:pt x="57" y="129"/>
                    <a:pt x="57" y="129"/>
                    <a:pt x="57" y="129"/>
                  </a:cubicBezTo>
                  <a:cubicBezTo>
                    <a:pt x="52" y="129"/>
                    <a:pt x="52" y="129"/>
                    <a:pt x="52" y="129"/>
                  </a:cubicBezTo>
                  <a:cubicBezTo>
                    <a:pt x="47" y="125"/>
                    <a:pt x="47" y="125"/>
                    <a:pt x="47" y="125"/>
                  </a:cubicBezTo>
                  <a:cubicBezTo>
                    <a:pt x="45" y="127"/>
                    <a:pt x="45" y="127"/>
                    <a:pt x="45" y="127"/>
                  </a:cubicBezTo>
                  <a:cubicBezTo>
                    <a:pt x="39" y="126"/>
                    <a:pt x="39" y="126"/>
                    <a:pt x="39" y="126"/>
                  </a:cubicBezTo>
                  <a:cubicBezTo>
                    <a:pt x="38" y="127"/>
                    <a:pt x="38" y="127"/>
                    <a:pt x="38" y="127"/>
                  </a:cubicBezTo>
                  <a:cubicBezTo>
                    <a:pt x="38" y="127"/>
                    <a:pt x="38" y="126"/>
                    <a:pt x="38" y="126"/>
                  </a:cubicBezTo>
                  <a:cubicBezTo>
                    <a:pt x="38" y="125"/>
                    <a:pt x="39" y="122"/>
                    <a:pt x="39" y="122"/>
                  </a:cubicBezTo>
                  <a:cubicBezTo>
                    <a:pt x="39" y="122"/>
                    <a:pt x="39" y="121"/>
                    <a:pt x="39" y="120"/>
                  </a:cubicBezTo>
                  <a:cubicBezTo>
                    <a:pt x="39" y="120"/>
                    <a:pt x="38" y="119"/>
                    <a:pt x="38" y="119"/>
                  </a:cubicBezTo>
                  <a:cubicBezTo>
                    <a:pt x="37" y="118"/>
                    <a:pt x="37" y="118"/>
                    <a:pt x="37" y="118"/>
                  </a:cubicBezTo>
                  <a:cubicBezTo>
                    <a:pt x="37" y="118"/>
                    <a:pt x="36" y="116"/>
                    <a:pt x="36" y="116"/>
                  </a:cubicBezTo>
                  <a:cubicBezTo>
                    <a:pt x="35" y="117"/>
                    <a:pt x="34" y="117"/>
                    <a:pt x="34" y="117"/>
                  </a:cubicBezTo>
                  <a:cubicBezTo>
                    <a:pt x="34" y="117"/>
                    <a:pt x="34" y="119"/>
                    <a:pt x="34" y="119"/>
                  </a:cubicBezTo>
                  <a:cubicBezTo>
                    <a:pt x="33" y="120"/>
                    <a:pt x="32" y="120"/>
                    <a:pt x="32" y="120"/>
                  </a:cubicBezTo>
                  <a:cubicBezTo>
                    <a:pt x="32" y="120"/>
                    <a:pt x="32" y="120"/>
                    <a:pt x="32" y="120"/>
                  </a:cubicBezTo>
                  <a:cubicBezTo>
                    <a:pt x="31" y="120"/>
                    <a:pt x="31" y="120"/>
                    <a:pt x="31" y="120"/>
                  </a:cubicBezTo>
                  <a:cubicBezTo>
                    <a:pt x="30" y="122"/>
                    <a:pt x="30" y="122"/>
                    <a:pt x="30" y="122"/>
                  </a:cubicBezTo>
                  <a:cubicBezTo>
                    <a:pt x="29" y="123"/>
                    <a:pt x="29" y="123"/>
                    <a:pt x="29" y="123"/>
                  </a:cubicBezTo>
                  <a:cubicBezTo>
                    <a:pt x="29" y="123"/>
                    <a:pt x="29" y="123"/>
                    <a:pt x="29" y="123"/>
                  </a:cubicBezTo>
                  <a:cubicBezTo>
                    <a:pt x="29" y="123"/>
                    <a:pt x="29" y="123"/>
                    <a:pt x="29" y="123"/>
                  </a:cubicBezTo>
                  <a:cubicBezTo>
                    <a:pt x="29" y="123"/>
                    <a:pt x="28" y="123"/>
                    <a:pt x="28" y="124"/>
                  </a:cubicBezTo>
                  <a:cubicBezTo>
                    <a:pt x="28" y="124"/>
                    <a:pt x="27" y="124"/>
                    <a:pt x="26" y="124"/>
                  </a:cubicBezTo>
                  <a:cubicBezTo>
                    <a:pt x="26" y="124"/>
                    <a:pt x="24" y="124"/>
                    <a:pt x="24" y="124"/>
                  </a:cubicBezTo>
                  <a:cubicBezTo>
                    <a:pt x="23" y="123"/>
                    <a:pt x="23" y="123"/>
                    <a:pt x="23" y="123"/>
                  </a:cubicBezTo>
                  <a:cubicBezTo>
                    <a:pt x="20" y="122"/>
                    <a:pt x="20" y="122"/>
                    <a:pt x="20" y="122"/>
                  </a:cubicBezTo>
                  <a:cubicBezTo>
                    <a:pt x="20" y="122"/>
                    <a:pt x="20" y="122"/>
                    <a:pt x="20" y="122"/>
                  </a:cubicBezTo>
                  <a:cubicBezTo>
                    <a:pt x="18" y="121"/>
                    <a:pt x="18" y="121"/>
                    <a:pt x="18" y="121"/>
                  </a:cubicBezTo>
                  <a:cubicBezTo>
                    <a:pt x="17" y="120"/>
                    <a:pt x="17" y="120"/>
                    <a:pt x="17" y="120"/>
                  </a:cubicBezTo>
                  <a:cubicBezTo>
                    <a:pt x="17" y="118"/>
                    <a:pt x="17" y="118"/>
                    <a:pt x="17" y="118"/>
                  </a:cubicBezTo>
                  <a:cubicBezTo>
                    <a:pt x="15" y="116"/>
                    <a:pt x="15" y="116"/>
                    <a:pt x="15" y="116"/>
                  </a:cubicBezTo>
                  <a:cubicBezTo>
                    <a:pt x="11" y="115"/>
                    <a:pt x="11" y="115"/>
                    <a:pt x="11" y="115"/>
                  </a:cubicBezTo>
                  <a:cubicBezTo>
                    <a:pt x="8" y="114"/>
                    <a:pt x="8" y="114"/>
                    <a:pt x="8" y="114"/>
                  </a:cubicBezTo>
                  <a:cubicBezTo>
                    <a:pt x="6" y="114"/>
                    <a:pt x="6" y="114"/>
                    <a:pt x="6" y="114"/>
                  </a:cubicBezTo>
                  <a:cubicBezTo>
                    <a:pt x="6" y="114"/>
                    <a:pt x="2" y="114"/>
                    <a:pt x="2" y="114"/>
                  </a:cubicBezTo>
                  <a:cubicBezTo>
                    <a:pt x="2" y="114"/>
                    <a:pt x="1" y="114"/>
                    <a:pt x="1" y="114"/>
                  </a:cubicBezTo>
                  <a:cubicBezTo>
                    <a:pt x="1" y="114"/>
                    <a:pt x="1" y="114"/>
                    <a:pt x="1" y="114"/>
                  </a:cubicBezTo>
                  <a:cubicBezTo>
                    <a:pt x="1" y="114"/>
                    <a:pt x="1" y="114"/>
                    <a:pt x="1" y="114"/>
                  </a:cubicBezTo>
                  <a:cubicBezTo>
                    <a:pt x="1" y="114"/>
                    <a:pt x="1" y="114"/>
                    <a:pt x="1" y="114"/>
                  </a:cubicBezTo>
                  <a:cubicBezTo>
                    <a:pt x="2" y="114"/>
                    <a:pt x="2" y="114"/>
                    <a:pt x="2" y="114"/>
                  </a:cubicBezTo>
                  <a:cubicBezTo>
                    <a:pt x="2" y="114"/>
                    <a:pt x="2" y="113"/>
                    <a:pt x="2" y="113"/>
                  </a:cubicBezTo>
                  <a:cubicBezTo>
                    <a:pt x="2" y="113"/>
                    <a:pt x="2" y="113"/>
                    <a:pt x="2" y="113"/>
                  </a:cubicBezTo>
                  <a:cubicBezTo>
                    <a:pt x="2" y="113"/>
                    <a:pt x="3" y="114"/>
                    <a:pt x="3" y="114"/>
                  </a:cubicBezTo>
                  <a:cubicBezTo>
                    <a:pt x="3" y="114"/>
                    <a:pt x="3" y="114"/>
                    <a:pt x="3" y="114"/>
                  </a:cubicBezTo>
                  <a:cubicBezTo>
                    <a:pt x="3" y="114"/>
                    <a:pt x="3" y="114"/>
                    <a:pt x="3" y="114"/>
                  </a:cubicBezTo>
                  <a:cubicBezTo>
                    <a:pt x="3" y="114"/>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5" y="113"/>
                  </a:cubicBezTo>
                  <a:cubicBezTo>
                    <a:pt x="5" y="113"/>
                    <a:pt x="5" y="113"/>
                    <a:pt x="5" y="112"/>
                  </a:cubicBezTo>
                  <a:cubicBezTo>
                    <a:pt x="5" y="112"/>
                    <a:pt x="5" y="112"/>
                    <a:pt x="5" y="112"/>
                  </a:cubicBezTo>
                  <a:cubicBezTo>
                    <a:pt x="5" y="112"/>
                    <a:pt x="5" y="112"/>
                    <a:pt x="4" y="112"/>
                  </a:cubicBezTo>
                  <a:cubicBezTo>
                    <a:pt x="4" y="112"/>
                    <a:pt x="4" y="112"/>
                    <a:pt x="4" y="112"/>
                  </a:cubicBezTo>
                  <a:cubicBezTo>
                    <a:pt x="4" y="112"/>
                    <a:pt x="4" y="112"/>
                    <a:pt x="4" y="111"/>
                  </a:cubicBezTo>
                  <a:cubicBezTo>
                    <a:pt x="4" y="111"/>
                    <a:pt x="5" y="111"/>
                    <a:pt x="5" y="111"/>
                  </a:cubicBezTo>
                  <a:cubicBezTo>
                    <a:pt x="5" y="111"/>
                    <a:pt x="5" y="111"/>
                    <a:pt x="4" y="111"/>
                  </a:cubicBezTo>
                  <a:cubicBezTo>
                    <a:pt x="4" y="111"/>
                    <a:pt x="4" y="111"/>
                    <a:pt x="4" y="111"/>
                  </a:cubicBezTo>
                  <a:cubicBezTo>
                    <a:pt x="4" y="110"/>
                    <a:pt x="4" y="111"/>
                    <a:pt x="4" y="111"/>
                  </a:cubicBezTo>
                  <a:cubicBezTo>
                    <a:pt x="4" y="110"/>
                    <a:pt x="4" y="110"/>
                    <a:pt x="4" y="110"/>
                  </a:cubicBezTo>
                  <a:cubicBezTo>
                    <a:pt x="4" y="110"/>
                    <a:pt x="4" y="110"/>
                    <a:pt x="4" y="110"/>
                  </a:cubicBezTo>
                  <a:cubicBezTo>
                    <a:pt x="4" y="110"/>
                    <a:pt x="4" y="110"/>
                    <a:pt x="4" y="110"/>
                  </a:cubicBezTo>
                  <a:cubicBezTo>
                    <a:pt x="4" y="110"/>
                    <a:pt x="4" y="110"/>
                    <a:pt x="4" y="110"/>
                  </a:cubicBezTo>
                  <a:cubicBezTo>
                    <a:pt x="4" y="110"/>
                    <a:pt x="4" y="110"/>
                    <a:pt x="4" y="110"/>
                  </a:cubicBezTo>
                  <a:cubicBezTo>
                    <a:pt x="3" y="110"/>
                    <a:pt x="3" y="110"/>
                    <a:pt x="3" y="110"/>
                  </a:cubicBezTo>
                  <a:cubicBezTo>
                    <a:pt x="3" y="110"/>
                    <a:pt x="3" y="110"/>
                    <a:pt x="3" y="110"/>
                  </a:cubicBezTo>
                  <a:cubicBezTo>
                    <a:pt x="3" y="109"/>
                    <a:pt x="3" y="109"/>
                    <a:pt x="3" y="109"/>
                  </a:cubicBezTo>
                  <a:cubicBezTo>
                    <a:pt x="3" y="109"/>
                    <a:pt x="3" y="109"/>
                    <a:pt x="3" y="109"/>
                  </a:cubicBezTo>
                  <a:cubicBezTo>
                    <a:pt x="3" y="109"/>
                    <a:pt x="3" y="109"/>
                    <a:pt x="3" y="109"/>
                  </a:cubicBezTo>
                  <a:cubicBezTo>
                    <a:pt x="3" y="109"/>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7"/>
                    <a:pt x="3" y="108"/>
                    <a:pt x="3" y="107"/>
                  </a:cubicBezTo>
                  <a:cubicBezTo>
                    <a:pt x="3" y="107"/>
                    <a:pt x="3" y="107"/>
                    <a:pt x="3" y="107"/>
                  </a:cubicBezTo>
                  <a:cubicBezTo>
                    <a:pt x="3" y="107"/>
                    <a:pt x="3" y="107"/>
                    <a:pt x="3" y="107"/>
                  </a:cubicBezTo>
                  <a:cubicBezTo>
                    <a:pt x="3" y="107"/>
                    <a:pt x="2" y="107"/>
                    <a:pt x="2" y="106"/>
                  </a:cubicBezTo>
                  <a:cubicBezTo>
                    <a:pt x="2" y="106"/>
                    <a:pt x="2" y="106"/>
                    <a:pt x="2" y="106"/>
                  </a:cubicBezTo>
                  <a:cubicBezTo>
                    <a:pt x="2" y="106"/>
                    <a:pt x="2" y="106"/>
                    <a:pt x="2" y="106"/>
                  </a:cubicBezTo>
                  <a:cubicBezTo>
                    <a:pt x="2" y="106"/>
                    <a:pt x="2" y="106"/>
                    <a:pt x="2" y="106"/>
                  </a:cubicBezTo>
                  <a:cubicBezTo>
                    <a:pt x="2" y="107"/>
                    <a:pt x="2" y="107"/>
                    <a:pt x="2" y="107"/>
                  </a:cubicBezTo>
                  <a:cubicBezTo>
                    <a:pt x="2" y="108"/>
                    <a:pt x="2" y="108"/>
                    <a:pt x="2" y="108"/>
                  </a:cubicBezTo>
                  <a:cubicBezTo>
                    <a:pt x="1" y="108"/>
                    <a:pt x="1" y="108"/>
                    <a:pt x="1" y="108"/>
                  </a:cubicBezTo>
                  <a:cubicBezTo>
                    <a:pt x="1" y="107"/>
                    <a:pt x="1" y="107"/>
                    <a:pt x="1" y="107"/>
                  </a:cubicBezTo>
                  <a:cubicBezTo>
                    <a:pt x="2" y="104"/>
                    <a:pt x="2" y="104"/>
                    <a:pt x="2" y="104"/>
                  </a:cubicBezTo>
                  <a:cubicBezTo>
                    <a:pt x="4" y="102"/>
                    <a:pt x="4" y="102"/>
                    <a:pt x="4" y="102"/>
                  </a:cubicBezTo>
                  <a:cubicBezTo>
                    <a:pt x="4" y="102"/>
                    <a:pt x="4" y="100"/>
                    <a:pt x="5" y="100"/>
                  </a:cubicBezTo>
                  <a:cubicBezTo>
                    <a:pt x="5" y="99"/>
                    <a:pt x="5" y="98"/>
                    <a:pt x="5" y="98"/>
                  </a:cubicBezTo>
                  <a:cubicBezTo>
                    <a:pt x="7" y="97"/>
                    <a:pt x="7" y="97"/>
                    <a:pt x="7" y="97"/>
                  </a:cubicBezTo>
                  <a:cubicBezTo>
                    <a:pt x="7" y="97"/>
                    <a:pt x="8" y="96"/>
                    <a:pt x="8" y="96"/>
                  </a:cubicBezTo>
                  <a:cubicBezTo>
                    <a:pt x="8" y="95"/>
                    <a:pt x="7" y="94"/>
                    <a:pt x="7" y="94"/>
                  </a:cubicBezTo>
                  <a:cubicBezTo>
                    <a:pt x="7" y="93"/>
                    <a:pt x="8" y="92"/>
                    <a:pt x="8" y="92"/>
                  </a:cubicBezTo>
                  <a:cubicBezTo>
                    <a:pt x="7" y="92"/>
                    <a:pt x="7"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8" y="88"/>
                    <a:pt x="10" y="86"/>
                    <a:pt x="10" y="86"/>
                  </a:cubicBezTo>
                  <a:cubicBezTo>
                    <a:pt x="10" y="86"/>
                    <a:pt x="12" y="85"/>
                    <a:pt x="14" y="86"/>
                  </a:cubicBezTo>
                  <a:cubicBezTo>
                    <a:pt x="15" y="87"/>
                    <a:pt x="17" y="89"/>
                    <a:pt x="18" y="90"/>
                  </a:cubicBezTo>
                  <a:cubicBezTo>
                    <a:pt x="18" y="90"/>
                    <a:pt x="19" y="91"/>
                    <a:pt x="20" y="91"/>
                  </a:cubicBezTo>
                  <a:cubicBezTo>
                    <a:pt x="21" y="91"/>
                    <a:pt x="22" y="92"/>
                    <a:pt x="22" y="92"/>
                  </a:cubicBezTo>
                  <a:cubicBezTo>
                    <a:pt x="22" y="93"/>
                    <a:pt x="23" y="92"/>
                    <a:pt x="23" y="94"/>
                  </a:cubicBezTo>
                  <a:cubicBezTo>
                    <a:pt x="22" y="96"/>
                    <a:pt x="22" y="98"/>
                    <a:pt x="23" y="98"/>
                  </a:cubicBezTo>
                  <a:cubicBezTo>
                    <a:pt x="25" y="97"/>
                    <a:pt x="26" y="96"/>
                    <a:pt x="26" y="97"/>
                  </a:cubicBezTo>
                  <a:cubicBezTo>
                    <a:pt x="26" y="98"/>
                    <a:pt x="27" y="97"/>
                    <a:pt x="26" y="99"/>
                  </a:cubicBezTo>
                  <a:cubicBezTo>
                    <a:pt x="26" y="101"/>
                    <a:pt x="25" y="102"/>
                    <a:pt x="26" y="102"/>
                  </a:cubicBezTo>
                  <a:cubicBezTo>
                    <a:pt x="28" y="103"/>
                    <a:pt x="30" y="104"/>
                    <a:pt x="31" y="103"/>
                  </a:cubicBezTo>
                  <a:cubicBezTo>
                    <a:pt x="32" y="101"/>
                    <a:pt x="31" y="103"/>
                    <a:pt x="32" y="101"/>
                  </a:cubicBezTo>
                  <a:cubicBezTo>
                    <a:pt x="33" y="98"/>
                    <a:pt x="33" y="99"/>
                    <a:pt x="34" y="98"/>
                  </a:cubicBezTo>
                  <a:cubicBezTo>
                    <a:pt x="34" y="96"/>
                    <a:pt x="34" y="97"/>
                    <a:pt x="35" y="95"/>
                  </a:cubicBezTo>
                  <a:cubicBezTo>
                    <a:pt x="35" y="93"/>
                    <a:pt x="36" y="94"/>
                    <a:pt x="35" y="93"/>
                  </a:cubicBezTo>
                  <a:cubicBezTo>
                    <a:pt x="35" y="93"/>
                    <a:pt x="35" y="92"/>
                    <a:pt x="34" y="91"/>
                  </a:cubicBezTo>
                  <a:cubicBezTo>
                    <a:pt x="34" y="89"/>
                    <a:pt x="32" y="90"/>
                    <a:pt x="35" y="89"/>
                  </a:cubicBezTo>
                  <a:cubicBezTo>
                    <a:pt x="37" y="88"/>
                    <a:pt x="38" y="88"/>
                    <a:pt x="38" y="88"/>
                  </a:cubicBezTo>
                  <a:cubicBezTo>
                    <a:pt x="38" y="87"/>
                    <a:pt x="41" y="87"/>
                    <a:pt x="41" y="87"/>
                  </a:cubicBezTo>
                  <a:cubicBezTo>
                    <a:pt x="41" y="87"/>
                    <a:pt x="44" y="87"/>
                    <a:pt x="44" y="87"/>
                  </a:cubicBezTo>
                  <a:cubicBezTo>
                    <a:pt x="45" y="87"/>
                    <a:pt x="49" y="87"/>
                    <a:pt x="49" y="88"/>
                  </a:cubicBezTo>
                  <a:cubicBezTo>
                    <a:pt x="49" y="89"/>
                    <a:pt x="51" y="89"/>
                    <a:pt x="51" y="89"/>
                  </a:cubicBezTo>
                  <a:cubicBezTo>
                    <a:pt x="51" y="89"/>
                    <a:pt x="53" y="89"/>
                    <a:pt x="54" y="91"/>
                  </a:cubicBezTo>
                  <a:cubicBezTo>
                    <a:pt x="54" y="94"/>
                    <a:pt x="54" y="96"/>
                    <a:pt x="55" y="95"/>
                  </a:cubicBezTo>
                  <a:cubicBezTo>
                    <a:pt x="56" y="95"/>
                    <a:pt x="58" y="97"/>
                    <a:pt x="58" y="96"/>
                  </a:cubicBezTo>
                  <a:cubicBezTo>
                    <a:pt x="59" y="95"/>
                    <a:pt x="60" y="94"/>
                    <a:pt x="61" y="94"/>
                  </a:cubicBezTo>
                  <a:cubicBezTo>
                    <a:pt x="62" y="94"/>
                    <a:pt x="60" y="93"/>
                    <a:pt x="63" y="93"/>
                  </a:cubicBezTo>
                  <a:cubicBezTo>
                    <a:pt x="67" y="94"/>
                    <a:pt x="66" y="95"/>
                    <a:pt x="68" y="93"/>
                  </a:cubicBezTo>
                  <a:cubicBezTo>
                    <a:pt x="69" y="91"/>
                    <a:pt x="69" y="91"/>
                    <a:pt x="71" y="90"/>
                  </a:cubicBezTo>
                  <a:cubicBezTo>
                    <a:pt x="72" y="89"/>
                    <a:pt x="72" y="89"/>
                    <a:pt x="73" y="88"/>
                  </a:cubicBezTo>
                  <a:cubicBezTo>
                    <a:pt x="73" y="88"/>
                    <a:pt x="77" y="88"/>
                    <a:pt x="77" y="88"/>
                  </a:cubicBezTo>
                  <a:cubicBezTo>
                    <a:pt x="78" y="87"/>
                    <a:pt x="79" y="85"/>
                    <a:pt x="80" y="85"/>
                  </a:cubicBezTo>
                  <a:cubicBezTo>
                    <a:pt x="80" y="85"/>
                    <a:pt x="84" y="85"/>
                    <a:pt x="85" y="85"/>
                  </a:cubicBezTo>
                  <a:cubicBezTo>
                    <a:pt x="86" y="85"/>
                    <a:pt x="88" y="85"/>
                    <a:pt x="89" y="84"/>
                  </a:cubicBezTo>
                  <a:cubicBezTo>
                    <a:pt x="89" y="83"/>
                    <a:pt x="89" y="83"/>
                    <a:pt x="90" y="82"/>
                  </a:cubicBezTo>
                  <a:cubicBezTo>
                    <a:pt x="92" y="82"/>
                    <a:pt x="93" y="82"/>
                    <a:pt x="95" y="82"/>
                  </a:cubicBezTo>
                  <a:cubicBezTo>
                    <a:pt x="97" y="82"/>
                    <a:pt x="97" y="82"/>
                    <a:pt x="98" y="82"/>
                  </a:cubicBezTo>
                  <a:cubicBezTo>
                    <a:pt x="99" y="82"/>
                    <a:pt x="100" y="84"/>
                    <a:pt x="100" y="81"/>
                  </a:cubicBezTo>
                  <a:cubicBezTo>
                    <a:pt x="99" y="78"/>
                    <a:pt x="98" y="78"/>
                    <a:pt x="99" y="77"/>
                  </a:cubicBezTo>
                  <a:cubicBezTo>
                    <a:pt x="101" y="77"/>
                    <a:pt x="103" y="77"/>
                    <a:pt x="103" y="77"/>
                  </a:cubicBezTo>
                  <a:cubicBezTo>
                    <a:pt x="104" y="77"/>
                    <a:pt x="108" y="78"/>
                    <a:pt x="109" y="78"/>
                  </a:cubicBezTo>
                  <a:cubicBezTo>
                    <a:pt x="109" y="78"/>
                    <a:pt x="110" y="80"/>
                    <a:pt x="110" y="80"/>
                  </a:cubicBezTo>
                  <a:cubicBezTo>
                    <a:pt x="111" y="80"/>
                    <a:pt x="112" y="81"/>
                    <a:pt x="113" y="80"/>
                  </a:cubicBezTo>
                  <a:cubicBezTo>
                    <a:pt x="113" y="80"/>
                    <a:pt x="114" y="78"/>
                    <a:pt x="115" y="78"/>
                  </a:cubicBezTo>
                  <a:cubicBezTo>
                    <a:pt x="116" y="78"/>
                    <a:pt x="119" y="78"/>
                    <a:pt x="119" y="78"/>
                  </a:cubicBezTo>
                  <a:cubicBezTo>
                    <a:pt x="119" y="78"/>
                    <a:pt x="123" y="79"/>
                    <a:pt x="123" y="79"/>
                  </a:cubicBezTo>
                  <a:cubicBezTo>
                    <a:pt x="123" y="79"/>
                    <a:pt x="122" y="81"/>
                    <a:pt x="122" y="82"/>
                  </a:cubicBezTo>
                  <a:cubicBezTo>
                    <a:pt x="122" y="83"/>
                    <a:pt x="122" y="84"/>
                    <a:pt x="123" y="85"/>
                  </a:cubicBezTo>
                  <a:cubicBezTo>
                    <a:pt x="123" y="85"/>
                    <a:pt x="125" y="87"/>
                    <a:pt x="125" y="87"/>
                  </a:cubicBezTo>
                  <a:cubicBezTo>
                    <a:pt x="125" y="87"/>
                    <a:pt x="130" y="89"/>
                    <a:pt x="130" y="89"/>
                  </a:cubicBezTo>
                  <a:cubicBezTo>
                    <a:pt x="130" y="89"/>
                    <a:pt x="131" y="90"/>
                    <a:pt x="131" y="86"/>
                  </a:cubicBezTo>
                  <a:cubicBezTo>
                    <a:pt x="131" y="82"/>
                    <a:pt x="131" y="81"/>
                    <a:pt x="131" y="81"/>
                  </a:cubicBezTo>
                  <a:cubicBezTo>
                    <a:pt x="131" y="77"/>
                    <a:pt x="131" y="77"/>
                    <a:pt x="131" y="77"/>
                  </a:cubicBezTo>
                  <a:cubicBezTo>
                    <a:pt x="131" y="77"/>
                    <a:pt x="131" y="76"/>
                    <a:pt x="130" y="76"/>
                  </a:cubicBezTo>
                  <a:cubicBezTo>
                    <a:pt x="130" y="76"/>
                    <a:pt x="129" y="76"/>
                    <a:pt x="129" y="76"/>
                  </a:cubicBezTo>
                  <a:cubicBezTo>
                    <a:pt x="129" y="76"/>
                    <a:pt x="125" y="75"/>
                    <a:pt x="124" y="75"/>
                  </a:cubicBezTo>
                  <a:cubicBezTo>
                    <a:pt x="123" y="75"/>
                    <a:pt x="124" y="73"/>
                    <a:pt x="124" y="72"/>
                  </a:cubicBezTo>
                  <a:cubicBezTo>
                    <a:pt x="124" y="72"/>
                    <a:pt x="126" y="70"/>
                    <a:pt x="126" y="70"/>
                  </a:cubicBezTo>
                  <a:cubicBezTo>
                    <a:pt x="126" y="67"/>
                    <a:pt x="126" y="67"/>
                    <a:pt x="126" y="67"/>
                  </a:cubicBezTo>
                  <a:cubicBezTo>
                    <a:pt x="123" y="62"/>
                    <a:pt x="123" y="62"/>
                    <a:pt x="123" y="62"/>
                  </a:cubicBezTo>
                  <a:cubicBezTo>
                    <a:pt x="120" y="59"/>
                    <a:pt x="120" y="59"/>
                    <a:pt x="120" y="59"/>
                  </a:cubicBezTo>
                  <a:cubicBezTo>
                    <a:pt x="118" y="54"/>
                    <a:pt x="118" y="54"/>
                    <a:pt x="118" y="54"/>
                  </a:cubicBezTo>
                  <a:cubicBezTo>
                    <a:pt x="118" y="54"/>
                    <a:pt x="118" y="54"/>
                    <a:pt x="118" y="54"/>
                  </a:cubicBezTo>
                  <a:cubicBezTo>
                    <a:pt x="118" y="54"/>
                    <a:pt x="118" y="54"/>
                    <a:pt x="118" y="54"/>
                  </a:cubicBezTo>
                  <a:cubicBezTo>
                    <a:pt x="121" y="52"/>
                    <a:pt x="121" y="52"/>
                    <a:pt x="121" y="52"/>
                  </a:cubicBezTo>
                  <a:cubicBezTo>
                    <a:pt x="123" y="50"/>
                    <a:pt x="126" y="48"/>
                    <a:pt x="126" y="48"/>
                  </a:cubicBezTo>
                  <a:cubicBezTo>
                    <a:pt x="126" y="48"/>
                    <a:pt x="126" y="48"/>
                    <a:pt x="127" y="48"/>
                  </a:cubicBezTo>
                  <a:cubicBezTo>
                    <a:pt x="129" y="46"/>
                    <a:pt x="129" y="46"/>
                    <a:pt x="129" y="46"/>
                  </a:cubicBezTo>
                  <a:cubicBezTo>
                    <a:pt x="129" y="46"/>
                    <a:pt x="134" y="44"/>
                    <a:pt x="134" y="44"/>
                  </a:cubicBezTo>
                  <a:cubicBezTo>
                    <a:pt x="134" y="44"/>
                    <a:pt x="135" y="43"/>
                    <a:pt x="135" y="43"/>
                  </a:cubicBezTo>
                  <a:cubicBezTo>
                    <a:pt x="136" y="43"/>
                    <a:pt x="136" y="43"/>
                    <a:pt x="136" y="43"/>
                  </a:cubicBezTo>
                  <a:cubicBezTo>
                    <a:pt x="141" y="38"/>
                    <a:pt x="141" y="38"/>
                    <a:pt x="141" y="38"/>
                  </a:cubicBezTo>
                  <a:cubicBezTo>
                    <a:pt x="141" y="33"/>
                    <a:pt x="141" y="33"/>
                    <a:pt x="141" y="33"/>
                  </a:cubicBezTo>
                  <a:cubicBezTo>
                    <a:pt x="142" y="31"/>
                    <a:pt x="142" y="31"/>
                    <a:pt x="142" y="31"/>
                  </a:cubicBezTo>
                  <a:cubicBezTo>
                    <a:pt x="142" y="30"/>
                    <a:pt x="142" y="28"/>
                    <a:pt x="142" y="28"/>
                  </a:cubicBezTo>
                  <a:cubicBezTo>
                    <a:pt x="148" y="28"/>
                    <a:pt x="148" y="28"/>
                    <a:pt x="148" y="28"/>
                  </a:cubicBezTo>
                  <a:cubicBezTo>
                    <a:pt x="148" y="28"/>
                    <a:pt x="149" y="29"/>
                    <a:pt x="150" y="30"/>
                  </a:cubicBezTo>
                  <a:cubicBezTo>
                    <a:pt x="151" y="30"/>
                    <a:pt x="152" y="29"/>
                    <a:pt x="152" y="29"/>
                  </a:cubicBezTo>
                  <a:cubicBezTo>
                    <a:pt x="153" y="29"/>
                    <a:pt x="154" y="27"/>
                    <a:pt x="154" y="27"/>
                  </a:cubicBezTo>
                  <a:cubicBezTo>
                    <a:pt x="154" y="24"/>
                    <a:pt x="154" y="24"/>
                    <a:pt x="154" y="24"/>
                  </a:cubicBezTo>
                  <a:cubicBezTo>
                    <a:pt x="153" y="19"/>
                    <a:pt x="153" y="19"/>
                    <a:pt x="153" y="19"/>
                  </a:cubicBezTo>
                  <a:cubicBezTo>
                    <a:pt x="153" y="16"/>
                    <a:pt x="153" y="16"/>
                    <a:pt x="153" y="16"/>
                  </a:cubicBezTo>
                  <a:cubicBezTo>
                    <a:pt x="153" y="16"/>
                    <a:pt x="153" y="16"/>
                    <a:pt x="153" y="16"/>
                  </a:cubicBezTo>
                  <a:cubicBezTo>
                    <a:pt x="154" y="16"/>
                    <a:pt x="158" y="19"/>
                    <a:pt x="160" y="20"/>
                  </a:cubicBezTo>
                  <a:cubicBezTo>
                    <a:pt x="161" y="21"/>
                    <a:pt x="164" y="24"/>
                    <a:pt x="164" y="24"/>
                  </a:cubicBezTo>
                  <a:cubicBezTo>
                    <a:pt x="164" y="24"/>
                    <a:pt x="169" y="25"/>
                    <a:pt x="170" y="25"/>
                  </a:cubicBezTo>
                  <a:cubicBezTo>
                    <a:pt x="170" y="25"/>
                    <a:pt x="175" y="26"/>
                    <a:pt x="175" y="26"/>
                  </a:cubicBezTo>
                  <a:cubicBezTo>
                    <a:pt x="176" y="24"/>
                    <a:pt x="176" y="24"/>
                    <a:pt x="176" y="24"/>
                  </a:cubicBezTo>
                  <a:cubicBezTo>
                    <a:pt x="179" y="22"/>
                    <a:pt x="179" y="22"/>
                    <a:pt x="179" y="22"/>
                  </a:cubicBezTo>
                  <a:cubicBezTo>
                    <a:pt x="183" y="25"/>
                    <a:pt x="183" y="25"/>
                    <a:pt x="183" y="25"/>
                  </a:cubicBezTo>
                  <a:cubicBezTo>
                    <a:pt x="187" y="24"/>
                    <a:pt x="187" y="24"/>
                    <a:pt x="187" y="24"/>
                  </a:cubicBezTo>
                  <a:close/>
                  <a:moveTo>
                    <a:pt x="5" y="91"/>
                  </a:moveTo>
                  <a:cubicBezTo>
                    <a:pt x="5" y="91"/>
                    <a:pt x="5" y="91"/>
                    <a:pt x="5" y="91"/>
                  </a:cubicBezTo>
                  <a:cubicBezTo>
                    <a:pt x="5" y="91"/>
                    <a:pt x="5" y="91"/>
                    <a:pt x="5" y="91"/>
                  </a:cubicBezTo>
                  <a:cubicBezTo>
                    <a:pt x="5" y="91"/>
                    <a:pt x="5" y="91"/>
                    <a:pt x="5" y="91"/>
                  </a:cubicBezTo>
                  <a:close/>
                  <a:moveTo>
                    <a:pt x="1" y="114"/>
                  </a:moveTo>
                  <a:cubicBezTo>
                    <a:pt x="1" y="114"/>
                    <a:pt x="1" y="114"/>
                    <a:pt x="1" y="114"/>
                  </a:cubicBezTo>
                  <a:cubicBezTo>
                    <a:pt x="1" y="114"/>
                    <a:pt x="1" y="114"/>
                    <a:pt x="1" y="114"/>
                  </a:cubicBezTo>
                  <a:cubicBezTo>
                    <a:pt x="1" y="114"/>
                    <a:pt x="1" y="114"/>
                    <a:pt x="1" y="114"/>
                  </a:cubicBezTo>
                  <a:cubicBezTo>
                    <a:pt x="1" y="114"/>
                    <a:pt x="1" y="114"/>
                    <a:pt x="1" y="114"/>
                  </a:cubicBezTo>
                  <a:close/>
                  <a:moveTo>
                    <a:pt x="1" y="114"/>
                  </a:moveTo>
                  <a:cubicBezTo>
                    <a:pt x="1" y="114"/>
                    <a:pt x="1" y="114"/>
                    <a:pt x="1" y="114"/>
                  </a:cubicBezTo>
                  <a:cubicBezTo>
                    <a:pt x="1" y="114"/>
                    <a:pt x="1" y="113"/>
                    <a:pt x="1" y="113"/>
                  </a:cubicBezTo>
                  <a:cubicBezTo>
                    <a:pt x="1" y="113"/>
                    <a:pt x="1" y="113"/>
                    <a:pt x="1" y="113"/>
                  </a:cubicBezTo>
                  <a:cubicBezTo>
                    <a:pt x="1" y="113"/>
                    <a:pt x="2" y="113"/>
                    <a:pt x="2" y="112"/>
                  </a:cubicBezTo>
                  <a:cubicBezTo>
                    <a:pt x="2" y="112"/>
                    <a:pt x="2" y="112"/>
                    <a:pt x="2" y="112"/>
                  </a:cubicBezTo>
                  <a:cubicBezTo>
                    <a:pt x="2" y="112"/>
                    <a:pt x="2" y="112"/>
                    <a:pt x="2" y="112"/>
                  </a:cubicBezTo>
                  <a:cubicBezTo>
                    <a:pt x="2" y="112"/>
                    <a:pt x="2" y="112"/>
                    <a:pt x="2" y="112"/>
                  </a:cubicBezTo>
                  <a:cubicBezTo>
                    <a:pt x="1" y="112"/>
                    <a:pt x="1" y="112"/>
                    <a:pt x="1" y="112"/>
                  </a:cubicBezTo>
                  <a:cubicBezTo>
                    <a:pt x="0" y="114"/>
                    <a:pt x="0" y="114"/>
                    <a:pt x="0" y="114"/>
                  </a:cubicBezTo>
                  <a:lnTo>
                    <a:pt x="1" y="114"/>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5C9739A3-ACBA-F24D-BE72-A89F5FC06A3D}"/>
                </a:ext>
              </a:extLst>
            </p:cNvPr>
            <p:cNvSpPr>
              <a:spLocks noEditPoints="1"/>
            </p:cNvSpPr>
            <p:nvPr/>
          </p:nvSpPr>
          <p:spPr bwMode="auto">
            <a:xfrm>
              <a:off x="3808897" y="2714111"/>
              <a:ext cx="1185186" cy="1190072"/>
            </a:xfrm>
            <a:custGeom>
              <a:avLst/>
              <a:gdLst>
                <a:gd name="T0" fmla="*/ 269 w 520"/>
                <a:gd name="T1" fmla="*/ 424 h 538"/>
                <a:gd name="T2" fmla="*/ 326 w 520"/>
                <a:gd name="T3" fmla="*/ 423 h 538"/>
                <a:gd name="T4" fmla="*/ 401 w 520"/>
                <a:gd name="T5" fmla="*/ 437 h 538"/>
                <a:gd name="T6" fmla="*/ 432 w 520"/>
                <a:gd name="T7" fmla="*/ 408 h 538"/>
                <a:gd name="T8" fmla="*/ 434 w 520"/>
                <a:gd name="T9" fmla="*/ 407 h 538"/>
                <a:gd name="T10" fmla="*/ 435 w 520"/>
                <a:gd name="T11" fmla="*/ 406 h 538"/>
                <a:gd name="T12" fmla="*/ 436 w 520"/>
                <a:gd name="T13" fmla="*/ 406 h 538"/>
                <a:gd name="T14" fmla="*/ 421 w 520"/>
                <a:gd name="T15" fmla="*/ 359 h 538"/>
                <a:gd name="T16" fmla="*/ 425 w 520"/>
                <a:gd name="T17" fmla="*/ 310 h 538"/>
                <a:gd name="T18" fmla="*/ 418 w 520"/>
                <a:gd name="T19" fmla="*/ 279 h 538"/>
                <a:gd name="T20" fmla="*/ 414 w 520"/>
                <a:gd name="T21" fmla="*/ 263 h 538"/>
                <a:gd name="T22" fmla="*/ 395 w 520"/>
                <a:gd name="T23" fmla="*/ 272 h 538"/>
                <a:gd name="T24" fmla="*/ 384 w 520"/>
                <a:gd name="T25" fmla="*/ 274 h 538"/>
                <a:gd name="T26" fmla="*/ 389 w 520"/>
                <a:gd name="T27" fmla="*/ 259 h 538"/>
                <a:gd name="T28" fmla="*/ 402 w 520"/>
                <a:gd name="T29" fmla="*/ 242 h 538"/>
                <a:gd name="T30" fmla="*/ 411 w 520"/>
                <a:gd name="T31" fmla="*/ 230 h 538"/>
                <a:gd name="T32" fmla="*/ 424 w 520"/>
                <a:gd name="T33" fmla="*/ 215 h 538"/>
                <a:gd name="T34" fmla="*/ 422 w 520"/>
                <a:gd name="T35" fmla="*/ 208 h 538"/>
                <a:gd name="T36" fmla="*/ 434 w 520"/>
                <a:gd name="T37" fmla="*/ 208 h 538"/>
                <a:gd name="T38" fmla="*/ 443 w 520"/>
                <a:gd name="T39" fmla="*/ 202 h 538"/>
                <a:gd name="T40" fmla="*/ 451 w 520"/>
                <a:gd name="T41" fmla="*/ 160 h 538"/>
                <a:gd name="T42" fmla="*/ 430 w 520"/>
                <a:gd name="T43" fmla="*/ 116 h 538"/>
                <a:gd name="T44" fmla="*/ 401 w 520"/>
                <a:gd name="T45" fmla="*/ 94 h 538"/>
                <a:gd name="T46" fmla="*/ 391 w 520"/>
                <a:gd name="T47" fmla="*/ 95 h 538"/>
                <a:gd name="T48" fmla="*/ 383 w 520"/>
                <a:gd name="T49" fmla="*/ 91 h 538"/>
                <a:gd name="T50" fmla="*/ 367 w 520"/>
                <a:gd name="T51" fmla="*/ 82 h 538"/>
                <a:gd name="T52" fmla="*/ 355 w 520"/>
                <a:gd name="T53" fmla="*/ 61 h 538"/>
                <a:gd name="T54" fmla="*/ 335 w 520"/>
                <a:gd name="T55" fmla="*/ 65 h 538"/>
                <a:gd name="T56" fmla="*/ 330 w 520"/>
                <a:gd name="T57" fmla="*/ 48 h 538"/>
                <a:gd name="T58" fmla="*/ 311 w 520"/>
                <a:gd name="T59" fmla="*/ 35 h 538"/>
                <a:gd name="T60" fmla="*/ 291 w 520"/>
                <a:gd name="T61" fmla="*/ 20 h 538"/>
                <a:gd name="T62" fmla="*/ 281 w 520"/>
                <a:gd name="T63" fmla="*/ 1 h 538"/>
                <a:gd name="T64" fmla="*/ 229 w 520"/>
                <a:gd name="T65" fmla="*/ 53 h 538"/>
                <a:gd name="T66" fmla="*/ 145 w 520"/>
                <a:gd name="T67" fmla="*/ 76 h 538"/>
                <a:gd name="T68" fmla="*/ 117 w 520"/>
                <a:gd name="T69" fmla="*/ 65 h 538"/>
                <a:gd name="T70" fmla="*/ 107 w 520"/>
                <a:gd name="T71" fmla="*/ 111 h 538"/>
                <a:gd name="T72" fmla="*/ 46 w 520"/>
                <a:gd name="T73" fmla="*/ 99 h 538"/>
                <a:gd name="T74" fmla="*/ 16 w 520"/>
                <a:gd name="T75" fmla="*/ 117 h 538"/>
                <a:gd name="T76" fmla="*/ 19 w 520"/>
                <a:gd name="T77" fmla="*/ 145 h 538"/>
                <a:gd name="T78" fmla="*/ 58 w 520"/>
                <a:gd name="T79" fmla="*/ 167 h 538"/>
                <a:gd name="T80" fmla="*/ 91 w 520"/>
                <a:gd name="T81" fmla="*/ 200 h 538"/>
                <a:gd name="T82" fmla="*/ 95 w 520"/>
                <a:gd name="T83" fmla="*/ 228 h 538"/>
                <a:gd name="T84" fmla="*/ 109 w 520"/>
                <a:gd name="T85" fmla="*/ 250 h 538"/>
                <a:gd name="T86" fmla="*/ 109 w 520"/>
                <a:gd name="T87" fmla="*/ 265 h 538"/>
                <a:gd name="T88" fmla="*/ 114 w 520"/>
                <a:gd name="T89" fmla="*/ 284 h 538"/>
                <a:gd name="T90" fmla="*/ 92 w 520"/>
                <a:gd name="T91" fmla="*/ 371 h 538"/>
                <a:gd name="T92" fmla="*/ 159 w 520"/>
                <a:gd name="T93" fmla="*/ 443 h 538"/>
                <a:gd name="T94" fmla="*/ 193 w 520"/>
                <a:gd name="T95" fmla="*/ 453 h 538"/>
                <a:gd name="T96" fmla="*/ 197 w 520"/>
                <a:gd name="T97" fmla="*/ 450 h 538"/>
                <a:gd name="T98" fmla="*/ 203 w 520"/>
                <a:gd name="T99" fmla="*/ 453 h 538"/>
                <a:gd name="T100" fmla="*/ 208 w 520"/>
                <a:gd name="T101" fmla="*/ 456 h 538"/>
                <a:gd name="T102" fmla="*/ 203 w 520"/>
                <a:gd name="T103" fmla="*/ 460 h 538"/>
                <a:gd name="T104" fmla="*/ 198 w 520"/>
                <a:gd name="T105" fmla="*/ 462 h 538"/>
                <a:gd name="T106" fmla="*/ 243 w 520"/>
                <a:gd name="T107" fmla="*/ 471 h 538"/>
                <a:gd name="T108" fmla="*/ 193 w 520"/>
                <a:gd name="T109" fmla="*/ 458 h 538"/>
                <a:gd name="T110" fmla="*/ 449 w 520"/>
                <a:gd name="T111" fmla="*/ 200 h 538"/>
                <a:gd name="T112" fmla="*/ 511 w 520"/>
                <a:gd name="T113" fmla="*/ 523 h 538"/>
                <a:gd name="T114" fmla="*/ 517 w 520"/>
                <a:gd name="T115" fmla="*/ 468 h 538"/>
                <a:gd name="T116" fmla="*/ 485 w 520"/>
                <a:gd name="T117" fmla="*/ 478 h 538"/>
                <a:gd name="T118" fmla="*/ 493 w 520"/>
                <a:gd name="T119" fmla="*/ 5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0" h="538">
                  <a:moveTo>
                    <a:pt x="259" y="471"/>
                  </a:moveTo>
                  <a:cubicBezTo>
                    <a:pt x="261" y="468"/>
                    <a:pt x="261" y="468"/>
                    <a:pt x="261" y="468"/>
                  </a:cubicBezTo>
                  <a:cubicBezTo>
                    <a:pt x="261" y="468"/>
                    <a:pt x="261" y="462"/>
                    <a:pt x="259" y="461"/>
                  </a:cubicBezTo>
                  <a:cubicBezTo>
                    <a:pt x="258" y="460"/>
                    <a:pt x="257" y="459"/>
                    <a:pt x="257" y="459"/>
                  </a:cubicBezTo>
                  <a:cubicBezTo>
                    <a:pt x="257" y="459"/>
                    <a:pt x="257" y="455"/>
                    <a:pt x="257" y="453"/>
                  </a:cubicBezTo>
                  <a:cubicBezTo>
                    <a:pt x="257" y="452"/>
                    <a:pt x="257" y="448"/>
                    <a:pt x="257" y="447"/>
                  </a:cubicBezTo>
                  <a:cubicBezTo>
                    <a:pt x="257" y="446"/>
                    <a:pt x="258" y="442"/>
                    <a:pt x="258" y="441"/>
                  </a:cubicBezTo>
                  <a:cubicBezTo>
                    <a:pt x="258" y="441"/>
                    <a:pt x="257" y="441"/>
                    <a:pt x="259" y="439"/>
                  </a:cubicBezTo>
                  <a:cubicBezTo>
                    <a:pt x="261" y="436"/>
                    <a:pt x="261" y="434"/>
                    <a:pt x="261" y="434"/>
                  </a:cubicBezTo>
                  <a:cubicBezTo>
                    <a:pt x="265" y="429"/>
                    <a:pt x="265" y="429"/>
                    <a:pt x="265" y="429"/>
                  </a:cubicBezTo>
                  <a:cubicBezTo>
                    <a:pt x="265" y="429"/>
                    <a:pt x="268" y="424"/>
                    <a:pt x="269" y="424"/>
                  </a:cubicBezTo>
                  <a:cubicBezTo>
                    <a:pt x="270" y="425"/>
                    <a:pt x="274" y="424"/>
                    <a:pt x="275" y="424"/>
                  </a:cubicBezTo>
                  <a:cubicBezTo>
                    <a:pt x="276" y="424"/>
                    <a:pt x="280" y="428"/>
                    <a:pt x="282" y="424"/>
                  </a:cubicBezTo>
                  <a:cubicBezTo>
                    <a:pt x="284" y="421"/>
                    <a:pt x="285" y="419"/>
                    <a:pt x="285" y="418"/>
                  </a:cubicBezTo>
                  <a:cubicBezTo>
                    <a:pt x="286" y="417"/>
                    <a:pt x="287" y="414"/>
                    <a:pt x="290" y="414"/>
                  </a:cubicBezTo>
                  <a:cubicBezTo>
                    <a:pt x="293" y="413"/>
                    <a:pt x="300" y="413"/>
                    <a:pt x="300" y="413"/>
                  </a:cubicBezTo>
                  <a:cubicBezTo>
                    <a:pt x="303" y="414"/>
                    <a:pt x="303" y="414"/>
                    <a:pt x="303" y="414"/>
                  </a:cubicBezTo>
                  <a:cubicBezTo>
                    <a:pt x="311" y="417"/>
                    <a:pt x="311" y="417"/>
                    <a:pt x="311" y="417"/>
                  </a:cubicBezTo>
                  <a:cubicBezTo>
                    <a:pt x="311" y="417"/>
                    <a:pt x="314" y="417"/>
                    <a:pt x="316" y="417"/>
                  </a:cubicBezTo>
                  <a:cubicBezTo>
                    <a:pt x="317" y="417"/>
                    <a:pt x="318" y="417"/>
                    <a:pt x="318" y="417"/>
                  </a:cubicBezTo>
                  <a:cubicBezTo>
                    <a:pt x="321" y="421"/>
                    <a:pt x="321" y="421"/>
                    <a:pt x="321" y="421"/>
                  </a:cubicBezTo>
                  <a:cubicBezTo>
                    <a:pt x="321" y="421"/>
                    <a:pt x="325" y="423"/>
                    <a:pt x="326" y="423"/>
                  </a:cubicBezTo>
                  <a:cubicBezTo>
                    <a:pt x="327" y="423"/>
                    <a:pt x="335" y="421"/>
                    <a:pt x="335" y="421"/>
                  </a:cubicBezTo>
                  <a:cubicBezTo>
                    <a:pt x="335" y="421"/>
                    <a:pt x="338" y="420"/>
                    <a:pt x="339" y="421"/>
                  </a:cubicBezTo>
                  <a:cubicBezTo>
                    <a:pt x="340" y="422"/>
                    <a:pt x="343" y="423"/>
                    <a:pt x="344" y="424"/>
                  </a:cubicBezTo>
                  <a:cubicBezTo>
                    <a:pt x="344" y="425"/>
                    <a:pt x="352" y="429"/>
                    <a:pt x="354" y="430"/>
                  </a:cubicBezTo>
                  <a:cubicBezTo>
                    <a:pt x="355" y="431"/>
                    <a:pt x="359" y="430"/>
                    <a:pt x="359" y="430"/>
                  </a:cubicBezTo>
                  <a:cubicBezTo>
                    <a:pt x="361" y="435"/>
                    <a:pt x="361" y="435"/>
                    <a:pt x="361" y="435"/>
                  </a:cubicBezTo>
                  <a:cubicBezTo>
                    <a:pt x="371" y="438"/>
                    <a:pt x="371" y="438"/>
                    <a:pt x="371" y="438"/>
                  </a:cubicBezTo>
                  <a:cubicBezTo>
                    <a:pt x="375" y="438"/>
                    <a:pt x="375" y="438"/>
                    <a:pt x="375" y="438"/>
                  </a:cubicBezTo>
                  <a:cubicBezTo>
                    <a:pt x="389" y="443"/>
                    <a:pt x="389" y="443"/>
                    <a:pt x="389" y="443"/>
                  </a:cubicBezTo>
                  <a:cubicBezTo>
                    <a:pt x="398" y="436"/>
                    <a:pt x="398" y="436"/>
                    <a:pt x="398" y="436"/>
                  </a:cubicBezTo>
                  <a:cubicBezTo>
                    <a:pt x="398" y="436"/>
                    <a:pt x="400" y="437"/>
                    <a:pt x="401" y="437"/>
                  </a:cubicBezTo>
                  <a:cubicBezTo>
                    <a:pt x="402" y="437"/>
                    <a:pt x="404" y="429"/>
                    <a:pt x="404" y="429"/>
                  </a:cubicBezTo>
                  <a:cubicBezTo>
                    <a:pt x="404" y="429"/>
                    <a:pt x="404" y="427"/>
                    <a:pt x="405" y="427"/>
                  </a:cubicBezTo>
                  <a:cubicBezTo>
                    <a:pt x="407" y="427"/>
                    <a:pt x="414" y="424"/>
                    <a:pt x="414" y="424"/>
                  </a:cubicBezTo>
                  <a:cubicBezTo>
                    <a:pt x="414" y="423"/>
                    <a:pt x="413" y="419"/>
                    <a:pt x="416" y="418"/>
                  </a:cubicBezTo>
                  <a:cubicBezTo>
                    <a:pt x="418" y="417"/>
                    <a:pt x="422" y="414"/>
                    <a:pt x="422" y="414"/>
                  </a:cubicBezTo>
                  <a:cubicBezTo>
                    <a:pt x="423" y="413"/>
                    <a:pt x="421" y="411"/>
                    <a:pt x="424" y="410"/>
                  </a:cubicBezTo>
                  <a:cubicBezTo>
                    <a:pt x="426" y="410"/>
                    <a:pt x="429" y="409"/>
                    <a:pt x="431" y="409"/>
                  </a:cubicBezTo>
                  <a:cubicBezTo>
                    <a:pt x="431" y="409"/>
                    <a:pt x="431" y="409"/>
                    <a:pt x="431" y="409"/>
                  </a:cubicBezTo>
                  <a:cubicBezTo>
                    <a:pt x="431" y="408"/>
                    <a:pt x="431" y="408"/>
                    <a:pt x="431" y="408"/>
                  </a:cubicBezTo>
                  <a:cubicBezTo>
                    <a:pt x="431" y="408"/>
                    <a:pt x="431" y="408"/>
                    <a:pt x="431"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3" y="407"/>
                    <a:pt x="433" y="407"/>
                    <a:pt x="433" y="407"/>
                  </a:cubicBezTo>
                  <a:cubicBezTo>
                    <a:pt x="433" y="407"/>
                    <a:pt x="433" y="407"/>
                    <a:pt x="433" y="407"/>
                  </a:cubicBezTo>
                  <a:cubicBezTo>
                    <a:pt x="433" y="407"/>
                    <a:pt x="433" y="407"/>
                    <a:pt x="433"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5" y="407"/>
                    <a:pt x="435" y="407"/>
                    <a:pt x="435" y="407"/>
                  </a:cubicBezTo>
                  <a:cubicBezTo>
                    <a:pt x="435" y="407"/>
                    <a:pt x="435" y="407"/>
                    <a:pt x="435" y="407"/>
                  </a:cubicBezTo>
                  <a:cubicBezTo>
                    <a:pt x="435" y="407"/>
                    <a:pt x="435" y="407"/>
                    <a:pt x="435" y="407"/>
                  </a:cubicBezTo>
                  <a:cubicBezTo>
                    <a:pt x="435" y="407"/>
                    <a:pt x="435" y="407"/>
                    <a:pt x="435" y="407"/>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7" y="405"/>
                    <a:pt x="438" y="405"/>
                    <a:pt x="438" y="405"/>
                  </a:cubicBezTo>
                  <a:cubicBezTo>
                    <a:pt x="444" y="400"/>
                    <a:pt x="444" y="400"/>
                    <a:pt x="444" y="400"/>
                  </a:cubicBezTo>
                  <a:cubicBezTo>
                    <a:pt x="447" y="389"/>
                    <a:pt x="447" y="389"/>
                    <a:pt x="447" y="389"/>
                  </a:cubicBezTo>
                  <a:cubicBezTo>
                    <a:pt x="443" y="386"/>
                    <a:pt x="443" y="386"/>
                    <a:pt x="443" y="386"/>
                  </a:cubicBezTo>
                  <a:cubicBezTo>
                    <a:pt x="434" y="386"/>
                    <a:pt x="434" y="386"/>
                    <a:pt x="434" y="386"/>
                  </a:cubicBezTo>
                  <a:cubicBezTo>
                    <a:pt x="424" y="382"/>
                    <a:pt x="424" y="382"/>
                    <a:pt x="424" y="382"/>
                  </a:cubicBezTo>
                  <a:cubicBezTo>
                    <a:pt x="419" y="374"/>
                    <a:pt x="419" y="374"/>
                    <a:pt x="419" y="374"/>
                  </a:cubicBezTo>
                  <a:cubicBezTo>
                    <a:pt x="416" y="374"/>
                    <a:pt x="416" y="374"/>
                    <a:pt x="416" y="374"/>
                  </a:cubicBezTo>
                  <a:cubicBezTo>
                    <a:pt x="415" y="367"/>
                    <a:pt x="413" y="370"/>
                    <a:pt x="417" y="365"/>
                  </a:cubicBezTo>
                  <a:cubicBezTo>
                    <a:pt x="421" y="359"/>
                    <a:pt x="421" y="359"/>
                    <a:pt x="421" y="359"/>
                  </a:cubicBezTo>
                  <a:cubicBezTo>
                    <a:pt x="420" y="349"/>
                    <a:pt x="420" y="349"/>
                    <a:pt x="420" y="349"/>
                  </a:cubicBezTo>
                  <a:cubicBezTo>
                    <a:pt x="417" y="346"/>
                    <a:pt x="417" y="346"/>
                    <a:pt x="417" y="346"/>
                  </a:cubicBezTo>
                  <a:cubicBezTo>
                    <a:pt x="412" y="343"/>
                    <a:pt x="412" y="343"/>
                    <a:pt x="412" y="343"/>
                  </a:cubicBezTo>
                  <a:cubicBezTo>
                    <a:pt x="412" y="343"/>
                    <a:pt x="409" y="339"/>
                    <a:pt x="408" y="338"/>
                  </a:cubicBezTo>
                  <a:cubicBezTo>
                    <a:pt x="408" y="338"/>
                    <a:pt x="408" y="336"/>
                    <a:pt x="408" y="336"/>
                  </a:cubicBezTo>
                  <a:cubicBezTo>
                    <a:pt x="407" y="335"/>
                    <a:pt x="411" y="335"/>
                    <a:pt x="411" y="335"/>
                  </a:cubicBezTo>
                  <a:cubicBezTo>
                    <a:pt x="412" y="335"/>
                    <a:pt x="415" y="334"/>
                    <a:pt x="416" y="334"/>
                  </a:cubicBezTo>
                  <a:cubicBezTo>
                    <a:pt x="417" y="334"/>
                    <a:pt x="421" y="330"/>
                    <a:pt x="421" y="330"/>
                  </a:cubicBezTo>
                  <a:cubicBezTo>
                    <a:pt x="421" y="330"/>
                    <a:pt x="423" y="326"/>
                    <a:pt x="425" y="325"/>
                  </a:cubicBezTo>
                  <a:cubicBezTo>
                    <a:pt x="426" y="324"/>
                    <a:pt x="428" y="316"/>
                    <a:pt x="428" y="315"/>
                  </a:cubicBezTo>
                  <a:cubicBezTo>
                    <a:pt x="428" y="315"/>
                    <a:pt x="426" y="310"/>
                    <a:pt x="425" y="310"/>
                  </a:cubicBezTo>
                  <a:cubicBezTo>
                    <a:pt x="416" y="306"/>
                    <a:pt x="418" y="304"/>
                    <a:pt x="414" y="302"/>
                  </a:cubicBezTo>
                  <a:cubicBezTo>
                    <a:pt x="414" y="297"/>
                    <a:pt x="414" y="297"/>
                    <a:pt x="414" y="297"/>
                  </a:cubicBezTo>
                  <a:cubicBezTo>
                    <a:pt x="419" y="293"/>
                    <a:pt x="419" y="293"/>
                    <a:pt x="419" y="293"/>
                  </a:cubicBezTo>
                  <a:cubicBezTo>
                    <a:pt x="420" y="292"/>
                    <a:pt x="422" y="291"/>
                    <a:pt x="423" y="291"/>
                  </a:cubicBezTo>
                  <a:cubicBezTo>
                    <a:pt x="424" y="289"/>
                    <a:pt x="424" y="289"/>
                    <a:pt x="424" y="289"/>
                  </a:cubicBezTo>
                  <a:cubicBezTo>
                    <a:pt x="424" y="289"/>
                    <a:pt x="422" y="287"/>
                    <a:pt x="422" y="287"/>
                  </a:cubicBezTo>
                  <a:cubicBezTo>
                    <a:pt x="422" y="287"/>
                    <a:pt x="421" y="286"/>
                    <a:pt x="420" y="286"/>
                  </a:cubicBezTo>
                  <a:cubicBezTo>
                    <a:pt x="420" y="286"/>
                    <a:pt x="419" y="285"/>
                    <a:pt x="419" y="285"/>
                  </a:cubicBezTo>
                  <a:cubicBezTo>
                    <a:pt x="419" y="285"/>
                    <a:pt x="418" y="284"/>
                    <a:pt x="417" y="284"/>
                  </a:cubicBezTo>
                  <a:cubicBezTo>
                    <a:pt x="416" y="284"/>
                    <a:pt x="417" y="282"/>
                    <a:pt x="418" y="282"/>
                  </a:cubicBezTo>
                  <a:cubicBezTo>
                    <a:pt x="418" y="281"/>
                    <a:pt x="418" y="279"/>
                    <a:pt x="418" y="279"/>
                  </a:cubicBezTo>
                  <a:cubicBezTo>
                    <a:pt x="418" y="279"/>
                    <a:pt x="415" y="279"/>
                    <a:pt x="414" y="279"/>
                  </a:cubicBezTo>
                  <a:cubicBezTo>
                    <a:pt x="414" y="278"/>
                    <a:pt x="414" y="278"/>
                    <a:pt x="414" y="278"/>
                  </a:cubicBezTo>
                  <a:cubicBezTo>
                    <a:pt x="414" y="278"/>
                    <a:pt x="415" y="275"/>
                    <a:pt x="416" y="275"/>
                  </a:cubicBezTo>
                  <a:cubicBezTo>
                    <a:pt x="416" y="274"/>
                    <a:pt x="416" y="273"/>
                    <a:pt x="416" y="273"/>
                  </a:cubicBezTo>
                  <a:cubicBezTo>
                    <a:pt x="416" y="273"/>
                    <a:pt x="416" y="272"/>
                    <a:pt x="416" y="270"/>
                  </a:cubicBezTo>
                  <a:cubicBezTo>
                    <a:pt x="417" y="269"/>
                    <a:pt x="416" y="269"/>
                    <a:pt x="416" y="269"/>
                  </a:cubicBezTo>
                  <a:cubicBezTo>
                    <a:pt x="416" y="269"/>
                    <a:pt x="415" y="268"/>
                    <a:pt x="414" y="268"/>
                  </a:cubicBezTo>
                  <a:cubicBezTo>
                    <a:pt x="414" y="268"/>
                    <a:pt x="414" y="268"/>
                    <a:pt x="415" y="267"/>
                  </a:cubicBezTo>
                  <a:cubicBezTo>
                    <a:pt x="416" y="265"/>
                    <a:pt x="416" y="266"/>
                    <a:pt x="416" y="266"/>
                  </a:cubicBezTo>
                  <a:cubicBezTo>
                    <a:pt x="416" y="264"/>
                    <a:pt x="416" y="264"/>
                    <a:pt x="416" y="264"/>
                  </a:cubicBezTo>
                  <a:cubicBezTo>
                    <a:pt x="414" y="263"/>
                    <a:pt x="414" y="263"/>
                    <a:pt x="414" y="263"/>
                  </a:cubicBezTo>
                  <a:cubicBezTo>
                    <a:pt x="411" y="261"/>
                    <a:pt x="411" y="261"/>
                    <a:pt x="411" y="261"/>
                  </a:cubicBezTo>
                  <a:cubicBezTo>
                    <a:pt x="411" y="261"/>
                    <a:pt x="407" y="261"/>
                    <a:pt x="407" y="261"/>
                  </a:cubicBezTo>
                  <a:cubicBezTo>
                    <a:pt x="407" y="261"/>
                    <a:pt x="404" y="261"/>
                    <a:pt x="404" y="261"/>
                  </a:cubicBezTo>
                  <a:cubicBezTo>
                    <a:pt x="402" y="262"/>
                    <a:pt x="402" y="262"/>
                    <a:pt x="402" y="262"/>
                  </a:cubicBezTo>
                  <a:cubicBezTo>
                    <a:pt x="401" y="263"/>
                    <a:pt x="401" y="263"/>
                    <a:pt x="401" y="263"/>
                  </a:cubicBezTo>
                  <a:cubicBezTo>
                    <a:pt x="398" y="264"/>
                    <a:pt x="398" y="264"/>
                    <a:pt x="398" y="264"/>
                  </a:cubicBezTo>
                  <a:cubicBezTo>
                    <a:pt x="395" y="265"/>
                    <a:pt x="395" y="265"/>
                    <a:pt x="395" y="265"/>
                  </a:cubicBezTo>
                  <a:cubicBezTo>
                    <a:pt x="395" y="265"/>
                    <a:pt x="394" y="267"/>
                    <a:pt x="393" y="268"/>
                  </a:cubicBezTo>
                  <a:cubicBezTo>
                    <a:pt x="393" y="268"/>
                    <a:pt x="393" y="269"/>
                    <a:pt x="393" y="269"/>
                  </a:cubicBezTo>
                  <a:cubicBezTo>
                    <a:pt x="395" y="270"/>
                    <a:pt x="395" y="270"/>
                    <a:pt x="395" y="270"/>
                  </a:cubicBezTo>
                  <a:cubicBezTo>
                    <a:pt x="395" y="272"/>
                    <a:pt x="395" y="272"/>
                    <a:pt x="395" y="272"/>
                  </a:cubicBezTo>
                  <a:cubicBezTo>
                    <a:pt x="396" y="272"/>
                    <a:pt x="396" y="272"/>
                    <a:pt x="396" y="272"/>
                  </a:cubicBezTo>
                  <a:cubicBezTo>
                    <a:pt x="395" y="274"/>
                    <a:pt x="395" y="274"/>
                    <a:pt x="395" y="274"/>
                  </a:cubicBezTo>
                  <a:cubicBezTo>
                    <a:pt x="395" y="274"/>
                    <a:pt x="394" y="274"/>
                    <a:pt x="393" y="275"/>
                  </a:cubicBezTo>
                  <a:cubicBezTo>
                    <a:pt x="392" y="276"/>
                    <a:pt x="392" y="277"/>
                    <a:pt x="392" y="277"/>
                  </a:cubicBezTo>
                  <a:cubicBezTo>
                    <a:pt x="389" y="278"/>
                    <a:pt x="389" y="278"/>
                    <a:pt x="389" y="278"/>
                  </a:cubicBezTo>
                  <a:cubicBezTo>
                    <a:pt x="387" y="277"/>
                    <a:pt x="387" y="277"/>
                    <a:pt x="387" y="277"/>
                  </a:cubicBezTo>
                  <a:cubicBezTo>
                    <a:pt x="385" y="278"/>
                    <a:pt x="385" y="278"/>
                    <a:pt x="385" y="278"/>
                  </a:cubicBezTo>
                  <a:cubicBezTo>
                    <a:pt x="384" y="278"/>
                    <a:pt x="384" y="278"/>
                    <a:pt x="384" y="278"/>
                  </a:cubicBezTo>
                  <a:cubicBezTo>
                    <a:pt x="384" y="276"/>
                    <a:pt x="384" y="276"/>
                    <a:pt x="384" y="276"/>
                  </a:cubicBezTo>
                  <a:cubicBezTo>
                    <a:pt x="383" y="275"/>
                    <a:pt x="383" y="275"/>
                    <a:pt x="383" y="275"/>
                  </a:cubicBezTo>
                  <a:cubicBezTo>
                    <a:pt x="384" y="274"/>
                    <a:pt x="384" y="274"/>
                    <a:pt x="384" y="274"/>
                  </a:cubicBezTo>
                  <a:cubicBezTo>
                    <a:pt x="384" y="274"/>
                    <a:pt x="385" y="273"/>
                    <a:pt x="385" y="273"/>
                  </a:cubicBezTo>
                  <a:cubicBezTo>
                    <a:pt x="386" y="273"/>
                    <a:pt x="387" y="272"/>
                    <a:pt x="387" y="272"/>
                  </a:cubicBezTo>
                  <a:cubicBezTo>
                    <a:pt x="389" y="272"/>
                    <a:pt x="389" y="272"/>
                    <a:pt x="389" y="272"/>
                  </a:cubicBezTo>
                  <a:cubicBezTo>
                    <a:pt x="389" y="270"/>
                    <a:pt x="389" y="270"/>
                    <a:pt x="389" y="270"/>
                  </a:cubicBezTo>
                  <a:cubicBezTo>
                    <a:pt x="390" y="268"/>
                    <a:pt x="390" y="268"/>
                    <a:pt x="390" y="268"/>
                  </a:cubicBezTo>
                  <a:cubicBezTo>
                    <a:pt x="390" y="265"/>
                    <a:pt x="390" y="265"/>
                    <a:pt x="390" y="265"/>
                  </a:cubicBezTo>
                  <a:cubicBezTo>
                    <a:pt x="389" y="264"/>
                    <a:pt x="389" y="264"/>
                    <a:pt x="389" y="264"/>
                  </a:cubicBezTo>
                  <a:cubicBezTo>
                    <a:pt x="388" y="263"/>
                    <a:pt x="388" y="263"/>
                    <a:pt x="388" y="263"/>
                  </a:cubicBezTo>
                  <a:cubicBezTo>
                    <a:pt x="388" y="262"/>
                    <a:pt x="388" y="262"/>
                    <a:pt x="388" y="262"/>
                  </a:cubicBezTo>
                  <a:cubicBezTo>
                    <a:pt x="388" y="260"/>
                    <a:pt x="388" y="260"/>
                    <a:pt x="388" y="260"/>
                  </a:cubicBezTo>
                  <a:cubicBezTo>
                    <a:pt x="389" y="259"/>
                    <a:pt x="389" y="259"/>
                    <a:pt x="389" y="259"/>
                  </a:cubicBezTo>
                  <a:cubicBezTo>
                    <a:pt x="389" y="259"/>
                    <a:pt x="390" y="258"/>
                    <a:pt x="390" y="257"/>
                  </a:cubicBezTo>
                  <a:cubicBezTo>
                    <a:pt x="390" y="257"/>
                    <a:pt x="390" y="255"/>
                    <a:pt x="390" y="255"/>
                  </a:cubicBezTo>
                  <a:cubicBezTo>
                    <a:pt x="390" y="255"/>
                    <a:pt x="390" y="254"/>
                    <a:pt x="390" y="254"/>
                  </a:cubicBezTo>
                  <a:cubicBezTo>
                    <a:pt x="394" y="250"/>
                    <a:pt x="394" y="250"/>
                    <a:pt x="394" y="250"/>
                  </a:cubicBezTo>
                  <a:cubicBezTo>
                    <a:pt x="396" y="248"/>
                    <a:pt x="396" y="248"/>
                    <a:pt x="396" y="248"/>
                  </a:cubicBezTo>
                  <a:cubicBezTo>
                    <a:pt x="396" y="248"/>
                    <a:pt x="398" y="248"/>
                    <a:pt x="398" y="247"/>
                  </a:cubicBezTo>
                  <a:cubicBezTo>
                    <a:pt x="398" y="247"/>
                    <a:pt x="400" y="247"/>
                    <a:pt x="400" y="247"/>
                  </a:cubicBezTo>
                  <a:cubicBezTo>
                    <a:pt x="400" y="247"/>
                    <a:pt x="401" y="246"/>
                    <a:pt x="401" y="246"/>
                  </a:cubicBezTo>
                  <a:cubicBezTo>
                    <a:pt x="402" y="245"/>
                    <a:pt x="402" y="244"/>
                    <a:pt x="402" y="244"/>
                  </a:cubicBezTo>
                  <a:cubicBezTo>
                    <a:pt x="402" y="244"/>
                    <a:pt x="402" y="243"/>
                    <a:pt x="402" y="243"/>
                  </a:cubicBezTo>
                  <a:cubicBezTo>
                    <a:pt x="402" y="243"/>
                    <a:pt x="402" y="242"/>
                    <a:pt x="402" y="242"/>
                  </a:cubicBezTo>
                  <a:cubicBezTo>
                    <a:pt x="402" y="242"/>
                    <a:pt x="402" y="241"/>
                    <a:pt x="402" y="241"/>
                  </a:cubicBezTo>
                  <a:cubicBezTo>
                    <a:pt x="402" y="240"/>
                    <a:pt x="403" y="240"/>
                    <a:pt x="403" y="240"/>
                  </a:cubicBezTo>
                  <a:cubicBezTo>
                    <a:pt x="403" y="238"/>
                    <a:pt x="403" y="238"/>
                    <a:pt x="403" y="238"/>
                  </a:cubicBezTo>
                  <a:cubicBezTo>
                    <a:pt x="403" y="238"/>
                    <a:pt x="402" y="237"/>
                    <a:pt x="402" y="236"/>
                  </a:cubicBezTo>
                  <a:cubicBezTo>
                    <a:pt x="402" y="236"/>
                    <a:pt x="402" y="236"/>
                    <a:pt x="402" y="235"/>
                  </a:cubicBezTo>
                  <a:cubicBezTo>
                    <a:pt x="403" y="234"/>
                    <a:pt x="404" y="234"/>
                    <a:pt x="404" y="234"/>
                  </a:cubicBezTo>
                  <a:cubicBezTo>
                    <a:pt x="406" y="234"/>
                    <a:pt x="406" y="234"/>
                    <a:pt x="406" y="234"/>
                  </a:cubicBezTo>
                  <a:cubicBezTo>
                    <a:pt x="406" y="234"/>
                    <a:pt x="407" y="233"/>
                    <a:pt x="408" y="233"/>
                  </a:cubicBezTo>
                  <a:cubicBezTo>
                    <a:pt x="408" y="233"/>
                    <a:pt x="409" y="232"/>
                    <a:pt x="409" y="232"/>
                  </a:cubicBezTo>
                  <a:cubicBezTo>
                    <a:pt x="410" y="230"/>
                    <a:pt x="410" y="230"/>
                    <a:pt x="410" y="230"/>
                  </a:cubicBezTo>
                  <a:cubicBezTo>
                    <a:pt x="411" y="230"/>
                    <a:pt x="411" y="230"/>
                    <a:pt x="411" y="230"/>
                  </a:cubicBezTo>
                  <a:cubicBezTo>
                    <a:pt x="412" y="229"/>
                    <a:pt x="412" y="229"/>
                    <a:pt x="412" y="229"/>
                  </a:cubicBezTo>
                  <a:cubicBezTo>
                    <a:pt x="412" y="227"/>
                    <a:pt x="412" y="227"/>
                    <a:pt x="412" y="227"/>
                  </a:cubicBezTo>
                  <a:cubicBezTo>
                    <a:pt x="414" y="226"/>
                    <a:pt x="414" y="226"/>
                    <a:pt x="414" y="226"/>
                  </a:cubicBezTo>
                  <a:cubicBezTo>
                    <a:pt x="414" y="225"/>
                    <a:pt x="414" y="225"/>
                    <a:pt x="414" y="225"/>
                  </a:cubicBezTo>
                  <a:cubicBezTo>
                    <a:pt x="415" y="224"/>
                    <a:pt x="415" y="224"/>
                    <a:pt x="415" y="224"/>
                  </a:cubicBezTo>
                  <a:cubicBezTo>
                    <a:pt x="416" y="224"/>
                    <a:pt x="416" y="224"/>
                    <a:pt x="416" y="224"/>
                  </a:cubicBezTo>
                  <a:cubicBezTo>
                    <a:pt x="418" y="222"/>
                    <a:pt x="418" y="222"/>
                    <a:pt x="418" y="222"/>
                  </a:cubicBezTo>
                  <a:cubicBezTo>
                    <a:pt x="420" y="221"/>
                    <a:pt x="420" y="221"/>
                    <a:pt x="420" y="221"/>
                  </a:cubicBezTo>
                  <a:cubicBezTo>
                    <a:pt x="420" y="221"/>
                    <a:pt x="421" y="219"/>
                    <a:pt x="421" y="218"/>
                  </a:cubicBezTo>
                  <a:cubicBezTo>
                    <a:pt x="421" y="217"/>
                    <a:pt x="421" y="217"/>
                    <a:pt x="422" y="216"/>
                  </a:cubicBezTo>
                  <a:cubicBezTo>
                    <a:pt x="422" y="216"/>
                    <a:pt x="423" y="216"/>
                    <a:pt x="424" y="215"/>
                  </a:cubicBezTo>
                  <a:cubicBezTo>
                    <a:pt x="424" y="215"/>
                    <a:pt x="424" y="214"/>
                    <a:pt x="424" y="214"/>
                  </a:cubicBezTo>
                  <a:cubicBezTo>
                    <a:pt x="425" y="214"/>
                    <a:pt x="425" y="214"/>
                    <a:pt x="425" y="214"/>
                  </a:cubicBezTo>
                  <a:cubicBezTo>
                    <a:pt x="425" y="212"/>
                    <a:pt x="425" y="212"/>
                    <a:pt x="425" y="212"/>
                  </a:cubicBezTo>
                  <a:cubicBezTo>
                    <a:pt x="425" y="211"/>
                    <a:pt x="425" y="211"/>
                    <a:pt x="425" y="211"/>
                  </a:cubicBezTo>
                  <a:cubicBezTo>
                    <a:pt x="425" y="211"/>
                    <a:pt x="423" y="212"/>
                    <a:pt x="423" y="212"/>
                  </a:cubicBezTo>
                  <a:cubicBezTo>
                    <a:pt x="423" y="212"/>
                    <a:pt x="422" y="212"/>
                    <a:pt x="421" y="212"/>
                  </a:cubicBezTo>
                  <a:cubicBezTo>
                    <a:pt x="421" y="212"/>
                    <a:pt x="420" y="212"/>
                    <a:pt x="419" y="212"/>
                  </a:cubicBezTo>
                  <a:cubicBezTo>
                    <a:pt x="418" y="211"/>
                    <a:pt x="419" y="211"/>
                    <a:pt x="419" y="211"/>
                  </a:cubicBezTo>
                  <a:cubicBezTo>
                    <a:pt x="419" y="211"/>
                    <a:pt x="420" y="211"/>
                    <a:pt x="420" y="210"/>
                  </a:cubicBezTo>
                  <a:cubicBezTo>
                    <a:pt x="420" y="210"/>
                    <a:pt x="421" y="208"/>
                    <a:pt x="421" y="208"/>
                  </a:cubicBezTo>
                  <a:cubicBezTo>
                    <a:pt x="422" y="208"/>
                    <a:pt x="422" y="208"/>
                    <a:pt x="422" y="208"/>
                  </a:cubicBezTo>
                  <a:cubicBezTo>
                    <a:pt x="423" y="207"/>
                    <a:pt x="423" y="207"/>
                    <a:pt x="423" y="207"/>
                  </a:cubicBezTo>
                  <a:cubicBezTo>
                    <a:pt x="423" y="207"/>
                    <a:pt x="424" y="207"/>
                    <a:pt x="424" y="207"/>
                  </a:cubicBezTo>
                  <a:cubicBezTo>
                    <a:pt x="424" y="207"/>
                    <a:pt x="423" y="206"/>
                    <a:pt x="423" y="206"/>
                  </a:cubicBezTo>
                  <a:cubicBezTo>
                    <a:pt x="423" y="204"/>
                    <a:pt x="423" y="204"/>
                    <a:pt x="423" y="204"/>
                  </a:cubicBezTo>
                  <a:cubicBezTo>
                    <a:pt x="425" y="205"/>
                    <a:pt x="425" y="205"/>
                    <a:pt x="425" y="205"/>
                  </a:cubicBezTo>
                  <a:cubicBezTo>
                    <a:pt x="428" y="205"/>
                    <a:pt x="428" y="205"/>
                    <a:pt x="428" y="205"/>
                  </a:cubicBezTo>
                  <a:cubicBezTo>
                    <a:pt x="429" y="204"/>
                    <a:pt x="429" y="204"/>
                    <a:pt x="429" y="204"/>
                  </a:cubicBezTo>
                  <a:cubicBezTo>
                    <a:pt x="429" y="204"/>
                    <a:pt x="430" y="206"/>
                    <a:pt x="430" y="206"/>
                  </a:cubicBezTo>
                  <a:cubicBezTo>
                    <a:pt x="430" y="207"/>
                    <a:pt x="430" y="208"/>
                    <a:pt x="431" y="208"/>
                  </a:cubicBezTo>
                  <a:cubicBezTo>
                    <a:pt x="431" y="208"/>
                    <a:pt x="433" y="209"/>
                    <a:pt x="433" y="209"/>
                  </a:cubicBezTo>
                  <a:cubicBezTo>
                    <a:pt x="433" y="209"/>
                    <a:pt x="433" y="208"/>
                    <a:pt x="434" y="208"/>
                  </a:cubicBezTo>
                  <a:cubicBezTo>
                    <a:pt x="434" y="208"/>
                    <a:pt x="435" y="208"/>
                    <a:pt x="435" y="208"/>
                  </a:cubicBezTo>
                  <a:cubicBezTo>
                    <a:pt x="436" y="208"/>
                    <a:pt x="437" y="208"/>
                    <a:pt x="437" y="208"/>
                  </a:cubicBezTo>
                  <a:cubicBezTo>
                    <a:pt x="437" y="208"/>
                    <a:pt x="438" y="208"/>
                    <a:pt x="439" y="208"/>
                  </a:cubicBezTo>
                  <a:cubicBezTo>
                    <a:pt x="439" y="207"/>
                    <a:pt x="439" y="207"/>
                    <a:pt x="439" y="207"/>
                  </a:cubicBezTo>
                  <a:cubicBezTo>
                    <a:pt x="439" y="207"/>
                    <a:pt x="439" y="206"/>
                    <a:pt x="439" y="206"/>
                  </a:cubicBezTo>
                  <a:cubicBezTo>
                    <a:pt x="439" y="206"/>
                    <a:pt x="440" y="204"/>
                    <a:pt x="440" y="204"/>
                  </a:cubicBezTo>
                  <a:cubicBezTo>
                    <a:pt x="440" y="204"/>
                    <a:pt x="441" y="204"/>
                    <a:pt x="441" y="204"/>
                  </a:cubicBezTo>
                  <a:cubicBezTo>
                    <a:pt x="441" y="204"/>
                    <a:pt x="442" y="204"/>
                    <a:pt x="442" y="204"/>
                  </a:cubicBezTo>
                  <a:cubicBezTo>
                    <a:pt x="442" y="204"/>
                    <a:pt x="442" y="203"/>
                    <a:pt x="442" y="203"/>
                  </a:cubicBezTo>
                  <a:cubicBezTo>
                    <a:pt x="442" y="203"/>
                    <a:pt x="442" y="202"/>
                    <a:pt x="442" y="202"/>
                  </a:cubicBezTo>
                  <a:cubicBezTo>
                    <a:pt x="442" y="202"/>
                    <a:pt x="443" y="202"/>
                    <a:pt x="443" y="202"/>
                  </a:cubicBezTo>
                  <a:cubicBezTo>
                    <a:pt x="443" y="200"/>
                    <a:pt x="443" y="200"/>
                    <a:pt x="443" y="200"/>
                  </a:cubicBezTo>
                  <a:cubicBezTo>
                    <a:pt x="443" y="200"/>
                    <a:pt x="445" y="200"/>
                    <a:pt x="445" y="200"/>
                  </a:cubicBezTo>
                  <a:cubicBezTo>
                    <a:pt x="446" y="200"/>
                    <a:pt x="445" y="200"/>
                    <a:pt x="445" y="200"/>
                  </a:cubicBezTo>
                  <a:cubicBezTo>
                    <a:pt x="448" y="199"/>
                    <a:pt x="448" y="199"/>
                    <a:pt x="448" y="199"/>
                  </a:cubicBezTo>
                  <a:cubicBezTo>
                    <a:pt x="448" y="199"/>
                    <a:pt x="448" y="199"/>
                    <a:pt x="448" y="200"/>
                  </a:cubicBezTo>
                  <a:cubicBezTo>
                    <a:pt x="446" y="197"/>
                    <a:pt x="443" y="193"/>
                    <a:pt x="443" y="193"/>
                  </a:cubicBezTo>
                  <a:cubicBezTo>
                    <a:pt x="445" y="189"/>
                    <a:pt x="445" y="189"/>
                    <a:pt x="445" y="189"/>
                  </a:cubicBezTo>
                  <a:cubicBezTo>
                    <a:pt x="445" y="189"/>
                    <a:pt x="446" y="182"/>
                    <a:pt x="446" y="180"/>
                  </a:cubicBezTo>
                  <a:cubicBezTo>
                    <a:pt x="446" y="179"/>
                    <a:pt x="446" y="173"/>
                    <a:pt x="446" y="173"/>
                  </a:cubicBezTo>
                  <a:cubicBezTo>
                    <a:pt x="446" y="173"/>
                    <a:pt x="442" y="172"/>
                    <a:pt x="445" y="169"/>
                  </a:cubicBezTo>
                  <a:cubicBezTo>
                    <a:pt x="448" y="165"/>
                    <a:pt x="451" y="160"/>
                    <a:pt x="451" y="160"/>
                  </a:cubicBezTo>
                  <a:cubicBezTo>
                    <a:pt x="451" y="150"/>
                    <a:pt x="451" y="150"/>
                    <a:pt x="451" y="150"/>
                  </a:cubicBezTo>
                  <a:cubicBezTo>
                    <a:pt x="451" y="150"/>
                    <a:pt x="448" y="147"/>
                    <a:pt x="452" y="145"/>
                  </a:cubicBezTo>
                  <a:cubicBezTo>
                    <a:pt x="456" y="142"/>
                    <a:pt x="463" y="133"/>
                    <a:pt x="463" y="133"/>
                  </a:cubicBezTo>
                  <a:cubicBezTo>
                    <a:pt x="470" y="125"/>
                    <a:pt x="470" y="125"/>
                    <a:pt x="470" y="125"/>
                  </a:cubicBezTo>
                  <a:cubicBezTo>
                    <a:pt x="458" y="122"/>
                    <a:pt x="458" y="122"/>
                    <a:pt x="458" y="122"/>
                  </a:cubicBezTo>
                  <a:cubicBezTo>
                    <a:pt x="451" y="121"/>
                    <a:pt x="451" y="121"/>
                    <a:pt x="451" y="121"/>
                  </a:cubicBezTo>
                  <a:cubicBezTo>
                    <a:pt x="446" y="118"/>
                    <a:pt x="446" y="118"/>
                    <a:pt x="446" y="118"/>
                  </a:cubicBezTo>
                  <a:cubicBezTo>
                    <a:pt x="443" y="113"/>
                    <a:pt x="443" y="113"/>
                    <a:pt x="443" y="113"/>
                  </a:cubicBezTo>
                  <a:cubicBezTo>
                    <a:pt x="440" y="115"/>
                    <a:pt x="440" y="115"/>
                    <a:pt x="440" y="115"/>
                  </a:cubicBezTo>
                  <a:cubicBezTo>
                    <a:pt x="437" y="117"/>
                    <a:pt x="437" y="117"/>
                    <a:pt x="437" y="117"/>
                  </a:cubicBezTo>
                  <a:cubicBezTo>
                    <a:pt x="430" y="116"/>
                    <a:pt x="430" y="116"/>
                    <a:pt x="430" y="116"/>
                  </a:cubicBezTo>
                  <a:cubicBezTo>
                    <a:pt x="425" y="111"/>
                    <a:pt x="425" y="111"/>
                    <a:pt x="425" y="111"/>
                  </a:cubicBezTo>
                  <a:cubicBezTo>
                    <a:pt x="421" y="114"/>
                    <a:pt x="421" y="114"/>
                    <a:pt x="421" y="114"/>
                  </a:cubicBezTo>
                  <a:cubicBezTo>
                    <a:pt x="417" y="111"/>
                    <a:pt x="417" y="111"/>
                    <a:pt x="417" y="111"/>
                  </a:cubicBezTo>
                  <a:cubicBezTo>
                    <a:pt x="414" y="106"/>
                    <a:pt x="414" y="106"/>
                    <a:pt x="414" y="106"/>
                  </a:cubicBezTo>
                  <a:cubicBezTo>
                    <a:pt x="413" y="102"/>
                    <a:pt x="413" y="102"/>
                    <a:pt x="413" y="102"/>
                  </a:cubicBezTo>
                  <a:cubicBezTo>
                    <a:pt x="408" y="97"/>
                    <a:pt x="408" y="97"/>
                    <a:pt x="408" y="97"/>
                  </a:cubicBezTo>
                  <a:cubicBezTo>
                    <a:pt x="406" y="97"/>
                    <a:pt x="406" y="97"/>
                    <a:pt x="406" y="97"/>
                  </a:cubicBezTo>
                  <a:cubicBezTo>
                    <a:pt x="406" y="98"/>
                    <a:pt x="405" y="98"/>
                    <a:pt x="405" y="98"/>
                  </a:cubicBezTo>
                  <a:cubicBezTo>
                    <a:pt x="405" y="98"/>
                    <a:pt x="402" y="97"/>
                    <a:pt x="402" y="97"/>
                  </a:cubicBezTo>
                  <a:cubicBezTo>
                    <a:pt x="402" y="95"/>
                    <a:pt x="402" y="95"/>
                    <a:pt x="402" y="95"/>
                  </a:cubicBezTo>
                  <a:cubicBezTo>
                    <a:pt x="401" y="94"/>
                    <a:pt x="401" y="94"/>
                    <a:pt x="401" y="94"/>
                  </a:cubicBezTo>
                  <a:cubicBezTo>
                    <a:pt x="399" y="94"/>
                    <a:pt x="399" y="94"/>
                    <a:pt x="399" y="94"/>
                  </a:cubicBezTo>
                  <a:cubicBezTo>
                    <a:pt x="397" y="95"/>
                    <a:pt x="397" y="95"/>
                    <a:pt x="397" y="95"/>
                  </a:cubicBezTo>
                  <a:cubicBezTo>
                    <a:pt x="396" y="96"/>
                    <a:pt x="396" y="96"/>
                    <a:pt x="396" y="96"/>
                  </a:cubicBezTo>
                  <a:cubicBezTo>
                    <a:pt x="396" y="96"/>
                    <a:pt x="396" y="96"/>
                    <a:pt x="396" y="96"/>
                  </a:cubicBezTo>
                  <a:cubicBezTo>
                    <a:pt x="395" y="97"/>
                    <a:pt x="395" y="97"/>
                    <a:pt x="395" y="97"/>
                  </a:cubicBezTo>
                  <a:cubicBezTo>
                    <a:pt x="394" y="97"/>
                    <a:pt x="394" y="97"/>
                    <a:pt x="394" y="97"/>
                  </a:cubicBezTo>
                  <a:cubicBezTo>
                    <a:pt x="394" y="97"/>
                    <a:pt x="394" y="97"/>
                    <a:pt x="394" y="97"/>
                  </a:cubicBezTo>
                  <a:cubicBezTo>
                    <a:pt x="394" y="97"/>
                    <a:pt x="393" y="97"/>
                    <a:pt x="393" y="97"/>
                  </a:cubicBezTo>
                  <a:cubicBezTo>
                    <a:pt x="391" y="97"/>
                    <a:pt x="391" y="97"/>
                    <a:pt x="391" y="97"/>
                  </a:cubicBezTo>
                  <a:cubicBezTo>
                    <a:pt x="391" y="96"/>
                    <a:pt x="391" y="96"/>
                    <a:pt x="391" y="96"/>
                  </a:cubicBezTo>
                  <a:cubicBezTo>
                    <a:pt x="391" y="95"/>
                    <a:pt x="391" y="95"/>
                    <a:pt x="391" y="95"/>
                  </a:cubicBezTo>
                  <a:cubicBezTo>
                    <a:pt x="389" y="94"/>
                    <a:pt x="389" y="94"/>
                    <a:pt x="389" y="94"/>
                  </a:cubicBezTo>
                  <a:cubicBezTo>
                    <a:pt x="388" y="94"/>
                    <a:pt x="388" y="94"/>
                    <a:pt x="388" y="94"/>
                  </a:cubicBezTo>
                  <a:cubicBezTo>
                    <a:pt x="388" y="94"/>
                    <a:pt x="387" y="93"/>
                    <a:pt x="387" y="93"/>
                  </a:cubicBezTo>
                  <a:cubicBezTo>
                    <a:pt x="386" y="93"/>
                    <a:pt x="386" y="92"/>
                    <a:pt x="386" y="92"/>
                  </a:cubicBezTo>
                  <a:cubicBezTo>
                    <a:pt x="385" y="91"/>
                    <a:pt x="385" y="91"/>
                    <a:pt x="385" y="91"/>
                  </a:cubicBezTo>
                  <a:cubicBezTo>
                    <a:pt x="387" y="91"/>
                    <a:pt x="387" y="91"/>
                    <a:pt x="387" y="91"/>
                  </a:cubicBezTo>
                  <a:cubicBezTo>
                    <a:pt x="387" y="91"/>
                    <a:pt x="387" y="90"/>
                    <a:pt x="387" y="90"/>
                  </a:cubicBezTo>
                  <a:cubicBezTo>
                    <a:pt x="387" y="90"/>
                    <a:pt x="387" y="90"/>
                    <a:pt x="387" y="90"/>
                  </a:cubicBezTo>
                  <a:cubicBezTo>
                    <a:pt x="387" y="90"/>
                    <a:pt x="386" y="90"/>
                    <a:pt x="386" y="90"/>
                  </a:cubicBezTo>
                  <a:cubicBezTo>
                    <a:pt x="384" y="90"/>
                    <a:pt x="384" y="90"/>
                    <a:pt x="384" y="90"/>
                  </a:cubicBezTo>
                  <a:cubicBezTo>
                    <a:pt x="383" y="91"/>
                    <a:pt x="383" y="91"/>
                    <a:pt x="383" y="91"/>
                  </a:cubicBezTo>
                  <a:cubicBezTo>
                    <a:pt x="381" y="91"/>
                    <a:pt x="381" y="91"/>
                    <a:pt x="381" y="91"/>
                  </a:cubicBezTo>
                  <a:cubicBezTo>
                    <a:pt x="379" y="92"/>
                    <a:pt x="379" y="92"/>
                    <a:pt x="379" y="92"/>
                  </a:cubicBezTo>
                  <a:cubicBezTo>
                    <a:pt x="376" y="92"/>
                    <a:pt x="376" y="92"/>
                    <a:pt x="376" y="92"/>
                  </a:cubicBezTo>
                  <a:cubicBezTo>
                    <a:pt x="375" y="90"/>
                    <a:pt x="375" y="90"/>
                    <a:pt x="375" y="90"/>
                  </a:cubicBezTo>
                  <a:cubicBezTo>
                    <a:pt x="374" y="88"/>
                    <a:pt x="374" y="88"/>
                    <a:pt x="374" y="88"/>
                  </a:cubicBezTo>
                  <a:cubicBezTo>
                    <a:pt x="373" y="87"/>
                    <a:pt x="373" y="87"/>
                    <a:pt x="373" y="87"/>
                  </a:cubicBezTo>
                  <a:cubicBezTo>
                    <a:pt x="372" y="87"/>
                    <a:pt x="372" y="87"/>
                    <a:pt x="372" y="87"/>
                  </a:cubicBezTo>
                  <a:cubicBezTo>
                    <a:pt x="369" y="86"/>
                    <a:pt x="369" y="86"/>
                    <a:pt x="369" y="86"/>
                  </a:cubicBezTo>
                  <a:cubicBezTo>
                    <a:pt x="370" y="84"/>
                    <a:pt x="370" y="84"/>
                    <a:pt x="370" y="84"/>
                  </a:cubicBezTo>
                  <a:cubicBezTo>
                    <a:pt x="370" y="84"/>
                    <a:pt x="369" y="82"/>
                    <a:pt x="369" y="82"/>
                  </a:cubicBezTo>
                  <a:cubicBezTo>
                    <a:pt x="368" y="82"/>
                    <a:pt x="367" y="82"/>
                    <a:pt x="367" y="82"/>
                  </a:cubicBezTo>
                  <a:cubicBezTo>
                    <a:pt x="365" y="80"/>
                    <a:pt x="365" y="80"/>
                    <a:pt x="365" y="80"/>
                  </a:cubicBezTo>
                  <a:cubicBezTo>
                    <a:pt x="365" y="80"/>
                    <a:pt x="365" y="79"/>
                    <a:pt x="364" y="78"/>
                  </a:cubicBezTo>
                  <a:cubicBezTo>
                    <a:pt x="363" y="78"/>
                    <a:pt x="363" y="77"/>
                    <a:pt x="362" y="77"/>
                  </a:cubicBezTo>
                  <a:cubicBezTo>
                    <a:pt x="361" y="77"/>
                    <a:pt x="359" y="77"/>
                    <a:pt x="359" y="77"/>
                  </a:cubicBezTo>
                  <a:cubicBezTo>
                    <a:pt x="359" y="77"/>
                    <a:pt x="358" y="75"/>
                    <a:pt x="357" y="75"/>
                  </a:cubicBezTo>
                  <a:cubicBezTo>
                    <a:pt x="357" y="75"/>
                    <a:pt x="353" y="75"/>
                    <a:pt x="353" y="75"/>
                  </a:cubicBezTo>
                  <a:cubicBezTo>
                    <a:pt x="353" y="75"/>
                    <a:pt x="354" y="72"/>
                    <a:pt x="354" y="72"/>
                  </a:cubicBezTo>
                  <a:cubicBezTo>
                    <a:pt x="354" y="71"/>
                    <a:pt x="354" y="68"/>
                    <a:pt x="354" y="68"/>
                  </a:cubicBezTo>
                  <a:cubicBezTo>
                    <a:pt x="354" y="67"/>
                    <a:pt x="354" y="67"/>
                    <a:pt x="354" y="67"/>
                  </a:cubicBezTo>
                  <a:cubicBezTo>
                    <a:pt x="354" y="67"/>
                    <a:pt x="353" y="66"/>
                    <a:pt x="354" y="64"/>
                  </a:cubicBezTo>
                  <a:cubicBezTo>
                    <a:pt x="355" y="62"/>
                    <a:pt x="354" y="63"/>
                    <a:pt x="355" y="61"/>
                  </a:cubicBezTo>
                  <a:cubicBezTo>
                    <a:pt x="356" y="58"/>
                    <a:pt x="356" y="57"/>
                    <a:pt x="356" y="57"/>
                  </a:cubicBezTo>
                  <a:cubicBezTo>
                    <a:pt x="354" y="56"/>
                    <a:pt x="354" y="56"/>
                    <a:pt x="354" y="56"/>
                  </a:cubicBezTo>
                  <a:cubicBezTo>
                    <a:pt x="354" y="56"/>
                    <a:pt x="353" y="55"/>
                    <a:pt x="352" y="56"/>
                  </a:cubicBezTo>
                  <a:cubicBezTo>
                    <a:pt x="352" y="58"/>
                    <a:pt x="351" y="58"/>
                    <a:pt x="351" y="58"/>
                  </a:cubicBezTo>
                  <a:cubicBezTo>
                    <a:pt x="349" y="61"/>
                    <a:pt x="349" y="61"/>
                    <a:pt x="349" y="61"/>
                  </a:cubicBezTo>
                  <a:cubicBezTo>
                    <a:pt x="349" y="64"/>
                    <a:pt x="349" y="64"/>
                    <a:pt x="349" y="64"/>
                  </a:cubicBezTo>
                  <a:cubicBezTo>
                    <a:pt x="349" y="64"/>
                    <a:pt x="350" y="65"/>
                    <a:pt x="347" y="65"/>
                  </a:cubicBezTo>
                  <a:cubicBezTo>
                    <a:pt x="345" y="65"/>
                    <a:pt x="343" y="65"/>
                    <a:pt x="343" y="65"/>
                  </a:cubicBezTo>
                  <a:cubicBezTo>
                    <a:pt x="343" y="65"/>
                    <a:pt x="345" y="67"/>
                    <a:pt x="342" y="67"/>
                  </a:cubicBezTo>
                  <a:cubicBezTo>
                    <a:pt x="340" y="67"/>
                    <a:pt x="337" y="67"/>
                    <a:pt x="337" y="67"/>
                  </a:cubicBezTo>
                  <a:cubicBezTo>
                    <a:pt x="335" y="65"/>
                    <a:pt x="335" y="65"/>
                    <a:pt x="335" y="65"/>
                  </a:cubicBezTo>
                  <a:cubicBezTo>
                    <a:pt x="331" y="66"/>
                    <a:pt x="331" y="66"/>
                    <a:pt x="331" y="66"/>
                  </a:cubicBezTo>
                  <a:cubicBezTo>
                    <a:pt x="331" y="66"/>
                    <a:pt x="331" y="65"/>
                    <a:pt x="331" y="63"/>
                  </a:cubicBezTo>
                  <a:cubicBezTo>
                    <a:pt x="331" y="62"/>
                    <a:pt x="330" y="60"/>
                    <a:pt x="331" y="60"/>
                  </a:cubicBezTo>
                  <a:cubicBezTo>
                    <a:pt x="332" y="60"/>
                    <a:pt x="333" y="59"/>
                    <a:pt x="333" y="59"/>
                  </a:cubicBezTo>
                  <a:cubicBezTo>
                    <a:pt x="332" y="56"/>
                    <a:pt x="332" y="56"/>
                    <a:pt x="332" y="56"/>
                  </a:cubicBezTo>
                  <a:cubicBezTo>
                    <a:pt x="332" y="56"/>
                    <a:pt x="332" y="56"/>
                    <a:pt x="332" y="56"/>
                  </a:cubicBezTo>
                  <a:cubicBezTo>
                    <a:pt x="332" y="56"/>
                    <a:pt x="331" y="56"/>
                    <a:pt x="331" y="55"/>
                  </a:cubicBezTo>
                  <a:cubicBezTo>
                    <a:pt x="331" y="54"/>
                    <a:pt x="332" y="52"/>
                    <a:pt x="332" y="52"/>
                  </a:cubicBezTo>
                  <a:cubicBezTo>
                    <a:pt x="333" y="51"/>
                    <a:pt x="333" y="49"/>
                    <a:pt x="333" y="49"/>
                  </a:cubicBezTo>
                  <a:cubicBezTo>
                    <a:pt x="332" y="49"/>
                    <a:pt x="332" y="49"/>
                    <a:pt x="332" y="49"/>
                  </a:cubicBezTo>
                  <a:cubicBezTo>
                    <a:pt x="332" y="49"/>
                    <a:pt x="330" y="50"/>
                    <a:pt x="330" y="48"/>
                  </a:cubicBezTo>
                  <a:cubicBezTo>
                    <a:pt x="330" y="47"/>
                    <a:pt x="329" y="45"/>
                    <a:pt x="329" y="45"/>
                  </a:cubicBezTo>
                  <a:cubicBezTo>
                    <a:pt x="329" y="45"/>
                    <a:pt x="327" y="44"/>
                    <a:pt x="327" y="44"/>
                  </a:cubicBezTo>
                  <a:cubicBezTo>
                    <a:pt x="326" y="44"/>
                    <a:pt x="326" y="44"/>
                    <a:pt x="325" y="45"/>
                  </a:cubicBezTo>
                  <a:cubicBezTo>
                    <a:pt x="325" y="45"/>
                    <a:pt x="322" y="44"/>
                    <a:pt x="322" y="44"/>
                  </a:cubicBezTo>
                  <a:cubicBezTo>
                    <a:pt x="322" y="44"/>
                    <a:pt x="319" y="44"/>
                    <a:pt x="319" y="44"/>
                  </a:cubicBezTo>
                  <a:cubicBezTo>
                    <a:pt x="318" y="44"/>
                    <a:pt x="317" y="46"/>
                    <a:pt x="317" y="46"/>
                  </a:cubicBezTo>
                  <a:cubicBezTo>
                    <a:pt x="315" y="43"/>
                    <a:pt x="315" y="43"/>
                    <a:pt x="315" y="43"/>
                  </a:cubicBezTo>
                  <a:cubicBezTo>
                    <a:pt x="316" y="40"/>
                    <a:pt x="316" y="40"/>
                    <a:pt x="316" y="40"/>
                  </a:cubicBezTo>
                  <a:cubicBezTo>
                    <a:pt x="316" y="40"/>
                    <a:pt x="314" y="38"/>
                    <a:pt x="314" y="37"/>
                  </a:cubicBezTo>
                  <a:cubicBezTo>
                    <a:pt x="314" y="37"/>
                    <a:pt x="313" y="35"/>
                    <a:pt x="313" y="35"/>
                  </a:cubicBezTo>
                  <a:cubicBezTo>
                    <a:pt x="311" y="35"/>
                    <a:pt x="311" y="35"/>
                    <a:pt x="311" y="35"/>
                  </a:cubicBezTo>
                  <a:cubicBezTo>
                    <a:pt x="310" y="34"/>
                    <a:pt x="310" y="34"/>
                    <a:pt x="310" y="34"/>
                  </a:cubicBezTo>
                  <a:cubicBezTo>
                    <a:pt x="310" y="34"/>
                    <a:pt x="308" y="34"/>
                    <a:pt x="307" y="34"/>
                  </a:cubicBezTo>
                  <a:cubicBezTo>
                    <a:pt x="306" y="34"/>
                    <a:pt x="306" y="34"/>
                    <a:pt x="305" y="34"/>
                  </a:cubicBezTo>
                  <a:cubicBezTo>
                    <a:pt x="305" y="34"/>
                    <a:pt x="303" y="32"/>
                    <a:pt x="303" y="32"/>
                  </a:cubicBezTo>
                  <a:cubicBezTo>
                    <a:pt x="303" y="31"/>
                    <a:pt x="303" y="30"/>
                    <a:pt x="303" y="29"/>
                  </a:cubicBezTo>
                  <a:cubicBezTo>
                    <a:pt x="302" y="28"/>
                    <a:pt x="301" y="26"/>
                    <a:pt x="301" y="25"/>
                  </a:cubicBezTo>
                  <a:cubicBezTo>
                    <a:pt x="301" y="25"/>
                    <a:pt x="302" y="23"/>
                    <a:pt x="302" y="23"/>
                  </a:cubicBezTo>
                  <a:cubicBezTo>
                    <a:pt x="301" y="22"/>
                    <a:pt x="299" y="20"/>
                    <a:pt x="299" y="20"/>
                  </a:cubicBezTo>
                  <a:cubicBezTo>
                    <a:pt x="298" y="18"/>
                    <a:pt x="298" y="18"/>
                    <a:pt x="298" y="18"/>
                  </a:cubicBezTo>
                  <a:cubicBezTo>
                    <a:pt x="298" y="18"/>
                    <a:pt x="295" y="20"/>
                    <a:pt x="294" y="20"/>
                  </a:cubicBezTo>
                  <a:cubicBezTo>
                    <a:pt x="293" y="20"/>
                    <a:pt x="291" y="19"/>
                    <a:pt x="291" y="20"/>
                  </a:cubicBezTo>
                  <a:cubicBezTo>
                    <a:pt x="291" y="20"/>
                    <a:pt x="292" y="22"/>
                    <a:pt x="291" y="22"/>
                  </a:cubicBezTo>
                  <a:cubicBezTo>
                    <a:pt x="290" y="22"/>
                    <a:pt x="288" y="22"/>
                    <a:pt x="287" y="21"/>
                  </a:cubicBezTo>
                  <a:cubicBezTo>
                    <a:pt x="286" y="20"/>
                    <a:pt x="286" y="19"/>
                    <a:pt x="286" y="18"/>
                  </a:cubicBezTo>
                  <a:cubicBezTo>
                    <a:pt x="285" y="18"/>
                    <a:pt x="285" y="16"/>
                    <a:pt x="284" y="16"/>
                  </a:cubicBezTo>
                  <a:cubicBezTo>
                    <a:pt x="283" y="16"/>
                    <a:pt x="282" y="16"/>
                    <a:pt x="282" y="15"/>
                  </a:cubicBezTo>
                  <a:cubicBezTo>
                    <a:pt x="282" y="15"/>
                    <a:pt x="282" y="12"/>
                    <a:pt x="282" y="12"/>
                  </a:cubicBezTo>
                  <a:cubicBezTo>
                    <a:pt x="282" y="10"/>
                    <a:pt x="282" y="10"/>
                    <a:pt x="282" y="10"/>
                  </a:cubicBezTo>
                  <a:cubicBezTo>
                    <a:pt x="282" y="10"/>
                    <a:pt x="282" y="7"/>
                    <a:pt x="281" y="7"/>
                  </a:cubicBezTo>
                  <a:cubicBezTo>
                    <a:pt x="281" y="6"/>
                    <a:pt x="280" y="5"/>
                    <a:pt x="280" y="5"/>
                  </a:cubicBezTo>
                  <a:cubicBezTo>
                    <a:pt x="280" y="2"/>
                    <a:pt x="280" y="2"/>
                    <a:pt x="280" y="2"/>
                  </a:cubicBezTo>
                  <a:cubicBezTo>
                    <a:pt x="281" y="1"/>
                    <a:pt x="281" y="1"/>
                    <a:pt x="281" y="1"/>
                  </a:cubicBezTo>
                  <a:cubicBezTo>
                    <a:pt x="281" y="1"/>
                    <a:pt x="281" y="0"/>
                    <a:pt x="282" y="0"/>
                  </a:cubicBezTo>
                  <a:cubicBezTo>
                    <a:pt x="259" y="4"/>
                    <a:pt x="259" y="4"/>
                    <a:pt x="259" y="4"/>
                  </a:cubicBezTo>
                  <a:cubicBezTo>
                    <a:pt x="249" y="5"/>
                    <a:pt x="249" y="5"/>
                    <a:pt x="249" y="5"/>
                  </a:cubicBezTo>
                  <a:cubicBezTo>
                    <a:pt x="245" y="10"/>
                    <a:pt x="245" y="10"/>
                    <a:pt x="245" y="10"/>
                  </a:cubicBezTo>
                  <a:cubicBezTo>
                    <a:pt x="243" y="15"/>
                    <a:pt x="243" y="15"/>
                    <a:pt x="243" y="15"/>
                  </a:cubicBezTo>
                  <a:cubicBezTo>
                    <a:pt x="244" y="23"/>
                    <a:pt x="244" y="23"/>
                    <a:pt x="244" y="23"/>
                  </a:cubicBezTo>
                  <a:cubicBezTo>
                    <a:pt x="241" y="28"/>
                    <a:pt x="241" y="28"/>
                    <a:pt x="241" y="28"/>
                  </a:cubicBezTo>
                  <a:cubicBezTo>
                    <a:pt x="241" y="34"/>
                    <a:pt x="241" y="34"/>
                    <a:pt x="241" y="34"/>
                  </a:cubicBezTo>
                  <a:cubicBezTo>
                    <a:pt x="241" y="43"/>
                    <a:pt x="241" y="43"/>
                    <a:pt x="241" y="43"/>
                  </a:cubicBezTo>
                  <a:cubicBezTo>
                    <a:pt x="236" y="46"/>
                    <a:pt x="236" y="46"/>
                    <a:pt x="236" y="46"/>
                  </a:cubicBezTo>
                  <a:cubicBezTo>
                    <a:pt x="229" y="53"/>
                    <a:pt x="229" y="53"/>
                    <a:pt x="229" y="53"/>
                  </a:cubicBezTo>
                  <a:cubicBezTo>
                    <a:pt x="219" y="57"/>
                    <a:pt x="219" y="57"/>
                    <a:pt x="219" y="57"/>
                  </a:cubicBezTo>
                  <a:cubicBezTo>
                    <a:pt x="206" y="60"/>
                    <a:pt x="206" y="60"/>
                    <a:pt x="206" y="60"/>
                  </a:cubicBezTo>
                  <a:cubicBezTo>
                    <a:pt x="196" y="63"/>
                    <a:pt x="196" y="63"/>
                    <a:pt x="196" y="63"/>
                  </a:cubicBezTo>
                  <a:cubicBezTo>
                    <a:pt x="187" y="68"/>
                    <a:pt x="187" y="68"/>
                    <a:pt x="187" y="68"/>
                  </a:cubicBezTo>
                  <a:cubicBezTo>
                    <a:pt x="185" y="75"/>
                    <a:pt x="185" y="75"/>
                    <a:pt x="185" y="75"/>
                  </a:cubicBezTo>
                  <a:cubicBezTo>
                    <a:pt x="184" y="84"/>
                    <a:pt x="184" y="84"/>
                    <a:pt x="184" y="84"/>
                  </a:cubicBezTo>
                  <a:cubicBezTo>
                    <a:pt x="177" y="87"/>
                    <a:pt x="177" y="87"/>
                    <a:pt x="177" y="87"/>
                  </a:cubicBezTo>
                  <a:cubicBezTo>
                    <a:pt x="177" y="87"/>
                    <a:pt x="174" y="89"/>
                    <a:pt x="172" y="88"/>
                  </a:cubicBezTo>
                  <a:cubicBezTo>
                    <a:pt x="169" y="88"/>
                    <a:pt x="163" y="86"/>
                    <a:pt x="163" y="86"/>
                  </a:cubicBezTo>
                  <a:cubicBezTo>
                    <a:pt x="163" y="86"/>
                    <a:pt x="156" y="82"/>
                    <a:pt x="153" y="82"/>
                  </a:cubicBezTo>
                  <a:cubicBezTo>
                    <a:pt x="150" y="81"/>
                    <a:pt x="145" y="76"/>
                    <a:pt x="145" y="76"/>
                  </a:cubicBezTo>
                  <a:cubicBezTo>
                    <a:pt x="140" y="80"/>
                    <a:pt x="140" y="80"/>
                    <a:pt x="140" y="80"/>
                  </a:cubicBezTo>
                  <a:cubicBezTo>
                    <a:pt x="140" y="80"/>
                    <a:pt x="137" y="77"/>
                    <a:pt x="137" y="75"/>
                  </a:cubicBezTo>
                  <a:cubicBezTo>
                    <a:pt x="137" y="74"/>
                    <a:pt x="137" y="74"/>
                    <a:pt x="137" y="72"/>
                  </a:cubicBezTo>
                  <a:cubicBezTo>
                    <a:pt x="137" y="69"/>
                    <a:pt x="137" y="64"/>
                    <a:pt x="137" y="64"/>
                  </a:cubicBezTo>
                  <a:cubicBezTo>
                    <a:pt x="130" y="61"/>
                    <a:pt x="130" y="61"/>
                    <a:pt x="130" y="61"/>
                  </a:cubicBezTo>
                  <a:cubicBezTo>
                    <a:pt x="123" y="60"/>
                    <a:pt x="123" y="60"/>
                    <a:pt x="123" y="60"/>
                  </a:cubicBezTo>
                  <a:cubicBezTo>
                    <a:pt x="123" y="60"/>
                    <a:pt x="123" y="62"/>
                    <a:pt x="121" y="60"/>
                  </a:cubicBezTo>
                  <a:cubicBezTo>
                    <a:pt x="118" y="58"/>
                    <a:pt x="118" y="54"/>
                    <a:pt x="118" y="54"/>
                  </a:cubicBezTo>
                  <a:cubicBezTo>
                    <a:pt x="112" y="51"/>
                    <a:pt x="112" y="51"/>
                    <a:pt x="112" y="51"/>
                  </a:cubicBezTo>
                  <a:cubicBezTo>
                    <a:pt x="110" y="59"/>
                    <a:pt x="110" y="59"/>
                    <a:pt x="110" y="59"/>
                  </a:cubicBezTo>
                  <a:cubicBezTo>
                    <a:pt x="117" y="65"/>
                    <a:pt x="117" y="65"/>
                    <a:pt x="117" y="65"/>
                  </a:cubicBezTo>
                  <a:cubicBezTo>
                    <a:pt x="119" y="69"/>
                    <a:pt x="119" y="69"/>
                    <a:pt x="119" y="69"/>
                  </a:cubicBezTo>
                  <a:cubicBezTo>
                    <a:pt x="117" y="75"/>
                    <a:pt x="117" y="75"/>
                    <a:pt x="117" y="75"/>
                  </a:cubicBezTo>
                  <a:cubicBezTo>
                    <a:pt x="119" y="80"/>
                    <a:pt x="119" y="80"/>
                    <a:pt x="119" y="80"/>
                  </a:cubicBezTo>
                  <a:cubicBezTo>
                    <a:pt x="120" y="84"/>
                    <a:pt x="120" y="84"/>
                    <a:pt x="120" y="84"/>
                  </a:cubicBezTo>
                  <a:cubicBezTo>
                    <a:pt x="120" y="84"/>
                    <a:pt x="121" y="84"/>
                    <a:pt x="121" y="87"/>
                  </a:cubicBezTo>
                  <a:cubicBezTo>
                    <a:pt x="121" y="89"/>
                    <a:pt x="120" y="99"/>
                    <a:pt x="120" y="99"/>
                  </a:cubicBezTo>
                  <a:cubicBezTo>
                    <a:pt x="120" y="107"/>
                    <a:pt x="120" y="107"/>
                    <a:pt x="120" y="107"/>
                  </a:cubicBezTo>
                  <a:cubicBezTo>
                    <a:pt x="123" y="115"/>
                    <a:pt x="123" y="115"/>
                    <a:pt x="123" y="115"/>
                  </a:cubicBezTo>
                  <a:cubicBezTo>
                    <a:pt x="123" y="115"/>
                    <a:pt x="118" y="118"/>
                    <a:pt x="116" y="118"/>
                  </a:cubicBezTo>
                  <a:cubicBezTo>
                    <a:pt x="114" y="118"/>
                    <a:pt x="109" y="116"/>
                    <a:pt x="109" y="116"/>
                  </a:cubicBezTo>
                  <a:cubicBezTo>
                    <a:pt x="107" y="111"/>
                    <a:pt x="107" y="111"/>
                    <a:pt x="107" y="111"/>
                  </a:cubicBezTo>
                  <a:cubicBezTo>
                    <a:pt x="95" y="112"/>
                    <a:pt x="95" y="112"/>
                    <a:pt x="95" y="112"/>
                  </a:cubicBezTo>
                  <a:cubicBezTo>
                    <a:pt x="88" y="111"/>
                    <a:pt x="88" y="111"/>
                    <a:pt x="88" y="111"/>
                  </a:cubicBezTo>
                  <a:cubicBezTo>
                    <a:pt x="82" y="115"/>
                    <a:pt x="82" y="115"/>
                    <a:pt x="82" y="115"/>
                  </a:cubicBezTo>
                  <a:cubicBezTo>
                    <a:pt x="78" y="114"/>
                    <a:pt x="78" y="114"/>
                    <a:pt x="78" y="114"/>
                  </a:cubicBezTo>
                  <a:cubicBezTo>
                    <a:pt x="74" y="110"/>
                    <a:pt x="74" y="110"/>
                    <a:pt x="74" y="110"/>
                  </a:cubicBezTo>
                  <a:cubicBezTo>
                    <a:pt x="73" y="104"/>
                    <a:pt x="73" y="104"/>
                    <a:pt x="73" y="104"/>
                  </a:cubicBezTo>
                  <a:cubicBezTo>
                    <a:pt x="71" y="99"/>
                    <a:pt x="71" y="99"/>
                    <a:pt x="71" y="99"/>
                  </a:cubicBezTo>
                  <a:cubicBezTo>
                    <a:pt x="67" y="94"/>
                    <a:pt x="67" y="94"/>
                    <a:pt x="67" y="94"/>
                  </a:cubicBezTo>
                  <a:cubicBezTo>
                    <a:pt x="54" y="95"/>
                    <a:pt x="54" y="95"/>
                    <a:pt x="54" y="95"/>
                  </a:cubicBezTo>
                  <a:cubicBezTo>
                    <a:pt x="49" y="96"/>
                    <a:pt x="49" y="96"/>
                    <a:pt x="49" y="96"/>
                  </a:cubicBezTo>
                  <a:cubicBezTo>
                    <a:pt x="46" y="99"/>
                    <a:pt x="46" y="99"/>
                    <a:pt x="46" y="99"/>
                  </a:cubicBezTo>
                  <a:cubicBezTo>
                    <a:pt x="40" y="98"/>
                    <a:pt x="40" y="98"/>
                    <a:pt x="40" y="98"/>
                  </a:cubicBezTo>
                  <a:cubicBezTo>
                    <a:pt x="38" y="101"/>
                    <a:pt x="38" y="101"/>
                    <a:pt x="38" y="101"/>
                  </a:cubicBezTo>
                  <a:cubicBezTo>
                    <a:pt x="31" y="99"/>
                    <a:pt x="31" y="99"/>
                    <a:pt x="31" y="99"/>
                  </a:cubicBezTo>
                  <a:cubicBezTo>
                    <a:pt x="24" y="100"/>
                    <a:pt x="24" y="100"/>
                    <a:pt x="24" y="100"/>
                  </a:cubicBezTo>
                  <a:cubicBezTo>
                    <a:pt x="19" y="99"/>
                    <a:pt x="19" y="99"/>
                    <a:pt x="19" y="99"/>
                  </a:cubicBezTo>
                  <a:cubicBezTo>
                    <a:pt x="10" y="101"/>
                    <a:pt x="10" y="101"/>
                    <a:pt x="10" y="101"/>
                  </a:cubicBezTo>
                  <a:cubicBezTo>
                    <a:pt x="5" y="105"/>
                    <a:pt x="5" y="105"/>
                    <a:pt x="5" y="105"/>
                  </a:cubicBezTo>
                  <a:cubicBezTo>
                    <a:pt x="0" y="113"/>
                    <a:pt x="0" y="113"/>
                    <a:pt x="0" y="113"/>
                  </a:cubicBezTo>
                  <a:cubicBezTo>
                    <a:pt x="0" y="113"/>
                    <a:pt x="2" y="113"/>
                    <a:pt x="4" y="113"/>
                  </a:cubicBezTo>
                  <a:cubicBezTo>
                    <a:pt x="5" y="113"/>
                    <a:pt x="14" y="114"/>
                    <a:pt x="14" y="114"/>
                  </a:cubicBezTo>
                  <a:cubicBezTo>
                    <a:pt x="16" y="117"/>
                    <a:pt x="16" y="117"/>
                    <a:pt x="16" y="117"/>
                  </a:cubicBezTo>
                  <a:cubicBezTo>
                    <a:pt x="10" y="120"/>
                    <a:pt x="10" y="120"/>
                    <a:pt x="10" y="120"/>
                  </a:cubicBezTo>
                  <a:cubicBezTo>
                    <a:pt x="15" y="122"/>
                    <a:pt x="15" y="122"/>
                    <a:pt x="15" y="122"/>
                  </a:cubicBezTo>
                  <a:cubicBezTo>
                    <a:pt x="16" y="124"/>
                    <a:pt x="16" y="124"/>
                    <a:pt x="16" y="124"/>
                  </a:cubicBezTo>
                  <a:cubicBezTo>
                    <a:pt x="16" y="127"/>
                    <a:pt x="16" y="127"/>
                    <a:pt x="16" y="127"/>
                  </a:cubicBezTo>
                  <a:cubicBezTo>
                    <a:pt x="5" y="128"/>
                    <a:pt x="5" y="128"/>
                    <a:pt x="5" y="128"/>
                  </a:cubicBezTo>
                  <a:cubicBezTo>
                    <a:pt x="5" y="128"/>
                    <a:pt x="2" y="127"/>
                    <a:pt x="2" y="129"/>
                  </a:cubicBezTo>
                  <a:cubicBezTo>
                    <a:pt x="1" y="131"/>
                    <a:pt x="5" y="132"/>
                    <a:pt x="5" y="132"/>
                  </a:cubicBezTo>
                  <a:cubicBezTo>
                    <a:pt x="10" y="135"/>
                    <a:pt x="10" y="135"/>
                    <a:pt x="10" y="135"/>
                  </a:cubicBezTo>
                  <a:cubicBezTo>
                    <a:pt x="9" y="145"/>
                    <a:pt x="9" y="145"/>
                    <a:pt x="9" y="145"/>
                  </a:cubicBezTo>
                  <a:cubicBezTo>
                    <a:pt x="13" y="145"/>
                    <a:pt x="13" y="145"/>
                    <a:pt x="13" y="145"/>
                  </a:cubicBezTo>
                  <a:cubicBezTo>
                    <a:pt x="19" y="145"/>
                    <a:pt x="19" y="145"/>
                    <a:pt x="19" y="145"/>
                  </a:cubicBezTo>
                  <a:cubicBezTo>
                    <a:pt x="19" y="145"/>
                    <a:pt x="20" y="143"/>
                    <a:pt x="23" y="142"/>
                  </a:cubicBezTo>
                  <a:cubicBezTo>
                    <a:pt x="25" y="142"/>
                    <a:pt x="28" y="142"/>
                    <a:pt x="28" y="142"/>
                  </a:cubicBezTo>
                  <a:cubicBezTo>
                    <a:pt x="28" y="142"/>
                    <a:pt x="28" y="141"/>
                    <a:pt x="30" y="146"/>
                  </a:cubicBezTo>
                  <a:cubicBezTo>
                    <a:pt x="31" y="150"/>
                    <a:pt x="31" y="150"/>
                    <a:pt x="31" y="150"/>
                  </a:cubicBezTo>
                  <a:cubicBezTo>
                    <a:pt x="35" y="151"/>
                    <a:pt x="35" y="151"/>
                    <a:pt x="35" y="151"/>
                  </a:cubicBezTo>
                  <a:cubicBezTo>
                    <a:pt x="37" y="152"/>
                    <a:pt x="37" y="152"/>
                    <a:pt x="37" y="152"/>
                  </a:cubicBezTo>
                  <a:cubicBezTo>
                    <a:pt x="37" y="152"/>
                    <a:pt x="41" y="154"/>
                    <a:pt x="43" y="155"/>
                  </a:cubicBezTo>
                  <a:cubicBezTo>
                    <a:pt x="45" y="156"/>
                    <a:pt x="49" y="160"/>
                    <a:pt x="49" y="160"/>
                  </a:cubicBezTo>
                  <a:cubicBezTo>
                    <a:pt x="51" y="161"/>
                    <a:pt x="51" y="161"/>
                    <a:pt x="51" y="161"/>
                  </a:cubicBezTo>
                  <a:cubicBezTo>
                    <a:pt x="51" y="166"/>
                    <a:pt x="51" y="166"/>
                    <a:pt x="51" y="166"/>
                  </a:cubicBezTo>
                  <a:cubicBezTo>
                    <a:pt x="51" y="166"/>
                    <a:pt x="55" y="167"/>
                    <a:pt x="58" y="167"/>
                  </a:cubicBezTo>
                  <a:cubicBezTo>
                    <a:pt x="61" y="167"/>
                    <a:pt x="68" y="166"/>
                    <a:pt x="68" y="166"/>
                  </a:cubicBezTo>
                  <a:cubicBezTo>
                    <a:pt x="70" y="170"/>
                    <a:pt x="70" y="170"/>
                    <a:pt x="70" y="170"/>
                  </a:cubicBezTo>
                  <a:cubicBezTo>
                    <a:pt x="72" y="170"/>
                    <a:pt x="81" y="173"/>
                    <a:pt x="81" y="173"/>
                  </a:cubicBezTo>
                  <a:cubicBezTo>
                    <a:pt x="78" y="177"/>
                    <a:pt x="78" y="177"/>
                    <a:pt x="78" y="177"/>
                  </a:cubicBezTo>
                  <a:cubicBezTo>
                    <a:pt x="75" y="180"/>
                    <a:pt x="75" y="180"/>
                    <a:pt x="75" y="180"/>
                  </a:cubicBezTo>
                  <a:cubicBezTo>
                    <a:pt x="74" y="183"/>
                    <a:pt x="74" y="183"/>
                    <a:pt x="74" y="183"/>
                  </a:cubicBezTo>
                  <a:cubicBezTo>
                    <a:pt x="74" y="183"/>
                    <a:pt x="75" y="183"/>
                    <a:pt x="79" y="184"/>
                  </a:cubicBezTo>
                  <a:cubicBezTo>
                    <a:pt x="83" y="185"/>
                    <a:pt x="86" y="187"/>
                    <a:pt x="86" y="187"/>
                  </a:cubicBezTo>
                  <a:cubicBezTo>
                    <a:pt x="84" y="192"/>
                    <a:pt x="84" y="192"/>
                    <a:pt x="84" y="192"/>
                  </a:cubicBezTo>
                  <a:cubicBezTo>
                    <a:pt x="89" y="196"/>
                    <a:pt x="89" y="196"/>
                    <a:pt x="89" y="196"/>
                  </a:cubicBezTo>
                  <a:cubicBezTo>
                    <a:pt x="89" y="196"/>
                    <a:pt x="91" y="199"/>
                    <a:pt x="91" y="200"/>
                  </a:cubicBezTo>
                  <a:cubicBezTo>
                    <a:pt x="90" y="201"/>
                    <a:pt x="90" y="203"/>
                    <a:pt x="90" y="203"/>
                  </a:cubicBezTo>
                  <a:cubicBezTo>
                    <a:pt x="87" y="202"/>
                    <a:pt x="87" y="202"/>
                    <a:pt x="87" y="202"/>
                  </a:cubicBezTo>
                  <a:cubicBezTo>
                    <a:pt x="87" y="202"/>
                    <a:pt x="87" y="204"/>
                    <a:pt x="86" y="202"/>
                  </a:cubicBezTo>
                  <a:cubicBezTo>
                    <a:pt x="84" y="200"/>
                    <a:pt x="83" y="198"/>
                    <a:pt x="83" y="198"/>
                  </a:cubicBezTo>
                  <a:cubicBezTo>
                    <a:pt x="82" y="202"/>
                    <a:pt x="82" y="202"/>
                    <a:pt x="82" y="202"/>
                  </a:cubicBezTo>
                  <a:cubicBezTo>
                    <a:pt x="82" y="202"/>
                    <a:pt x="83" y="206"/>
                    <a:pt x="84" y="207"/>
                  </a:cubicBezTo>
                  <a:cubicBezTo>
                    <a:pt x="86" y="207"/>
                    <a:pt x="86" y="206"/>
                    <a:pt x="86" y="209"/>
                  </a:cubicBezTo>
                  <a:cubicBezTo>
                    <a:pt x="86" y="211"/>
                    <a:pt x="87" y="216"/>
                    <a:pt x="88" y="217"/>
                  </a:cubicBezTo>
                  <a:cubicBezTo>
                    <a:pt x="89" y="219"/>
                    <a:pt x="89" y="224"/>
                    <a:pt x="90" y="225"/>
                  </a:cubicBezTo>
                  <a:cubicBezTo>
                    <a:pt x="92" y="225"/>
                    <a:pt x="93" y="226"/>
                    <a:pt x="93" y="226"/>
                  </a:cubicBezTo>
                  <a:cubicBezTo>
                    <a:pt x="95" y="228"/>
                    <a:pt x="95" y="228"/>
                    <a:pt x="95" y="228"/>
                  </a:cubicBezTo>
                  <a:cubicBezTo>
                    <a:pt x="101" y="233"/>
                    <a:pt x="101" y="233"/>
                    <a:pt x="101" y="233"/>
                  </a:cubicBezTo>
                  <a:cubicBezTo>
                    <a:pt x="101" y="233"/>
                    <a:pt x="105" y="236"/>
                    <a:pt x="107" y="237"/>
                  </a:cubicBezTo>
                  <a:cubicBezTo>
                    <a:pt x="109" y="238"/>
                    <a:pt x="110" y="238"/>
                    <a:pt x="110" y="238"/>
                  </a:cubicBezTo>
                  <a:cubicBezTo>
                    <a:pt x="115" y="243"/>
                    <a:pt x="115" y="243"/>
                    <a:pt x="115" y="243"/>
                  </a:cubicBezTo>
                  <a:cubicBezTo>
                    <a:pt x="115" y="243"/>
                    <a:pt x="118" y="248"/>
                    <a:pt x="117" y="248"/>
                  </a:cubicBezTo>
                  <a:cubicBezTo>
                    <a:pt x="116" y="248"/>
                    <a:pt x="117" y="249"/>
                    <a:pt x="115" y="249"/>
                  </a:cubicBezTo>
                  <a:cubicBezTo>
                    <a:pt x="112" y="249"/>
                    <a:pt x="113" y="251"/>
                    <a:pt x="111" y="249"/>
                  </a:cubicBezTo>
                  <a:cubicBezTo>
                    <a:pt x="108" y="247"/>
                    <a:pt x="106" y="244"/>
                    <a:pt x="103" y="244"/>
                  </a:cubicBezTo>
                  <a:cubicBezTo>
                    <a:pt x="100" y="244"/>
                    <a:pt x="100" y="244"/>
                    <a:pt x="100" y="244"/>
                  </a:cubicBezTo>
                  <a:cubicBezTo>
                    <a:pt x="106" y="249"/>
                    <a:pt x="106" y="249"/>
                    <a:pt x="106" y="249"/>
                  </a:cubicBezTo>
                  <a:cubicBezTo>
                    <a:pt x="109" y="250"/>
                    <a:pt x="109" y="250"/>
                    <a:pt x="109" y="250"/>
                  </a:cubicBezTo>
                  <a:cubicBezTo>
                    <a:pt x="113" y="254"/>
                    <a:pt x="113" y="254"/>
                    <a:pt x="113" y="254"/>
                  </a:cubicBezTo>
                  <a:cubicBezTo>
                    <a:pt x="114" y="254"/>
                    <a:pt x="114" y="254"/>
                    <a:pt x="114" y="254"/>
                  </a:cubicBezTo>
                  <a:cubicBezTo>
                    <a:pt x="114" y="254"/>
                    <a:pt x="115" y="256"/>
                    <a:pt x="115" y="257"/>
                  </a:cubicBezTo>
                  <a:cubicBezTo>
                    <a:pt x="115" y="258"/>
                    <a:pt x="114" y="261"/>
                    <a:pt x="113" y="262"/>
                  </a:cubicBezTo>
                  <a:cubicBezTo>
                    <a:pt x="113" y="264"/>
                    <a:pt x="113" y="266"/>
                    <a:pt x="113" y="266"/>
                  </a:cubicBezTo>
                  <a:cubicBezTo>
                    <a:pt x="110" y="259"/>
                    <a:pt x="110" y="259"/>
                    <a:pt x="110" y="259"/>
                  </a:cubicBezTo>
                  <a:cubicBezTo>
                    <a:pt x="110" y="259"/>
                    <a:pt x="111" y="257"/>
                    <a:pt x="109" y="256"/>
                  </a:cubicBezTo>
                  <a:cubicBezTo>
                    <a:pt x="107" y="256"/>
                    <a:pt x="105" y="257"/>
                    <a:pt x="105" y="257"/>
                  </a:cubicBezTo>
                  <a:cubicBezTo>
                    <a:pt x="105" y="257"/>
                    <a:pt x="104" y="259"/>
                    <a:pt x="105" y="260"/>
                  </a:cubicBezTo>
                  <a:cubicBezTo>
                    <a:pt x="107" y="261"/>
                    <a:pt x="108" y="262"/>
                    <a:pt x="108" y="263"/>
                  </a:cubicBezTo>
                  <a:cubicBezTo>
                    <a:pt x="109" y="264"/>
                    <a:pt x="109" y="265"/>
                    <a:pt x="109" y="265"/>
                  </a:cubicBezTo>
                  <a:cubicBezTo>
                    <a:pt x="109" y="265"/>
                    <a:pt x="111" y="265"/>
                    <a:pt x="111" y="267"/>
                  </a:cubicBezTo>
                  <a:cubicBezTo>
                    <a:pt x="111" y="270"/>
                    <a:pt x="110" y="273"/>
                    <a:pt x="110" y="273"/>
                  </a:cubicBezTo>
                  <a:cubicBezTo>
                    <a:pt x="110" y="273"/>
                    <a:pt x="108" y="273"/>
                    <a:pt x="111" y="275"/>
                  </a:cubicBezTo>
                  <a:cubicBezTo>
                    <a:pt x="114" y="277"/>
                    <a:pt x="115" y="278"/>
                    <a:pt x="116" y="279"/>
                  </a:cubicBezTo>
                  <a:cubicBezTo>
                    <a:pt x="117" y="280"/>
                    <a:pt x="121" y="285"/>
                    <a:pt x="121" y="285"/>
                  </a:cubicBezTo>
                  <a:cubicBezTo>
                    <a:pt x="124" y="289"/>
                    <a:pt x="124" y="289"/>
                    <a:pt x="124" y="289"/>
                  </a:cubicBezTo>
                  <a:cubicBezTo>
                    <a:pt x="124" y="289"/>
                    <a:pt x="124" y="291"/>
                    <a:pt x="124" y="291"/>
                  </a:cubicBezTo>
                  <a:cubicBezTo>
                    <a:pt x="123" y="291"/>
                    <a:pt x="121" y="291"/>
                    <a:pt x="121" y="291"/>
                  </a:cubicBezTo>
                  <a:cubicBezTo>
                    <a:pt x="121" y="291"/>
                    <a:pt x="120" y="291"/>
                    <a:pt x="119" y="290"/>
                  </a:cubicBezTo>
                  <a:cubicBezTo>
                    <a:pt x="118" y="288"/>
                    <a:pt x="116" y="285"/>
                    <a:pt x="116" y="285"/>
                  </a:cubicBezTo>
                  <a:cubicBezTo>
                    <a:pt x="114" y="284"/>
                    <a:pt x="114" y="284"/>
                    <a:pt x="114" y="284"/>
                  </a:cubicBezTo>
                  <a:cubicBezTo>
                    <a:pt x="112" y="285"/>
                    <a:pt x="112" y="285"/>
                    <a:pt x="112" y="285"/>
                  </a:cubicBezTo>
                  <a:cubicBezTo>
                    <a:pt x="112" y="285"/>
                    <a:pt x="110" y="289"/>
                    <a:pt x="110" y="289"/>
                  </a:cubicBezTo>
                  <a:cubicBezTo>
                    <a:pt x="110" y="290"/>
                    <a:pt x="107" y="296"/>
                    <a:pt x="107" y="296"/>
                  </a:cubicBezTo>
                  <a:cubicBezTo>
                    <a:pt x="105" y="308"/>
                    <a:pt x="105" y="308"/>
                    <a:pt x="105" y="308"/>
                  </a:cubicBezTo>
                  <a:cubicBezTo>
                    <a:pt x="105" y="308"/>
                    <a:pt x="105" y="322"/>
                    <a:pt x="104" y="323"/>
                  </a:cubicBezTo>
                  <a:cubicBezTo>
                    <a:pt x="104" y="324"/>
                    <a:pt x="100" y="334"/>
                    <a:pt x="100" y="334"/>
                  </a:cubicBezTo>
                  <a:cubicBezTo>
                    <a:pt x="100" y="334"/>
                    <a:pt x="100" y="335"/>
                    <a:pt x="100" y="338"/>
                  </a:cubicBezTo>
                  <a:cubicBezTo>
                    <a:pt x="99" y="341"/>
                    <a:pt x="98" y="346"/>
                    <a:pt x="98" y="346"/>
                  </a:cubicBezTo>
                  <a:cubicBezTo>
                    <a:pt x="98" y="346"/>
                    <a:pt x="97" y="350"/>
                    <a:pt x="97" y="352"/>
                  </a:cubicBezTo>
                  <a:cubicBezTo>
                    <a:pt x="96" y="354"/>
                    <a:pt x="93" y="362"/>
                    <a:pt x="93" y="362"/>
                  </a:cubicBezTo>
                  <a:cubicBezTo>
                    <a:pt x="92" y="371"/>
                    <a:pt x="92" y="371"/>
                    <a:pt x="92" y="371"/>
                  </a:cubicBezTo>
                  <a:cubicBezTo>
                    <a:pt x="84" y="388"/>
                    <a:pt x="84" y="388"/>
                    <a:pt x="84" y="388"/>
                  </a:cubicBezTo>
                  <a:cubicBezTo>
                    <a:pt x="78" y="393"/>
                    <a:pt x="78" y="393"/>
                    <a:pt x="78" y="393"/>
                  </a:cubicBezTo>
                  <a:cubicBezTo>
                    <a:pt x="75" y="395"/>
                    <a:pt x="75" y="395"/>
                    <a:pt x="75" y="395"/>
                  </a:cubicBezTo>
                  <a:cubicBezTo>
                    <a:pt x="78" y="396"/>
                    <a:pt x="80" y="397"/>
                    <a:pt x="81" y="400"/>
                  </a:cubicBezTo>
                  <a:cubicBezTo>
                    <a:pt x="83" y="405"/>
                    <a:pt x="87" y="413"/>
                    <a:pt x="87" y="413"/>
                  </a:cubicBezTo>
                  <a:cubicBezTo>
                    <a:pt x="100" y="418"/>
                    <a:pt x="100" y="418"/>
                    <a:pt x="100" y="418"/>
                  </a:cubicBezTo>
                  <a:cubicBezTo>
                    <a:pt x="100" y="418"/>
                    <a:pt x="107" y="424"/>
                    <a:pt x="108" y="426"/>
                  </a:cubicBezTo>
                  <a:cubicBezTo>
                    <a:pt x="109" y="427"/>
                    <a:pt x="124" y="432"/>
                    <a:pt x="124" y="432"/>
                  </a:cubicBezTo>
                  <a:cubicBezTo>
                    <a:pt x="134" y="441"/>
                    <a:pt x="134" y="441"/>
                    <a:pt x="134" y="441"/>
                  </a:cubicBezTo>
                  <a:cubicBezTo>
                    <a:pt x="149" y="441"/>
                    <a:pt x="149" y="441"/>
                    <a:pt x="149" y="441"/>
                  </a:cubicBezTo>
                  <a:cubicBezTo>
                    <a:pt x="159" y="443"/>
                    <a:pt x="159" y="443"/>
                    <a:pt x="159" y="443"/>
                  </a:cubicBezTo>
                  <a:cubicBezTo>
                    <a:pt x="164" y="437"/>
                    <a:pt x="164" y="437"/>
                    <a:pt x="164" y="437"/>
                  </a:cubicBezTo>
                  <a:cubicBezTo>
                    <a:pt x="164" y="437"/>
                    <a:pt x="189" y="449"/>
                    <a:pt x="190" y="449"/>
                  </a:cubicBezTo>
                  <a:cubicBezTo>
                    <a:pt x="191" y="449"/>
                    <a:pt x="191" y="452"/>
                    <a:pt x="192" y="455"/>
                  </a:cubicBezTo>
                  <a:cubicBezTo>
                    <a:pt x="192" y="455"/>
                    <a:pt x="192" y="455"/>
                    <a:pt x="192" y="455"/>
                  </a:cubicBezTo>
                  <a:cubicBezTo>
                    <a:pt x="192" y="455"/>
                    <a:pt x="192" y="455"/>
                    <a:pt x="192" y="455"/>
                  </a:cubicBezTo>
                  <a:cubicBezTo>
                    <a:pt x="193" y="455"/>
                    <a:pt x="193" y="455"/>
                    <a:pt x="193" y="455"/>
                  </a:cubicBezTo>
                  <a:cubicBezTo>
                    <a:pt x="193" y="455"/>
                    <a:pt x="192" y="454"/>
                    <a:pt x="192" y="454"/>
                  </a:cubicBezTo>
                  <a:cubicBezTo>
                    <a:pt x="192" y="453"/>
                    <a:pt x="192" y="453"/>
                    <a:pt x="192" y="453"/>
                  </a:cubicBezTo>
                  <a:cubicBezTo>
                    <a:pt x="193" y="453"/>
                    <a:pt x="193" y="453"/>
                    <a:pt x="193" y="453"/>
                  </a:cubicBezTo>
                  <a:cubicBezTo>
                    <a:pt x="193" y="453"/>
                    <a:pt x="193" y="453"/>
                    <a:pt x="193" y="453"/>
                  </a:cubicBezTo>
                  <a:cubicBezTo>
                    <a:pt x="193" y="453"/>
                    <a:pt x="193" y="453"/>
                    <a:pt x="193" y="453"/>
                  </a:cubicBezTo>
                  <a:cubicBezTo>
                    <a:pt x="194" y="453"/>
                    <a:pt x="194" y="453"/>
                    <a:pt x="194" y="453"/>
                  </a:cubicBezTo>
                  <a:cubicBezTo>
                    <a:pt x="195" y="452"/>
                    <a:pt x="195" y="452"/>
                    <a:pt x="195" y="452"/>
                  </a:cubicBezTo>
                  <a:cubicBezTo>
                    <a:pt x="195" y="452"/>
                    <a:pt x="195" y="452"/>
                    <a:pt x="195" y="452"/>
                  </a:cubicBezTo>
                  <a:cubicBezTo>
                    <a:pt x="195" y="451"/>
                    <a:pt x="194" y="451"/>
                    <a:pt x="194" y="451"/>
                  </a:cubicBezTo>
                  <a:cubicBezTo>
                    <a:pt x="194" y="451"/>
                    <a:pt x="195" y="451"/>
                    <a:pt x="195" y="450"/>
                  </a:cubicBezTo>
                  <a:cubicBezTo>
                    <a:pt x="195" y="450"/>
                    <a:pt x="195" y="450"/>
                    <a:pt x="195" y="450"/>
                  </a:cubicBezTo>
                  <a:cubicBezTo>
                    <a:pt x="196" y="450"/>
                    <a:pt x="196" y="450"/>
                    <a:pt x="196" y="450"/>
                  </a:cubicBezTo>
                  <a:cubicBezTo>
                    <a:pt x="196" y="450"/>
                    <a:pt x="196" y="450"/>
                    <a:pt x="196" y="450"/>
                  </a:cubicBezTo>
                  <a:cubicBezTo>
                    <a:pt x="196" y="450"/>
                    <a:pt x="196" y="450"/>
                    <a:pt x="196" y="450"/>
                  </a:cubicBezTo>
                  <a:cubicBezTo>
                    <a:pt x="197" y="450"/>
                    <a:pt x="197" y="450"/>
                    <a:pt x="197" y="450"/>
                  </a:cubicBezTo>
                  <a:cubicBezTo>
                    <a:pt x="197" y="450"/>
                    <a:pt x="197" y="450"/>
                    <a:pt x="197" y="450"/>
                  </a:cubicBezTo>
                  <a:cubicBezTo>
                    <a:pt x="198" y="450"/>
                    <a:pt x="198" y="450"/>
                    <a:pt x="198" y="450"/>
                  </a:cubicBezTo>
                  <a:cubicBezTo>
                    <a:pt x="198" y="450"/>
                    <a:pt x="198" y="450"/>
                    <a:pt x="198" y="450"/>
                  </a:cubicBezTo>
                  <a:cubicBezTo>
                    <a:pt x="198" y="450"/>
                    <a:pt x="199" y="450"/>
                    <a:pt x="199" y="450"/>
                  </a:cubicBezTo>
                  <a:cubicBezTo>
                    <a:pt x="199" y="450"/>
                    <a:pt x="199" y="451"/>
                    <a:pt x="199" y="451"/>
                  </a:cubicBezTo>
                  <a:cubicBezTo>
                    <a:pt x="199" y="451"/>
                    <a:pt x="199" y="451"/>
                    <a:pt x="199" y="451"/>
                  </a:cubicBezTo>
                  <a:cubicBezTo>
                    <a:pt x="199" y="451"/>
                    <a:pt x="200" y="451"/>
                    <a:pt x="200" y="451"/>
                  </a:cubicBezTo>
                  <a:cubicBezTo>
                    <a:pt x="200" y="451"/>
                    <a:pt x="200" y="452"/>
                    <a:pt x="200" y="452"/>
                  </a:cubicBezTo>
                  <a:cubicBezTo>
                    <a:pt x="200" y="452"/>
                    <a:pt x="201" y="452"/>
                    <a:pt x="201" y="452"/>
                  </a:cubicBezTo>
                  <a:cubicBezTo>
                    <a:pt x="201" y="452"/>
                    <a:pt x="202" y="452"/>
                    <a:pt x="202" y="452"/>
                  </a:cubicBezTo>
                  <a:cubicBezTo>
                    <a:pt x="202" y="452"/>
                    <a:pt x="202" y="452"/>
                    <a:pt x="202" y="453"/>
                  </a:cubicBezTo>
                  <a:cubicBezTo>
                    <a:pt x="203" y="453"/>
                    <a:pt x="203" y="453"/>
                    <a:pt x="203" y="453"/>
                  </a:cubicBezTo>
                  <a:cubicBezTo>
                    <a:pt x="203" y="452"/>
                    <a:pt x="204" y="452"/>
                    <a:pt x="204" y="452"/>
                  </a:cubicBezTo>
                  <a:cubicBezTo>
                    <a:pt x="204" y="453"/>
                    <a:pt x="204" y="453"/>
                    <a:pt x="204" y="453"/>
                  </a:cubicBezTo>
                  <a:cubicBezTo>
                    <a:pt x="205" y="453"/>
                    <a:pt x="205" y="453"/>
                    <a:pt x="205" y="453"/>
                  </a:cubicBezTo>
                  <a:cubicBezTo>
                    <a:pt x="206" y="453"/>
                    <a:pt x="206" y="453"/>
                    <a:pt x="206" y="453"/>
                  </a:cubicBezTo>
                  <a:cubicBezTo>
                    <a:pt x="206" y="454"/>
                    <a:pt x="206" y="454"/>
                    <a:pt x="206" y="454"/>
                  </a:cubicBezTo>
                  <a:cubicBezTo>
                    <a:pt x="205" y="454"/>
                    <a:pt x="205" y="454"/>
                    <a:pt x="205" y="454"/>
                  </a:cubicBezTo>
                  <a:cubicBezTo>
                    <a:pt x="205" y="454"/>
                    <a:pt x="205" y="454"/>
                    <a:pt x="205" y="454"/>
                  </a:cubicBezTo>
                  <a:cubicBezTo>
                    <a:pt x="205" y="455"/>
                    <a:pt x="205" y="455"/>
                    <a:pt x="205" y="455"/>
                  </a:cubicBezTo>
                  <a:cubicBezTo>
                    <a:pt x="206" y="455"/>
                    <a:pt x="206" y="455"/>
                    <a:pt x="206" y="455"/>
                  </a:cubicBezTo>
                  <a:cubicBezTo>
                    <a:pt x="206" y="455"/>
                    <a:pt x="206" y="455"/>
                    <a:pt x="206" y="455"/>
                  </a:cubicBezTo>
                  <a:cubicBezTo>
                    <a:pt x="208" y="456"/>
                    <a:pt x="208" y="456"/>
                    <a:pt x="208" y="456"/>
                  </a:cubicBezTo>
                  <a:cubicBezTo>
                    <a:pt x="207" y="456"/>
                    <a:pt x="207" y="456"/>
                    <a:pt x="207" y="456"/>
                  </a:cubicBezTo>
                  <a:cubicBezTo>
                    <a:pt x="207" y="456"/>
                    <a:pt x="207" y="456"/>
                    <a:pt x="207" y="456"/>
                  </a:cubicBezTo>
                  <a:cubicBezTo>
                    <a:pt x="207" y="456"/>
                    <a:pt x="206" y="456"/>
                    <a:pt x="206" y="456"/>
                  </a:cubicBezTo>
                  <a:cubicBezTo>
                    <a:pt x="206" y="456"/>
                    <a:pt x="205" y="456"/>
                    <a:pt x="205" y="456"/>
                  </a:cubicBezTo>
                  <a:cubicBezTo>
                    <a:pt x="205" y="457"/>
                    <a:pt x="205" y="457"/>
                    <a:pt x="205" y="457"/>
                  </a:cubicBezTo>
                  <a:cubicBezTo>
                    <a:pt x="205" y="459"/>
                    <a:pt x="205" y="459"/>
                    <a:pt x="205" y="459"/>
                  </a:cubicBezTo>
                  <a:cubicBezTo>
                    <a:pt x="204" y="459"/>
                    <a:pt x="204" y="459"/>
                    <a:pt x="204" y="459"/>
                  </a:cubicBezTo>
                  <a:cubicBezTo>
                    <a:pt x="204" y="460"/>
                    <a:pt x="204" y="460"/>
                    <a:pt x="204" y="460"/>
                  </a:cubicBezTo>
                  <a:cubicBezTo>
                    <a:pt x="204" y="460"/>
                    <a:pt x="204" y="460"/>
                    <a:pt x="204" y="460"/>
                  </a:cubicBezTo>
                  <a:cubicBezTo>
                    <a:pt x="204" y="460"/>
                    <a:pt x="204" y="460"/>
                    <a:pt x="204" y="460"/>
                  </a:cubicBezTo>
                  <a:cubicBezTo>
                    <a:pt x="204" y="460"/>
                    <a:pt x="204" y="460"/>
                    <a:pt x="203" y="460"/>
                  </a:cubicBezTo>
                  <a:cubicBezTo>
                    <a:pt x="203" y="460"/>
                    <a:pt x="203" y="460"/>
                    <a:pt x="203" y="460"/>
                  </a:cubicBezTo>
                  <a:cubicBezTo>
                    <a:pt x="202" y="459"/>
                    <a:pt x="202" y="459"/>
                    <a:pt x="202" y="459"/>
                  </a:cubicBezTo>
                  <a:cubicBezTo>
                    <a:pt x="202" y="460"/>
                    <a:pt x="202" y="460"/>
                    <a:pt x="202" y="460"/>
                  </a:cubicBezTo>
                  <a:cubicBezTo>
                    <a:pt x="202" y="461"/>
                    <a:pt x="202" y="461"/>
                    <a:pt x="202" y="461"/>
                  </a:cubicBezTo>
                  <a:cubicBezTo>
                    <a:pt x="202" y="461"/>
                    <a:pt x="202" y="461"/>
                    <a:pt x="202" y="461"/>
                  </a:cubicBezTo>
                  <a:cubicBezTo>
                    <a:pt x="201" y="461"/>
                    <a:pt x="201" y="461"/>
                    <a:pt x="201" y="461"/>
                  </a:cubicBezTo>
                  <a:cubicBezTo>
                    <a:pt x="200" y="461"/>
                    <a:pt x="200" y="461"/>
                    <a:pt x="200" y="461"/>
                  </a:cubicBezTo>
                  <a:cubicBezTo>
                    <a:pt x="199" y="461"/>
                    <a:pt x="199" y="461"/>
                    <a:pt x="199" y="461"/>
                  </a:cubicBezTo>
                  <a:cubicBezTo>
                    <a:pt x="199" y="461"/>
                    <a:pt x="199" y="461"/>
                    <a:pt x="199" y="461"/>
                  </a:cubicBezTo>
                  <a:cubicBezTo>
                    <a:pt x="198" y="462"/>
                    <a:pt x="198" y="462"/>
                    <a:pt x="198" y="462"/>
                  </a:cubicBezTo>
                  <a:cubicBezTo>
                    <a:pt x="198" y="462"/>
                    <a:pt x="198" y="462"/>
                    <a:pt x="198" y="462"/>
                  </a:cubicBezTo>
                  <a:cubicBezTo>
                    <a:pt x="198" y="462"/>
                    <a:pt x="198" y="462"/>
                    <a:pt x="198" y="462"/>
                  </a:cubicBezTo>
                  <a:cubicBezTo>
                    <a:pt x="198" y="462"/>
                    <a:pt x="198" y="462"/>
                    <a:pt x="198" y="462"/>
                  </a:cubicBezTo>
                  <a:cubicBezTo>
                    <a:pt x="197" y="461"/>
                    <a:pt x="197" y="461"/>
                    <a:pt x="197" y="461"/>
                  </a:cubicBezTo>
                  <a:cubicBezTo>
                    <a:pt x="197" y="462"/>
                    <a:pt x="197" y="462"/>
                    <a:pt x="197" y="462"/>
                  </a:cubicBezTo>
                  <a:cubicBezTo>
                    <a:pt x="197" y="462"/>
                    <a:pt x="197" y="462"/>
                    <a:pt x="197" y="462"/>
                  </a:cubicBezTo>
                  <a:cubicBezTo>
                    <a:pt x="197" y="462"/>
                    <a:pt x="197" y="462"/>
                    <a:pt x="197" y="462"/>
                  </a:cubicBezTo>
                  <a:cubicBezTo>
                    <a:pt x="210" y="465"/>
                    <a:pt x="210" y="465"/>
                    <a:pt x="210" y="465"/>
                  </a:cubicBezTo>
                  <a:cubicBezTo>
                    <a:pt x="213" y="466"/>
                    <a:pt x="213" y="468"/>
                    <a:pt x="216" y="470"/>
                  </a:cubicBezTo>
                  <a:cubicBezTo>
                    <a:pt x="224" y="467"/>
                    <a:pt x="224" y="467"/>
                    <a:pt x="224" y="467"/>
                  </a:cubicBezTo>
                  <a:cubicBezTo>
                    <a:pt x="234" y="474"/>
                    <a:pt x="234" y="474"/>
                    <a:pt x="234" y="474"/>
                  </a:cubicBezTo>
                  <a:cubicBezTo>
                    <a:pt x="243" y="471"/>
                    <a:pt x="243" y="471"/>
                    <a:pt x="243" y="471"/>
                  </a:cubicBezTo>
                  <a:cubicBezTo>
                    <a:pt x="252" y="471"/>
                    <a:pt x="252" y="471"/>
                    <a:pt x="252" y="471"/>
                  </a:cubicBezTo>
                  <a:cubicBezTo>
                    <a:pt x="252" y="470"/>
                    <a:pt x="256" y="470"/>
                    <a:pt x="259" y="471"/>
                  </a:cubicBezTo>
                  <a:cubicBezTo>
                    <a:pt x="259" y="471"/>
                    <a:pt x="259" y="471"/>
                    <a:pt x="259" y="471"/>
                  </a:cubicBezTo>
                  <a:close/>
                  <a:moveTo>
                    <a:pt x="192" y="456"/>
                  </a:moveTo>
                  <a:cubicBezTo>
                    <a:pt x="192" y="456"/>
                    <a:pt x="192" y="456"/>
                    <a:pt x="192" y="456"/>
                  </a:cubicBezTo>
                  <a:cubicBezTo>
                    <a:pt x="192" y="456"/>
                    <a:pt x="192" y="456"/>
                    <a:pt x="192" y="456"/>
                  </a:cubicBezTo>
                  <a:cubicBezTo>
                    <a:pt x="192" y="456"/>
                    <a:pt x="193" y="456"/>
                    <a:pt x="193" y="456"/>
                  </a:cubicBezTo>
                  <a:cubicBezTo>
                    <a:pt x="193" y="456"/>
                    <a:pt x="193" y="457"/>
                    <a:pt x="193" y="457"/>
                  </a:cubicBezTo>
                  <a:cubicBezTo>
                    <a:pt x="193" y="457"/>
                    <a:pt x="193" y="457"/>
                    <a:pt x="193" y="457"/>
                  </a:cubicBezTo>
                  <a:cubicBezTo>
                    <a:pt x="193" y="457"/>
                    <a:pt x="193" y="457"/>
                    <a:pt x="194" y="458"/>
                  </a:cubicBezTo>
                  <a:cubicBezTo>
                    <a:pt x="194" y="458"/>
                    <a:pt x="193" y="458"/>
                    <a:pt x="193" y="458"/>
                  </a:cubicBezTo>
                  <a:cubicBezTo>
                    <a:pt x="193" y="458"/>
                    <a:pt x="193" y="458"/>
                    <a:pt x="193" y="458"/>
                  </a:cubicBezTo>
                  <a:cubicBezTo>
                    <a:pt x="192" y="458"/>
                    <a:pt x="192" y="458"/>
                    <a:pt x="192" y="458"/>
                  </a:cubicBezTo>
                  <a:cubicBezTo>
                    <a:pt x="192" y="458"/>
                    <a:pt x="192" y="458"/>
                    <a:pt x="192" y="458"/>
                  </a:cubicBezTo>
                  <a:cubicBezTo>
                    <a:pt x="192" y="456"/>
                    <a:pt x="192" y="456"/>
                    <a:pt x="192" y="456"/>
                  </a:cubicBezTo>
                  <a:close/>
                  <a:moveTo>
                    <a:pt x="450" y="202"/>
                  </a:moveTo>
                  <a:cubicBezTo>
                    <a:pt x="450" y="202"/>
                    <a:pt x="450" y="202"/>
                    <a:pt x="450" y="202"/>
                  </a:cubicBezTo>
                  <a:cubicBezTo>
                    <a:pt x="449" y="202"/>
                    <a:pt x="449" y="202"/>
                    <a:pt x="449" y="202"/>
                  </a:cubicBezTo>
                  <a:cubicBezTo>
                    <a:pt x="448" y="201"/>
                    <a:pt x="448" y="201"/>
                    <a:pt x="448" y="201"/>
                  </a:cubicBezTo>
                  <a:cubicBezTo>
                    <a:pt x="448" y="201"/>
                    <a:pt x="448" y="201"/>
                    <a:pt x="448" y="201"/>
                  </a:cubicBezTo>
                  <a:cubicBezTo>
                    <a:pt x="448" y="201"/>
                    <a:pt x="448" y="201"/>
                    <a:pt x="448" y="201"/>
                  </a:cubicBezTo>
                  <a:cubicBezTo>
                    <a:pt x="449" y="201"/>
                    <a:pt x="449" y="200"/>
                    <a:pt x="449" y="200"/>
                  </a:cubicBezTo>
                  <a:cubicBezTo>
                    <a:pt x="449" y="201"/>
                    <a:pt x="450" y="201"/>
                    <a:pt x="450" y="202"/>
                  </a:cubicBezTo>
                  <a:close/>
                  <a:moveTo>
                    <a:pt x="493" y="520"/>
                  </a:moveTo>
                  <a:cubicBezTo>
                    <a:pt x="493" y="520"/>
                    <a:pt x="493" y="520"/>
                    <a:pt x="493" y="520"/>
                  </a:cubicBezTo>
                  <a:cubicBezTo>
                    <a:pt x="491" y="524"/>
                    <a:pt x="491" y="524"/>
                    <a:pt x="491" y="524"/>
                  </a:cubicBezTo>
                  <a:cubicBezTo>
                    <a:pt x="489" y="527"/>
                    <a:pt x="489" y="527"/>
                    <a:pt x="489" y="527"/>
                  </a:cubicBezTo>
                  <a:cubicBezTo>
                    <a:pt x="494" y="529"/>
                    <a:pt x="494" y="529"/>
                    <a:pt x="494" y="529"/>
                  </a:cubicBezTo>
                  <a:cubicBezTo>
                    <a:pt x="497" y="533"/>
                    <a:pt x="497" y="533"/>
                    <a:pt x="497" y="533"/>
                  </a:cubicBezTo>
                  <a:cubicBezTo>
                    <a:pt x="497" y="533"/>
                    <a:pt x="499" y="536"/>
                    <a:pt x="501" y="536"/>
                  </a:cubicBezTo>
                  <a:cubicBezTo>
                    <a:pt x="503" y="536"/>
                    <a:pt x="506" y="538"/>
                    <a:pt x="506" y="538"/>
                  </a:cubicBezTo>
                  <a:cubicBezTo>
                    <a:pt x="506" y="538"/>
                    <a:pt x="508" y="535"/>
                    <a:pt x="508" y="531"/>
                  </a:cubicBezTo>
                  <a:cubicBezTo>
                    <a:pt x="509" y="528"/>
                    <a:pt x="505" y="524"/>
                    <a:pt x="511" y="523"/>
                  </a:cubicBezTo>
                  <a:cubicBezTo>
                    <a:pt x="517" y="523"/>
                    <a:pt x="513" y="516"/>
                    <a:pt x="513" y="516"/>
                  </a:cubicBezTo>
                  <a:cubicBezTo>
                    <a:pt x="513" y="511"/>
                    <a:pt x="513" y="511"/>
                    <a:pt x="513" y="511"/>
                  </a:cubicBezTo>
                  <a:cubicBezTo>
                    <a:pt x="512" y="505"/>
                    <a:pt x="512" y="505"/>
                    <a:pt x="512" y="505"/>
                  </a:cubicBezTo>
                  <a:cubicBezTo>
                    <a:pt x="513" y="503"/>
                    <a:pt x="513" y="503"/>
                    <a:pt x="513" y="503"/>
                  </a:cubicBezTo>
                  <a:cubicBezTo>
                    <a:pt x="516" y="499"/>
                    <a:pt x="516" y="499"/>
                    <a:pt x="516" y="499"/>
                  </a:cubicBezTo>
                  <a:cubicBezTo>
                    <a:pt x="519" y="496"/>
                    <a:pt x="519" y="496"/>
                    <a:pt x="519" y="496"/>
                  </a:cubicBezTo>
                  <a:cubicBezTo>
                    <a:pt x="519" y="496"/>
                    <a:pt x="520" y="493"/>
                    <a:pt x="520" y="491"/>
                  </a:cubicBezTo>
                  <a:cubicBezTo>
                    <a:pt x="519" y="490"/>
                    <a:pt x="516" y="485"/>
                    <a:pt x="516" y="485"/>
                  </a:cubicBezTo>
                  <a:cubicBezTo>
                    <a:pt x="519" y="473"/>
                    <a:pt x="519" y="473"/>
                    <a:pt x="519" y="473"/>
                  </a:cubicBezTo>
                  <a:cubicBezTo>
                    <a:pt x="518" y="471"/>
                    <a:pt x="518" y="471"/>
                    <a:pt x="518" y="471"/>
                  </a:cubicBezTo>
                  <a:cubicBezTo>
                    <a:pt x="517" y="468"/>
                    <a:pt x="517" y="468"/>
                    <a:pt x="517" y="468"/>
                  </a:cubicBezTo>
                  <a:cubicBezTo>
                    <a:pt x="515" y="459"/>
                    <a:pt x="515" y="459"/>
                    <a:pt x="515" y="459"/>
                  </a:cubicBezTo>
                  <a:cubicBezTo>
                    <a:pt x="515" y="447"/>
                    <a:pt x="515" y="447"/>
                    <a:pt x="515" y="447"/>
                  </a:cubicBezTo>
                  <a:cubicBezTo>
                    <a:pt x="509" y="449"/>
                    <a:pt x="509" y="449"/>
                    <a:pt x="509" y="449"/>
                  </a:cubicBezTo>
                  <a:cubicBezTo>
                    <a:pt x="511" y="454"/>
                    <a:pt x="511" y="454"/>
                    <a:pt x="511" y="454"/>
                  </a:cubicBezTo>
                  <a:cubicBezTo>
                    <a:pt x="509" y="463"/>
                    <a:pt x="509" y="463"/>
                    <a:pt x="509" y="463"/>
                  </a:cubicBezTo>
                  <a:cubicBezTo>
                    <a:pt x="504" y="464"/>
                    <a:pt x="504" y="464"/>
                    <a:pt x="504" y="464"/>
                  </a:cubicBezTo>
                  <a:cubicBezTo>
                    <a:pt x="502" y="465"/>
                    <a:pt x="502" y="465"/>
                    <a:pt x="502" y="465"/>
                  </a:cubicBezTo>
                  <a:cubicBezTo>
                    <a:pt x="499" y="468"/>
                    <a:pt x="499" y="468"/>
                    <a:pt x="499" y="468"/>
                  </a:cubicBezTo>
                  <a:cubicBezTo>
                    <a:pt x="494" y="469"/>
                    <a:pt x="494" y="469"/>
                    <a:pt x="494" y="469"/>
                  </a:cubicBezTo>
                  <a:cubicBezTo>
                    <a:pt x="489" y="473"/>
                    <a:pt x="489" y="473"/>
                    <a:pt x="489" y="473"/>
                  </a:cubicBezTo>
                  <a:cubicBezTo>
                    <a:pt x="485" y="478"/>
                    <a:pt x="485" y="478"/>
                    <a:pt x="485" y="478"/>
                  </a:cubicBezTo>
                  <a:cubicBezTo>
                    <a:pt x="482" y="481"/>
                    <a:pt x="482" y="481"/>
                    <a:pt x="482" y="481"/>
                  </a:cubicBezTo>
                  <a:cubicBezTo>
                    <a:pt x="482" y="481"/>
                    <a:pt x="482" y="483"/>
                    <a:pt x="484" y="485"/>
                  </a:cubicBezTo>
                  <a:cubicBezTo>
                    <a:pt x="486" y="488"/>
                    <a:pt x="481" y="498"/>
                    <a:pt x="481" y="498"/>
                  </a:cubicBezTo>
                  <a:cubicBezTo>
                    <a:pt x="485" y="498"/>
                    <a:pt x="485" y="498"/>
                    <a:pt x="485" y="498"/>
                  </a:cubicBezTo>
                  <a:cubicBezTo>
                    <a:pt x="486" y="503"/>
                    <a:pt x="486" y="503"/>
                    <a:pt x="486" y="503"/>
                  </a:cubicBezTo>
                  <a:cubicBezTo>
                    <a:pt x="483" y="508"/>
                    <a:pt x="483" y="508"/>
                    <a:pt x="483" y="508"/>
                  </a:cubicBezTo>
                  <a:cubicBezTo>
                    <a:pt x="486" y="510"/>
                    <a:pt x="486" y="510"/>
                    <a:pt x="486" y="510"/>
                  </a:cubicBezTo>
                  <a:cubicBezTo>
                    <a:pt x="489" y="510"/>
                    <a:pt x="489" y="510"/>
                    <a:pt x="489" y="510"/>
                  </a:cubicBezTo>
                  <a:cubicBezTo>
                    <a:pt x="486" y="516"/>
                    <a:pt x="486" y="516"/>
                    <a:pt x="486" y="516"/>
                  </a:cubicBezTo>
                  <a:cubicBezTo>
                    <a:pt x="486" y="518"/>
                    <a:pt x="486" y="518"/>
                    <a:pt x="486" y="518"/>
                  </a:cubicBezTo>
                  <a:lnTo>
                    <a:pt x="493" y="520"/>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36" name="Freeform 19">
              <a:extLst>
                <a:ext uri="{FF2B5EF4-FFF2-40B4-BE49-F238E27FC236}">
                  <a16:creationId xmlns:a16="http://schemas.microsoft.com/office/drawing/2014/main" id="{2B77809A-0491-1245-BB88-0552E3B7EFA1}"/>
                </a:ext>
              </a:extLst>
            </p:cNvPr>
            <p:cNvSpPr>
              <a:spLocks/>
            </p:cNvSpPr>
            <p:nvPr/>
          </p:nvSpPr>
          <p:spPr bwMode="auto">
            <a:xfrm>
              <a:off x="5322813" y="2251720"/>
              <a:ext cx="802584" cy="653101"/>
            </a:xfrm>
            <a:custGeom>
              <a:avLst/>
              <a:gdLst>
                <a:gd name="T0" fmla="*/ 194 w 352"/>
                <a:gd name="T1" fmla="*/ 16 h 295"/>
                <a:gd name="T2" fmla="*/ 260 w 352"/>
                <a:gd name="T3" fmla="*/ 5 h 295"/>
                <a:gd name="T4" fmla="*/ 289 w 352"/>
                <a:gd name="T5" fmla="*/ 13 h 295"/>
                <a:gd name="T6" fmla="*/ 314 w 352"/>
                <a:gd name="T7" fmla="*/ 60 h 295"/>
                <a:gd name="T8" fmla="*/ 314 w 352"/>
                <a:gd name="T9" fmla="*/ 90 h 295"/>
                <a:gd name="T10" fmla="*/ 303 w 352"/>
                <a:gd name="T11" fmla="*/ 114 h 295"/>
                <a:gd name="T12" fmla="*/ 318 w 352"/>
                <a:gd name="T13" fmla="*/ 139 h 295"/>
                <a:gd name="T14" fmla="*/ 326 w 352"/>
                <a:gd name="T15" fmla="*/ 158 h 295"/>
                <a:gd name="T16" fmla="*/ 344 w 352"/>
                <a:gd name="T17" fmla="*/ 175 h 295"/>
                <a:gd name="T18" fmla="*/ 346 w 352"/>
                <a:gd name="T19" fmla="*/ 189 h 295"/>
                <a:gd name="T20" fmla="*/ 344 w 352"/>
                <a:gd name="T21" fmla="*/ 210 h 295"/>
                <a:gd name="T22" fmla="*/ 327 w 352"/>
                <a:gd name="T23" fmla="*/ 235 h 295"/>
                <a:gd name="T24" fmla="*/ 317 w 352"/>
                <a:gd name="T25" fmla="*/ 269 h 295"/>
                <a:gd name="T26" fmla="*/ 322 w 352"/>
                <a:gd name="T27" fmla="*/ 280 h 295"/>
                <a:gd name="T28" fmla="*/ 315 w 352"/>
                <a:gd name="T29" fmla="*/ 285 h 295"/>
                <a:gd name="T30" fmla="*/ 309 w 352"/>
                <a:gd name="T31" fmla="*/ 283 h 295"/>
                <a:gd name="T32" fmla="*/ 302 w 352"/>
                <a:gd name="T33" fmla="*/ 282 h 295"/>
                <a:gd name="T34" fmla="*/ 296 w 352"/>
                <a:gd name="T35" fmla="*/ 280 h 295"/>
                <a:gd name="T36" fmla="*/ 290 w 352"/>
                <a:gd name="T37" fmla="*/ 275 h 295"/>
                <a:gd name="T38" fmla="*/ 283 w 352"/>
                <a:gd name="T39" fmla="*/ 272 h 295"/>
                <a:gd name="T40" fmla="*/ 276 w 352"/>
                <a:gd name="T41" fmla="*/ 271 h 295"/>
                <a:gd name="T42" fmla="*/ 267 w 352"/>
                <a:gd name="T43" fmla="*/ 273 h 295"/>
                <a:gd name="T44" fmla="*/ 262 w 352"/>
                <a:gd name="T45" fmla="*/ 275 h 295"/>
                <a:gd name="T46" fmla="*/ 256 w 352"/>
                <a:gd name="T47" fmla="*/ 279 h 295"/>
                <a:gd name="T48" fmla="*/ 250 w 352"/>
                <a:gd name="T49" fmla="*/ 282 h 295"/>
                <a:gd name="T50" fmla="*/ 245 w 352"/>
                <a:gd name="T51" fmla="*/ 277 h 295"/>
                <a:gd name="T52" fmla="*/ 240 w 352"/>
                <a:gd name="T53" fmla="*/ 280 h 295"/>
                <a:gd name="T54" fmla="*/ 235 w 352"/>
                <a:gd name="T55" fmla="*/ 281 h 295"/>
                <a:gd name="T56" fmla="*/ 230 w 352"/>
                <a:gd name="T57" fmla="*/ 284 h 295"/>
                <a:gd name="T58" fmla="*/ 225 w 352"/>
                <a:gd name="T59" fmla="*/ 289 h 295"/>
                <a:gd name="T60" fmla="*/ 223 w 352"/>
                <a:gd name="T61" fmla="*/ 294 h 295"/>
                <a:gd name="T62" fmla="*/ 216 w 352"/>
                <a:gd name="T63" fmla="*/ 295 h 295"/>
                <a:gd name="T64" fmla="*/ 215 w 352"/>
                <a:gd name="T65" fmla="*/ 288 h 295"/>
                <a:gd name="T66" fmla="*/ 207 w 352"/>
                <a:gd name="T67" fmla="*/ 283 h 295"/>
                <a:gd name="T68" fmla="*/ 195 w 352"/>
                <a:gd name="T69" fmla="*/ 279 h 295"/>
                <a:gd name="T70" fmla="*/ 185 w 352"/>
                <a:gd name="T71" fmla="*/ 289 h 295"/>
                <a:gd name="T72" fmla="*/ 181 w 352"/>
                <a:gd name="T73" fmla="*/ 283 h 295"/>
                <a:gd name="T74" fmla="*/ 169 w 352"/>
                <a:gd name="T75" fmla="*/ 270 h 295"/>
                <a:gd name="T76" fmla="*/ 147 w 352"/>
                <a:gd name="T77" fmla="*/ 262 h 295"/>
                <a:gd name="T78" fmla="*/ 137 w 352"/>
                <a:gd name="T79" fmla="*/ 251 h 295"/>
                <a:gd name="T80" fmla="*/ 117 w 352"/>
                <a:gd name="T81" fmla="*/ 244 h 295"/>
                <a:gd name="T82" fmla="*/ 106 w 352"/>
                <a:gd name="T83" fmla="*/ 255 h 295"/>
                <a:gd name="T84" fmla="*/ 92 w 352"/>
                <a:gd name="T85" fmla="*/ 252 h 295"/>
                <a:gd name="T86" fmla="*/ 87 w 352"/>
                <a:gd name="T87" fmla="*/ 241 h 295"/>
                <a:gd name="T88" fmla="*/ 77 w 352"/>
                <a:gd name="T89" fmla="*/ 236 h 295"/>
                <a:gd name="T90" fmla="*/ 66 w 352"/>
                <a:gd name="T91" fmla="*/ 231 h 295"/>
                <a:gd name="T92" fmla="*/ 51 w 352"/>
                <a:gd name="T93" fmla="*/ 226 h 295"/>
                <a:gd name="T94" fmla="*/ 40 w 352"/>
                <a:gd name="T95" fmla="*/ 222 h 295"/>
                <a:gd name="T96" fmla="*/ 38 w 352"/>
                <a:gd name="T97" fmla="*/ 218 h 295"/>
                <a:gd name="T98" fmla="*/ 35 w 352"/>
                <a:gd name="T99" fmla="*/ 198 h 295"/>
                <a:gd name="T100" fmla="*/ 28 w 352"/>
                <a:gd name="T101" fmla="*/ 184 h 295"/>
                <a:gd name="T102" fmla="*/ 24 w 352"/>
                <a:gd name="T103" fmla="*/ 164 h 295"/>
                <a:gd name="T104" fmla="*/ 20 w 352"/>
                <a:gd name="T105" fmla="*/ 139 h 295"/>
                <a:gd name="T106" fmla="*/ 4 w 352"/>
                <a:gd name="T107" fmla="*/ 113 h 295"/>
                <a:gd name="T108" fmla="*/ 4 w 352"/>
                <a:gd name="T109" fmla="*/ 80 h 295"/>
                <a:gd name="T110" fmla="*/ 6 w 352"/>
                <a:gd name="T111" fmla="*/ 63 h 295"/>
                <a:gd name="T112" fmla="*/ 45 w 352"/>
                <a:gd name="T113" fmla="*/ 45 h 295"/>
                <a:gd name="T114" fmla="*/ 64 w 352"/>
                <a:gd name="T115" fmla="*/ 32 h 295"/>
                <a:gd name="T116" fmla="*/ 89 w 352"/>
                <a:gd name="T117" fmla="*/ 12 h 295"/>
                <a:gd name="T118" fmla="*/ 121 w 352"/>
                <a:gd name="T119" fmla="*/ 2 h 295"/>
                <a:gd name="T120" fmla="*/ 132 w 352"/>
                <a:gd name="T121" fmla="*/ 14 h 295"/>
                <a:gd name="T122" fmla="*/ 151 w 352"/>
                <a:gd name="T123" fmla="*/ 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295">
                  <a:moveTo>
                    <a:pt x="155" y="23"/>
                  </a:moveTo>
                  <a:cubicBezTo>
                    <a:pt x="157" y="23"/>
                    <a:pt x="166" y="16"/>
                    <a:pt x="166" y="16"/>
                  </a:cubicBezTo>
                  <a:cubicBezTo>
                    <a:pt x="166" y="16"/>
                    <a:pt x="171" y="18"/>
                    <a:pt x="174" y="17"/>
                  </a:cubicBezTo>
                  <a:cubicBezTo>
                    <a:pt x="177" y="17"/>
                    <a:pt x="187" y="16"/>
                    <a:pt x="187" y="16"/>
                  </a:cubicBezTo>
                  <a:cubicBezTo>
                    <a:pt x="187" y="16"/>
                    <a:pt x="192" y="16"/>
                    <a:pt x="194" y="16"/>
                  </a:cubicBezTo>
                  <a:cubicBezTo>
                    <a:pt x="196" y="16"/>
                    <a:pt x="205" y="15"/>
                    <a:pt x="207" y="15"/>
                  </a:cubicBezTo>
                  <a:cubicBezTo>
                    <a:pt x="209" y="15"/>
                    <a:pt x="215" y="14"/>
                    <a:pt x="216" y="13"/>
                  </a:cubicBezTo>
                  <a:cubicBezTo>
                    <a:pt x="218" y="13"/>
                    <a:pt x="230" y="12"/>
                    <a:pt x="231" y="12"/>
                  </a:cubicBezTo>
                  <a:cubicBezTo>
                    <a:pt x="233" y="12"/>
                    <a:pt x="252" y="10"/>
                    <a:pt x="252" y="10"/>
                  </a:cubicBezTo>
                  <a:cubicBezTo>
                    <a:pt x="260" y="5"/>
                    <a:pt x="260" y="5"/>
                    <a:pt x="260" y="5"/>
                  </a:cubicBezTo>
                  <a:cubicBezTo>
                    <a:pt x="269" y="3"/>
                    <a:pt x="269" y="3"/>
                    <a:pt x="269" y="3"/>
                  </a:cubicBezTo>
                  <a:cubicBezTo>
                    <a:pt x="269" y="3"/>
                    <a:pt x="272" y="0"/>
                    <a:pt x="272" y="1"/>
                  </a:cubicBezTo>
                  <a:cubicBezTo>
                    <a:pt x="273" y="3"/>
                    <a:pt x="275" y="6"/>
                    <a:pt x="275" y="6"/>
                  </a:cubicBezTo>
                  <a:cubicBezTo>
                    <a:pt x="275" y="6"/>
                    <a:pt x="286" y="6"/>
                    <a:pt x="286" y="6"/>
                  </a:cubicBezTo>
                  <a:cubicBezTo>
                    <a:pt x="286" y="7"/>
                    <a:pt x="289" y="13"/>
                    <a:pt x="289" y="13"/>
                  </a:cubicBezTo>
                  <a:cubicBezTo>
                    <a:pt x="292" y="16"/>
                    <a:pt x="292" y="16"/>
                    <a:pt x="292" y="16"/>
                  </a:cubicBezTo>
                  <a:cubicBezTo>
                    <a:pt x="292" y="16"/>
                    <a:pt x="293" y="21"/>
                    <a:pt x="293" y="24"/>
                  </a:cubicBezTo>
                  <a:cubicBezTo>
                    <a:pt x="294" y="26"/>
                    <a:pt x="301" y="38"/>
                    <a:pt x="301" y="38"/>
                  </a:cubicBezTo>
                  <a:cubicBezTo>
                    <a:pt x="306" y="49"/>
                    <a:pt x="306" y="49"/>
                    <a:pt x="306" y="49"/>
                  </a:cubicBezTo>
                  <a:cubicBezTo>
                    <a:pt x="314" y="60"/>
                    <a:pt x="314" y="60"/>
                    <a:pt x="314" y="60"/>
                  </a:cubicBezTo>
                  <a:cubicBezTo>
                    <a:pt x="315" y="68"/>
                    <a:pt x="315" y="68"/>
                    <a:pt x="315" y="68"/>
                  </a:cubicBezTo>
                  <a:cubicBezTo>
                    <a:pt x="315" y="68"/>
                    <a:pt x="318" y="71"/>
                    <a:pt x="318" y="73"/>
                  </a:cubicBezTo>
                  <a:cubicBezTo>
                    <a:pt x="318" y="74"/>
                    <a:pt x="318" y="77"/>
                    <a:pt x="318" y="78"/>
                  </a:cubicBezTo>
                  <a:cubicBezTo>
                    <a:pt x="319" y="78"/>
                    <a:pt x="320" y="83"/>
                    <a:pt x="319" y="83"/>
                  </a:cubicBezTo>
                  <a:cubicBezTo>
                    <a:pt x="318" y="84"/>
                    <a:pt x="314" y="90"/>
                    <a:pt x="314" y="90"/>
                  </a:cubicBezTo>
                  <a:cubicBezTo>
                    <a:pt x="310" y="92"/>
                    <a:pt x="310" y="92"/>
                    <a:pt x="310" y="92"/>
                  </a:cubicBezTo>
                  <a:cubicBezTo>
                    <a:pt x="305" y="99"/>
                    <a:pt x="305" y="99"/>
                    <a:pt x="305" y="99"/>
                  </a:cubicBezTo>
                  <a:cubicBezTo>
                    <a:pt x="302" y="108"/>
                    <a:pt x="302" y="108"/>
                    <a:pt x="302" y="108"/>
                  </a:cubicBezTo>
                  <a:cubicBezTo>
                    <a:pt x="301" y="111"/>
                    <a:pt x="301" y="111"/>
                    <a:pt x="301" y="111"/>
                  </a:cubicBezTo>
                  <a:cubicBezTo>
                    <a:pt x="301" y="111"/>
                    <a:pt x="302" y="114"/>
                    <a:pt x="303" y="114"/>
                  </a:cubicBezTo>
                  <a:cubicBezTo>
                    <a:pt x="305" y="114"/>
                    <a:pt x="312" y="115"/>
                    <a:pt x="312" y="115"/>
                  </a:cubicBezTo>
                  <a:cubicBezTo>
                    <a:pt x="318" y="119"/>
                    <a:pt x="318" y="119"/>
                    <a:pt x="318" y="119"/>
                  </a:cubicBezTo>
                  <a:cubicBezTo>
                    <a:pt x="318" y="123"/>
                    <a:pt x="318" y="123"/>
                    <a:pt x="318" y="123"/>
                  </a:cubicBezTo>
                  <a:cubicBezTo>
                    <a:pt x="318" y="123"/>
                    <a:pt x="319" y="131"/>
                    <a:pt x="319" y="132"/>
                  </a:cubicBezTo>
                  <a:cubicBezTo>
                    <a:pt x="319" y="132"/>
                    <a:pt x="318" y="139"/>
                    <a:pt x="318" y="139"/>
                  </a:cubicBezTo>
                  <a:cubicBezTo>
                    <a:pt x="318" y="139"/>
                    <a:pt x="320" y="143"/>
                    <a:pt x="320" y="144"/>
                  </a:cubicBezTo>
                  <a:cubicBezTo>
                    <a:pt x="321" y="145"/>
                    <a:pt x="323" y="147"/>
                    <a:pt x="323" y="148"/>
                  </a:cubicBezTo>
                  <a:cubicBezTo>
                    <a:pt x="324" y="148"/>
                    <a:pt x="324" y="149"/>
                    <a:pt x="324" y="149"/>
                  </a:cubicBezTo>
                  <a:cubicBezTo>
                    <a:pt x="326" y="154"/>
                    <a:pt x="326" y="154"/>
                    <a:pt x="326" y="154"/>
                  </a:cubicBezTo>
                  <a:cubicBezTo>
                    <a:pt x="326" y="158"/>
                    <a:pt x="326" y="158"/>
                    <a:pt x="326" y="158"/>
                  </a:cubicBezTo>
                  <a:cubicBezTo>
                    <a:pt x="326" y="158"/>
                    <a:pt x="326" y="161"/>
                    <a:pt x="328" y="161"/>
                  </a:cubicBezTo>
                  <a:cubicBezTo>
                    <a:pt x="330" y="161"/>
                    <a:pt x="331" y="162"/>
                    <a:pt x="331" y="164"/>
                  </a:cubicBezTo>
                  <a:cubicBezTo>
                    <a:pt x="331" y="166"/>
                    <a:pt x="336" y="168"/>
                    <a:pt x="336" y="168"/>
                  </a:cubicBezTo>
                  <a:cubicBezTo>
                    <a:pt x="336" y="168"/>
                    <a:pt x="336" y="172"/>
                    <a:pt x="337" y="173"/>
                  </a:cubicBezTo>
                  <a:cubicBezTo>
                    <a:pt x="339" y="174"/>
                    <a:pt x="341" y="175"/>
                    <a:pt x="344" y="175"/>
                  </a:cubicBezTo>
                  <a:cubicBezTo>
                    <a:pt x="347" y="176"/>
                    <a:pt x="346" y="180"/>
                    <a:pt x="348" y="181"/>
                  </a:cubicBezTo>
                  <a:cubicBezTo>
                    <a:pt x="350" y="182"/>
                    <a:pt x="352" y="184"/>
                    <a:pt x="350" y="184"/>
                  </a:cubicBezTo>
                  <a:cubicBezTo>
                    <a:pt x="349" y="185"/>
                    <a:pt x="346" y="185"/>
                    <a:pt x="346" y="185"/>
                  </a:cubicBezTo>
                  <a:cubicBezTo>
                    <a:pt x="346" y="185"/>
                    <a:pt x="345" y="186"/>
                    <a:pt x="345" y="188"/>
                  </a:cubicBezTo>
                  <a:cubicBezTo>
                    <a:pt x="346" y="189"/>
                    <a:pt x="346" y="189"/>
                    <a:pt x="346" y="189"/>
                  </a:cubicBezTo>
                  <a:cubicBezTo>
                    <a:pt x="350" y="194"/>
                    <a:pt x="350" y="194"/>
                    <a:pt x="350" y="194"/>
                  </a:cubicBezTo>
                  <a:cubicBezTo>
                    <a:pt x="350" y="200"/>
                    <a:pt x="350" y="200"/>
                    <a:pt x="350" y="200"/>
                  </a:cubicBezTo>
                  <a:cubicBezTo>
                    <a:pt x="350" y="200"/>
                    <a:pt x="350" y="202"/>
                    <a:pt x="350" y="204"/>
                  </a:cubicBezTo>
                  <a:cubicBezTo>
                    <a:pt x="350" y="205"/>
                    <a:pt x="349" y="207"/>
                    <a:pt x="347" y="207"/>
                  </a:cubicBezTo>
                  <a:cubicBezTo>
                    <a:pt x="345" y="207"/>
                    <a:pt x="345" y="210"/>
                    <a:pt x="344" y="210"/>
                  </a:cubicBezTo>
                  <a:cubicBezTo>
                    <a:pt x="343" y="211"/>
                    <a:pt x="341" y="208"/>
                    <a:pt x="340" y="211"/>
                  </a:cubicBezTo>
                  <a:cubicBezTo>
                    <a:pt x="339" y="215"/>
                    <a:pt x="337" y="218"/>
                    <a:pt x="337" y="219"/>
                  </a:cubicBezTo>
                  <a:cubicBezTo>
                    <a:pt x="336" y="220"/>
                    <a:pt x="333" y="221"/>
                    <a:pt x="333" y="223"/>
                  </a:cubicBezTo>
                  <a:cubicBezTo>
                    <a:pt x="332" y="225"/>
                    <a:pt x="332" y="223"/>
                    <a:pt x="330" y="228"/>
                  </a:cubicBezTo>
                  <a:cubicBezTo>
                    <a:pt x="328" y="233"/>
                    <a:pt x="327" y="235"/>
                    <a:pt x="327" y="235"/>
                  </a:cubicBezTo>
                  <a:cubicBezTo>
                    <a:pt x="318" y="247"/>
                    <a:pt x="318" y="247"/>
                    <a:pt x="318" y="247"/>
                  </a:cubicBezTo>
                  <a:cubicBezTo>
                    <a:pt x="318" y="247"/>
                    <a:pt x="313" y="255"/>
                    <a:pt x="313" y="256"/>
                  </a:cubicBezTo>
                  <a:cubicBezTo>
                    <a:pt x="313" y="257"/>
                    <a:pt x="313" y="261"/>
                    <a:pt x="313" y="261"/>
                  </a:cubicBezTo>
                  <a:cubicBezTo>
                    <a:pt x="317" y="265"/>
                    <a:pt x="317" y="265"/>
                    <a:pt x="317" y="265"/>
                  </a:cubicBezTo>
                  <a:cubicBezTo>
                    <a:pt x="317" y="269"/>
                    <a:pt x="317" y="269"/>
                    <a:pt x="317" y="269"/>
                  </a:cubicBezTo>
                  <a:cubicBezTo>
                    <a:pt x="317" y="269"/>
                    <a:pt x="317" y="272"/>
                    <a:pt x="318" y="273"/>
                  </a:cubicBezTo>
                  <a:cubicBezTo>
                    <a:pt x="319" y="273"/>
                    <a:pt x="319" y="273"/>
                    <a:pt x="319" y="273"/>
                  </a:cubicBezTo>
                  <a:cubicBezTo>
                    <a:pt x="318" y="276"/>
                    <a:pt x="318" y="276"/>
                    <a:pt x="318" y="276"/>
                  </a:cubicBezTo>
                  <a:cubicBezTo>
                    <a:pt x="318" y="276"/>
                    <a:pt x="319" y="279"/>
                    <a:pt x="320" y="279"/>
                  </a:cubicBezTo>
                  <a:cubicBezTo>
                    <a:pt x="320" y="279"/>
                    <a:pt x="322" y="280"/>
                    <a:pt x="322" y="280"/>
                  </a:cubicBezTo>
                  <a:cubicBezTo>
                    <a:pt x="322" y="280"/>
                    <a:pt x="324" y="282"/>
                    <a:pt x="324" y="282"/>
                  </a:cubicBezTo>
                  <a:cubicBezTo>
                    <a:pt x="325" y="283"/>
                    <a:pt x="324" y="285"/>
                    <a:pt x="324" y="285"/>
                  </a:cubicBezTo>
                  <a:cubicBezTo>
                    <a:pt x="324" y="285"/>
                    <a:pt x="324" y="286"/>
                    <a:pt x="323" y="286"/>
                  </a:cubicBezTo>
                  <a:cubicBezTo>
                    <a:pt x="322" y="286"/>
                    <a:pt x="322" y="286"/>
                    <a:pt x="320" y="286"/>
                  </a:cubicBezTo>
                  <a:cubicBezTo>
                    <a:pt x="319" y="285"/>
                    <a:pt x="316" y="285"/>
                    <a:pt x="315" y="285"/>
                  </a:cubicBezTo>
                  <a:cubicBezTo>
                    <a:pt x="314" y="285"/>
                    <a:pt x="314" y="285"/>
                    <a:pt x="314" y="285"/>
                  </a:cubicBezTo>
                  <a:cubicBezTo>
                    <a:pt x="313" y="285"/>
                    <a:pt x="313" y="285"/>
                    <a:pt x="312" y="286"/>
                  </a:cubicBezTo>
                  <a:cubicBezTo>
                    <a:pt x="312" y="285"/>
                    <a:pt x="312" y="285"/>
                    <a:pt x="312" y="285"/>
                  </a:cubicBezTo>
                  <a:cubicBezTo>
                    <a:pt x="312" y="284"/>
                    <a:pt x="312" y="283"/>
                    <a:pt x="312" y="283"/>
                  </a:cubicBezTo>
                  <a:cubicBezTo>
                    <a:pt x="312" y="283"/>
                    <a:pt x="309" y="283"/>
                    <a:pt x="309" y="283"/>
                  </a:cubicBezTo>
                  <a:cubicBezTo>
                    <a:pt x="308" y="283"/>
                    <a:pt x="307" y="283"/>
                    <a:pt x="307" y="283"/>
                  </a:cubicBezTo>
                  <a:cubicBezTo>
                    <a:pt x="307" y="283"/>
                    <a:pt x="305" y="282"/>
                    <a:pt x="305" y="282"/>
                  </a:cubicBezTo>
                  <a:cubicBezTo>
                    <a:pt x="305" y="282"/>
                    <a:pt x="304" y="282"/>
                    <a:pt x="304" y="282"/>
                  </a:cubicBezTo>
                  <a:cubicBezTo>
                    <a:pt x="304" y="281"/>
                    <a:pt x="303" y="282"/>
                    <a:pt x="303" y="282"/>
                  </a:cubicBezTo>
                  <a:cubicBezTo>
                    <a:pt x="302" y="282"/>
                    <a:pt x="302" y="282"/>
                    <a:pt x="302" y="282"/>
                  </a:cubicBezTo>
                  <a:cubicBezTo>
                    <a:pt x="300" y="282"/>
                    <a:pt x="300" y="282"/>
                    <a:pt x="300" y="282"/>
                  </a:cubicBezTo>
                  <a:cubicBezTo>
                    <a:pt x="300" y="282"/>
                    <a:pt x="300" y="281"/>
                    <a:pt x="300" y="281"/>
                  </a:cubicBezTo>
                  <a:cubicBezTo>
                    <a:pt x="300" y="280"/>
                    <a:pt x="299" y="281"/>
                    <a:pt x="299" y="281"/>
                  </a:cubicBezTo>
                  <a:cubicBezTo>
                    <a:pt x="299" y="281"/>
                    <a:pt x="297" y="281"/>
                    <a:pt x="297" y="281"/>
                  </a:cubicBezTo>
                  <a:cubicBezTo>
                    <a:pt x="297" y="280"/>
                    <a:pt x="296" y="280"/>
                    <a:pt x="296" y="280"/>
                  </a:cubicBezTo>
                  <a:cubicBezTo>
                    <a:pt x="296" y="280"/>
                    <a:pt x="293" y="280"/>
                    <a:pt x="292" y="280"/>
                  </a:cubicBezTo>
                  <a:cubicBezTo>
                    <a:pt x="292" y="279"/>
                    <a:pt x="292" y="279"/>
                    <a:pt x="292" y="279"/>
                  </a:cubicBezTo>
                  <a:cubicBezTo>
                    <a:pt x="292" y="279"/>
                    <a:pt x="292" y="278"/>
                    <a:pt x="292" y="277"/>
                  </a:cubicBezTo>
                  <a:cubicBezTo>
                    <a:pt x="292" y="277"/>
                    <a:pt x="291" y="277"/>
                    <a:pt x="291" y="276"/>
                  </a:cubicBezTo>
                  <a:cubicBezTo>
                    <a:pt x="291" y="276"/>
                    <a:pt x="290" y="275"/>
                    <a:pt x="290" y="275"/>
                  </a:cubicBezTo>
                  <a:cubicBezTo>
                    <a:pt x="290" y="274"/>
                    <a:pt x="289" y="274"/>
                    <a:pt x="289" y="273"/>
                  </a:cubicBezTo>
                  <a:cubicBezTo>
                    <a:pt x="289" y="273"/>
                    <a:pt x="288" y="274"/>
                    <a:pt x="288" y="274"/>
                  </a:cubicBezTo>
                  <a:cubicBezTo>
                    <a:pt x="287" y="274"/>
                    <a:pt x="286" y="273"/>
                    <a:pt x="286" y="273"/>
                  </a:cubicBezTo>
                  <a:cubicBezTo>
                    <a:pt x="285" y="272"/>
                    <a:pt x="285" y="272"/>
                    <a:pt x="285" y="272"/>
                  </a:cubicBezTo>
                  <a:cubicBezTo>
                    <a:pt x="285" y="272"/>
                    <a:pt x="284" y="272"/>
                    <a:pt x="283" y="272"/>
                  </a:cubicBezTo>
                  <a:cubicBezTo>
                    <a:pt x="283" y="272"/>
                    <a:pt x="283" y="274"/>
                    <a:pt x="283" y="274"/>
                  </a:cubicBezTo>
                  <a:cubicBezTo>
                    <a:pt x="283" y="274"/>
                    <a:pt x="282" y="274"/>
                    <a:pt x="281" y="273"/>
                  </a:cubicBezTo>
                  <a:cubicBezTo>
                    <a:pt x="281" y="273"/>
                    <a:pt x="280" y="272"/>
                    <a:pt x="279" y="272"/>
                  </a:cubicBezTo>
                  <a:cubicBezTo>
                    <a:pt x="279" y="272"/>
                    <a:pt x="278" y="272"/>
                    <a:pt x="277" y="271"/>
                  </a:cubicBezTo>
                  <a:cubicBezTo>
                    <a:pt x="277" y="271"/>
                    <a:pt x="276" y="271"/>
                    <a:pt x="276" y="271"/>
                  </a:cubicBezTo>
                  <a:cubicBezTo>
                    <a:pt x="276" y="271"/>
                    <a:pt x="272" y="272"/>
                    <a:pt x="272" y="272"/>
                  </a:cubicBezTo>
                  <a:cubicBezTo>
                    <a:pt x="272" y="272"/>
                    <a:pt x="272" y="273"/>
                    <a:pt x="271" y="273"/>
                  </a:cubicBezTo>
                  <a:cubicBezTo>
                    <a:pt x="271" y="274"/>
                    <a:pt x="270" y="273"/>
                    <a:pt x="270" y="273"/>
                  </a:cubicBezTo>
                  <a:cubicBezTo>
                    <a:pt x="270" y="273"/>
                    <a:pt x="269" y="273"/>
                    <a:pt x="268" y="273"/>
                  </a:cubicBezTo>
                  <a:cubicBezTo>
                    <a:pt x="268" y="273"/>
                    <a:pt x="267" y="273"/>
                    <a:pt x="267" y="273"/>
                  </a:cubicBezTo>
                  <a:cubicBezTo>
                    <a:pt x="267" y="273"/>
                    <a:pt x="266" y="272"/>
                    <a:pt x="265" y="272"/>
                  </a:cubicBezTo>
                  <a:cubicBezTo>
                    <a:pt x="265" y="272"/>
                    <a:pt x="264" y="272"/>
                    <a:pt x="264" y="272"/>
                  </a:cubicBezTo>
                  <a:cubicBezTo>
                    <a:pt x="264" y="272"/>
                    <a:pt x="263" y="273"/>
                    <a:pt x="263" y="273"/>
                  </a:cubicBezTo>
                  <a:cubicBezTo>
                    <a:pt x="262" y="274"/>
                    <a:pt x="262" y="274"/>
                    <a:pt x="262" y="274"/>
                  </a:cubicBezTo>
                  <a:cubicBezTo>
                    <a:pt x="262" y="275"/>
                    <a:pt x="262" y="275"/>
                    <a:pt x="262" y="275"/>
                  </a:cubicBezTo>
                  <a:cubicBezTo>
                    <a:pt x="260" y="274"/>
                    <a:pt x="260" y="274"/>
                    <a:pt x="260" y="274"/>
                  </a:cubicBezTo>
                  <a:cubicBezTo>
                    <a:pt x="260" y="274"/>
                    <a:pt x="259" y="274"/>
                    <a:pt x="258" y="274"/>
                  </a:cubicBezTo>
                  <a:cubicBezTo>
                    <a:pt x="256" y="275"/>
                    <a:pt x="257" y="276"/>
                    <a:pt x="257" y="276"/>
                  </a:cubicBezTo>
                  <a:cubicBezTo>
                    <a:pt x="258" y="276"/>
                    <a:pt x="259" y="278"/>
                    <a:pt x="259" y="278"/>
                  </a:cubicBezTo>
                  <a:cubicBezTo>
                    <a:pt x="259" y="278"/>
                    <a:pt x="256" y="279"/>
                    <a:pt x="256" y="279"/>
                  </a:cubicBezTo>
                  <a:cubicBezTo>
                    <a:pt x="255" y="280"/>
                    <a:pt x="255" y="280"/>
                    <a:pt x="255" y="281"/>
                  </a:cubicBezTo>
                  <a:cubicBezTo>
                    <a:pt x="255" y="281"/>
                    <a:pt x="254" y="282"/>
                    <a:pt x="254" y="283"/>
                  </a:cubicBezTo>
                  <a:cubicBezTo>
                    <a:pt x="254" y="283"/>
                    <a:pt x="253" y="282"/>
                    <a:pt x="252" y="282"/>
                  </a:cubicBezTo>
                  <a:cubicBezTo>
                    <a:pt x="251" y="282"/>
                    <a:pt x="251" y="281"/>
                    <a:pt x="251" y="281"/>
                  </a:cubicBezTo>
                  <a:cubicBezTo>
                    <a:pt x="250" y="282"/>
                    <a:pt x="250" y="282"/>
                    <a:pt x="250" y="282"/>
                  </a:cubicBezTo>
                  <a:cubicBezTo>
                    <a:pt x="249" y="282"/>
                    <a:pt x="249" y="282"/>
                    <a:pt x="249" y="282"/>
                  </a:cubicBezTo>
                  <a:cubicBezTo>
                    <a:pt x="249" y="282"/>
                    <a:pt x="248" y="281"/>
                    <a:pt x="248" y="280"/>
                  </a:cubicBezTo>
                  <a:cubicBezTo>
                    <a:pt x="248" y="280"/>
                    <a:pt x="248" y="280"/>
                    <a:pt x="248" y="280"/>
                  </a:cubicBezTo>
                  <a:cubicBezTo>
                    <a:pt x="247" y="280"/>
                    <a:pt x="246" y="280"/>
                    <a:pt x="246" y="279"/>
                  </a:cubicBezTo>
                  <a:cubicBezTo>
                    <a:pt x="245" y="277"/>
                    <a:pt x="245" y="277"/>
                    <a:pt x="245" y="277"/>
                  </a:cubicBezTo>
                  <a:cubicBezTo>
                    <a:pt x="245" y="277"/>
                    <a:pt x="243" y="278"/>
                    <a:pt x="243" y="279"/>
                  </a:cubicBezTo>
                  <a:cubicBezTo>
                    <a:pt x="242" y="279"/>
                    <a:pt x="243" y="279"/>
                    <a:pt x="242" y="278"/>
                  </a:cubicBezTo>
                  <a:cubicBezTo>
                    <a:pt x="241" y="278"/>
                    <a:pt x="241" y="279"/>
                    <a:pt x="241" y="279"/>
                  </a:cubicBezTo>
                  <a:cubicBezTo>
                    <a:pt x="241" y="279"/>
                    <a:pt x="241" y="279"/>
                    <a:pt x="241" y="279"/>
                  </a:cubicBezTo>
                  <a:cubicBezTo>
                    <a:pt x="241" y="280"/>
                    <a:pt x="240" y="280"/>
                    <a:pt x="240" y="280"/>
                  </a:cubicBezTo>
                  <a:cubicBezTo>
                    <a:pt x="240" y="281"/>
                    <a:pt x="239" y="280"/>
                    <a:pt x="239" y="280"/>
                  </a:cubicBezTo>
                  <a:cubicBezTo>
                    <a:pt x="238" y="280"/>
                    <a:pt x="237" y="280"/>
                    <a:pt x="237" y="280"/>
                  </a:cubicBezTo>
                  <a:cubicBezTo>
                    <a:pt x="237" y="280"/>
                    <a:pt x="237" y="279"/>
                    <a:pt x="237" y="279"/>
                  </a:cubicBezTo>
                  <a:cubicBezTo>
                    <a:pt x="235" y="280"/>
                    <a:pt x="235" y="280"/>
                    <a:pt x="235" y="280"/>
                  </a:cubicBezTo>
                  <a:cubicBezTo>
                    <a:pt x="235" y="280"/>
                    <a:pt x="235" y="281"/>
                    <a:pt x="235" y="281"/>
                  </a:cubicBezTo>
                  <a:cubicBezTo>
                    <a:pt x="235" y="281"/>
                    <a:pt x="234" y="281"/>
                    <a:pt x="233" y="282"/>
                  </a:cubicBezTo>
                  <a:cubicBezTo>
                    <a:pt x="231" y="282"/>
                    <a:pt x="232" y="281"/>
                    <a:pt x="231" y="282"/>
                  </a:cubicBezTo>
                  <a:cubicBezTo>
                    <a:pt x="231" y="282"/>
                    <a:pt x="231" y="282"/>
                    <a:pt x="231" y="283"/>
                  </a:cubicBezTo>
                  <a:cubicBezTo>
                    <a:pt x="231" y="283"/>
                    <a:pt x="232" y="283"/>
                    <a:pt x="231" y="284"/>
                  </a:cubicBezTo>
                  <a:cubicBezTo>
                    <a:pt x="230" y="285"/>
                    <a:pt x="230" y="284"/>
                    <a:pt x="230" y="284"/>
                  </a:cubicBezTo>
                  <a:cubicBezTo>
                    <a:pt x="229" y="284"/>
                    <a:pt x="228" y="285"/>
                    <a:pt x="228" y="285"/>
                  </a:cubicBezTo>
                  <a:cubicBezTo>
                    <a:pt x="228" y="285"/>
                    <a:pt x="228" y="286"/>
                    <a:pt x="228" y="286"/>
                  </a:cubicBezTo>
                  <a:cubicBezTo>
                    <a:pt x="228" y="286"/>
                    <a:pt x="227" y="286"/>
                    <a:pt x="226" y="286"/>
                  </a:cubicBezTo>
                  <a:cubicBezTo>
                    <a:pt x="225" y="286"/>
                    <a:pt x="226" y="287"/>
                    <a:pt x="226" y="287"/>
                  </a:cubicBezTo>
                  <a:cubicBezTo>
                    <a:pt x="226" y="287"/>
                    <a:pt x="226" y="288"/>
                    <a:pt x="225" y="289"/>
                  </a:cubicBezTo>
                  <a:cubicBezTo>
                    <a:pt x="225" y="289"/>
                    <a:pt x="225" y="290"/>
                    <a:pt x="225" y="291"/>
                  </a:cubicBezTo>
                  <a:cubicBezTo>
                    <a:pt x="225" y="291"/>
                    <a:pt x="225" y="291"/>
                    <a:pt x="225" y="293"/>
                  </a:cubicBezTo>
                  <a:cubicBezTo>
                    <a:pt x="225" y="294"/>
                    <a:pt x="225" y="294"/>
                    <a:pt x="225" y="294"/>
                  </a:cubicBezTo>
                  <a:cubicBezTo>
                    <a:pt x="225" y="294"/>
                    <a:pt x="224" y="294"/>
                    <a:pt x="224" y="294"/>
                  </a:cubicBezTo>
                  <a:cubicBezTo>
                    <a:pt x="224" y="293"/>
                    <a:pt x="223" y="294"/>
                    <a:pt x="223" y="294"/>
                  </a:cubicBezTo>
                  <a:cubicBezTo>
                    <a:pt x="223" y="294"/>
                    <a:pt x="222" y="293"/>
                    <a:pt x="222" y="292"/>
                  </a:cubicBezTo>
                  <a:cubicBezTo>
                    <a:pt x="222" y="292"/>
                    <a:pt x="221" y="292"/>
                    <a:pt x="221" y="292"/>
                  </a:cubicBezTo>
                  <a:cubicBezTo>
                    <a:pt x="221" y="292"/>
                    <a:pt x="219" y="293"/>
                    <a:pt x="219" y="293"/>
                  </a:cubicBezTo>
                  <a:cubicBezTo>
                    <a:pt x="219" y="293"/>
                    <a:pt x="219" y="294"/>
                    <a:pt x="219" y="294"/>
                  </a:cubicBezTo>
                  <a:cubicBezTo>
                    <a:pt x="218" y="294"/>
                    <a:pt x="216" y="295"/>
                    <a:pt x="216" y="295"/>
                  </a:cubicBezTo>
                  <a:cubicBezTo>
                    <a:pt x="216" y="295"/>
                    <a:pt x="215" y="295"/>
                    <a:pt x="215" y="295"/>
                  </a:cubicBezTo>
                  <a:cubicBezTo>
                    <a:pt x="214" y="294"/>
                    <a:pt x="214" y="294"/>
                    <a:pt x="214" y="294"/>
                  </a:cubicBezTo>
                  <a:cubicBezTo>
                    <a:pt x="214" y="293"/>
                    <a:pt x="214" y="293"/>
                    <a:pt x="214" y="293"/>
                  </a:cubicBezTo>
                  <a:cubicBezTo>
                    <a:pt x="216" y="291"/>
                    <a:pt x="216" y="291"/>
                    <a:pt x="216" y="291"/>
                  </a:cubicBezTo>
                  <a:cubicBezTo>
                    <a:pt x="215" y="288"/>
                    <a:pt x="215" y="288"/>
                    <a:pt x="215" y="288"/>
                  </a:cubicBezTo>
                  <a:cubicBezTo>
                    <a:pt x="213" y="286"/>
                    <a:pt x="213" y="286"/>
                    <a:pt x="213" y="286"/>
                  </a:cubicBezTo>
                  <a:cubicBezTo>
                    <a:pt x="213" y="285"/>
                    <a:pt x="213" y="285"/>
                    <a:pt x="213" y="285"/>
                  </a:cubicBezTo>
                  <a:cubicBezTo>
                    <a:pt x="210" y="285"/>
                    <a:pt x="210" y="285"/>
                    <a:pt x="210" y="285"/>
                  </a:cubicBezTo>
                  <a:cubicBezTo>
                    <a:pt x="208" y="284"/>
                    <a:pt x="208" y="284"/>
                    <a:pt x="208" y="284"/>
                  </a:cubicBezTo>
                  <a:cubicBezTo>
                    <a:pt x="207" y="283"/>
                    <a:pt x="207" y="283"/>
                    <a:pt x="207" y="283"/>
                  </a:cubicBezTo>
                  <a:cubicBezTo>
                    <a:pt x="204" y="281"/>
                    <a:pt x="204" y="281"/>
                    <a:pt x="204" y="281"/>
                  </a:cubicBezTo>
                  <a:cubicBezTo>
                    <a:pt x="202" y="275"/>
                    <a:pt x="202" y="275"/>
                    <a:pt x="202" y="275"/>
                  </a:cubicBezTo>
                  <a:cubicBezTo>
                    <a:pt x="199" y="275"/>
                    <a:pt x="199" y="275"/>
                    <a:pt x="199" y="275"/>
                  </a:cubicBezTo>
                  <a:cubicBezTo>
                    <a:pt x="199" y="275"/>
                    <a:pt x="197" y="277"/>
                    <a:pt x="197" y="278"/>
                  </a:cubicBezTo>
                  <a:cubicBezTo>
                    <a:pt x="197" y="279"/>
                    <a:pt x="195" y="279"/>
                    <a:pt x="195" y="279"/>
                  </a:cubicBezTo>
                  <a:cubicBezTo>
                    <a:pt x="193" y="282"/>
                    <a:pt x="193" y="282"/>
                    <a:pt x="193" y="282"/>
                  </a:cubicBezTo>
                  <a:cubicBezTo>
                    <a:pt x="193" y="282"/>
                    <a:pt x="193" y="286"/>
                    <a:pt x="193" y="287"/>
                  </a:cubicBezTo>
                  <a:cubicBezTo>
                    <a:pt x="193" y="288"/>
                    <a:pt x="191" y="286"/>
                    <a:pt x="191" y="286"/>
                  </a:cubicBezTo>
                  <a:cubicBezTo>
                    <a:pt x="191" y="286"/>
                    <a:pt x="189" y="287"/>
                    <a:pt x="188" y="288"/>
                  </a:cubicBezTo>
                  <a:cubicBezTo>
                    <a:pt x="187" y="289"/>
                    <a:pt x="185" y="289"/>
                    <a:pt x="185" y="289"/>
                  </a:cubicBezTo>
                  <a:cubicBezTo>
                    <a:pt x="185" y="289"/>
                    <a:pt x="184" y="287"/>
                    <a:pt x="183" y="286"/>
                  </a:cubicBezTo>
                  <a:cubicBezTo>
                    <a:pt x="183" y="286"/>
                    <a:pt x="183" y="285"/>
                    <a:pt x="183" y="283"/>
                  </a:cubicBezTo>
                  <a:cubicBezTo>
                    <a:pt x="183" y="282"/>
                    <a:pt x="181" y="284"/>
                    <a:pt x="181" y="284"/>
                  </a:cubicBezTo>
                  <a:cubicBezTo>
                    <a:pt x="181" y="284"/>
                    <a:pt x="181" y="284"/>
                    <a:pt x="181" y="284"/>
                  </a:cubicBezTo>
                  <a:cubicBezTo>
                    <a:pt x="181" y="283"/>
                    <a:pt x="181" y="283"/>
                    <a:pt x="181" y="283"/>
                  </a:cubicBezTo>
                  <a:cubicBezTo>
                    <a:pt x="180" y="281"/>
                    <a:pt x="179" y="280"/>
                    <a:pt x="179" y="280"/>
                  </a:cubicBezTo>
                  <a:cubicBezTo>
                    <a:pt x="179" y="280"/>
                    <a:pt x="178" y="278"/>
                    <a:pt x="178" y="276"/>
                  </a:cubicBezTo>
                  <a:cubicBezTo>
                    <a:pt x="178" y="275"/>
                    <a:pt x="174" y="273"/>
                    <a:pt x="174" y="273"/>
                  </a:cubicBezTo>
                  <a:cubicBezTo>
                    <a:pt x="174" y="273"/>
                    <a:pt x="175" y="275"/>
                    <a:pt x="173" y="273"/>
                  </a:cubicBezTo>
                  <a:cubicBezTo>
                    <a:pt x="171" y="270"/>
                    <a:pt x="169" y="270"/>
                    <a:pt x="169" y="270"/>
                  </a:cubicBezTo>
                  <a:cubicBezTo>
                    <a:pt x="168" y="262"/>
                    <a:pt x="168" y="262"/>
                    <a:pt x="168" y="262"/>
                  </a:cubicBezTo>
                  <a:cubicBezTo>
                    <a:pt x="160" y="264"/>
                    <a:pt x="160" y="264"/>
                    <a:pt x="160" y="264"/>
                  </a:cubicBezTo>
                  <a:cubicBezTo>
                    <a:pt x="160" y="264"/>
                    <a:pt x="155" y="262"/>
                    <a:pt x="154" y="261"/>
                  </a:cubicBezTo>
                  <a:cubicBezTo>
                    <a:pt x="153" y="260"/>
                    <a:pt x="150" y="259"/>
                    <a:pt x="150" y="259"/>
                  </a:cubicBezTo>
                  <a:cubicBezTo>
                    <a:pt x="147" y="262"/>
                    <a:pt x="147" y="262"/>
                    <a:pt x="147" y="262"/>
                  </a:cubicBezTo>
                  <a:cubicBezTo>
                    <a:pt x="144" y="262"/>
                    <a:pt x="144" y="262"/>
                    <a:pt x="144" y="262"/>
                  </a:cubicBezTo>
                  <a:cubicBezTo>
                    <a:pt x="144" y="262"/>
                    <a:pt x="140" y="261"/>
                    <a:pt x="139" y="260"/>
                  </a:cubicBezTo>
                  <a:cubicBezTo>
                    <a:pt x="137" y="258"/>
                    <a:pt x="138" y="257"/>
                    <a:pt x="137" y="257"/>
                  </a:cubicBezTo>
                  <a:cubicBezTo>
                    <a:pt x="135" y="257"/>
                    <a:pt x="134" y="255"/>
                    <a:pt x="134" y="255"/>
                  </a:cubicBezTo>
                  <a:cubicBezTo>
                    <a:pt x="134" y="255"/>
                    <a:pt x="136" y="252"/>
                    <a:pt x="137" y="251"/>
                  </a:cubicBezTo>
                  <a:cubicBezTo>
                    <a:pt x="137" y="250"/>
                    <a:pt x="139" y="251"/>
                    <a:pt x="138" y="248"/>
                  </a:cubicBezTo>
                  <a:cubicBezTo>
                    <a:pt x="136" y="246"/>
                    <a:pt x="135" y="245"/>
                    <a:pt x="135" y="245"/>
                  </a:cubicBezTo>
                  <a:cubicBezTo>
                    <a:pt x="135" y="245"/>
                    <a:pt x="135" y="247"/>
                    <a:pt x="133" y="248"/>
                  </a:cubicBezTo>
                  <a:cubicBezTo>
                    <a:pt x="131" y="248"/>
                    <a:pt x="128" y="249"/>
                    <a:pt x="128" y="249"/>
                  </a:cubicBezTo>
                  <a:cubicBezTo>
                    <a:pt x="117" y="244"/>
                    <a:pt x="117" y="244"/>
                    <a:pt x="117" y="244"/>
                  </a:cubicBezTo>
                  <a:cubicBezTo>
                    <a:pt x="117" y="244"/>
                    <a:pt x="114" y="243"/>
                    <a:pt x="113" y="243"/>
                  </a:cubicBezTo>
                  <a:cubicBezTo>
                    <a:pt x="112" y="244"/>
                    <a:pt x="108" y="243"/>
                    <a:pt x="108" y="243"/>
                  </a:cubicBezTo>
                  <a:cubicBezTo>
                    <a:pt x="110" y="247"/>
                    <a:pt x="110" y="247"/>
                    <a:pt x="110" y="247"/>
                  </a:cubicBezTo>
                  <a:cubicBezTo>
                    <a:pt x="112" y="253"/>
                    <a:pt x="112" y="253"/>
                    <a:pt x="112" y="253"/>
                  </a:cubicBezTo>
                  <a:cubicBezTo>
                    <a:pt x="106" y="255"/>
                    <a:pt x="106" y="255"/>
                    <a:pt x="106" y="255"/>
                  </a:cubicBezTo>
                  <a:cubicBezTo>
                    <a:pt x="105" y="260"/>
                    <a:pt x="105" y="260"/>
                    <a:pt x="105" y="260"/>
                  </a:cubicBezTo>
                  <a:cubicBezTo>
                    <a:pt x="105" y="260"/>
                    <a:pt x="99" y="264"/>
                    <a:pt x="99" y="262"/>
                  </a:cubicBezTo>
                  <a:cubicBezTo>
                    <a:pt x="98" y="261"/>
                    <a:pt x="97" y="257"/>
                    <a:pt x="97" y="257"/>
                  </a:cubicBezTo>
                  <a:cubicBezTo>
                    <a:pt x="97" y="257"/>
                    <a:pt x="96" y="255"/>
                    <a:pt x="95" y="254"/>
                  </a:cubicBezTo>
                  <a:cubicBezTo>
                    <a:pt x="93" y="253"/>
                    <a:pt x="92" y="252"/>
                    <a:pt x="92" y="252"/>
                  </a:cubicBezTo>
                  <a:cubicBezTo>
                    <a:pt x="89" y="251"/>
                    <a:pt x="89" y="251"/>
                    <a:pt x="89" y="251"/>
                  </a:cubicBezTo>
                  <a:cubicBezTo>
                    <a:pt x="89" y="251"/>
                    <a:pt x="88" y="247"/>
                    <a:pt x="87" y="247"/>
                  </a:cubicBezTo>
                  <a:cubicBezTo>
                    <a:pt x="86" y="247"/>
                    <a:pt x="85" y="247"/>
                    <a:pt x="85" y="247"/>
                  </a:cubicBezTo>
                  <a:cubicBezTo>
                    <a:pt x="85" y="244"/>
                    <a:pt x="85" y="244"/>
                    <a:pt x="85" y="244"/>
                  </a:cubicBezTo>
                  <a:cubicBezTo>
                    <a:pt x="87" y="241"/>
                    <a:pt x="87" y="241"/>
                    <a:pt x="87" y="241"/>
                  </a:cubicBezTo>
                  <a:cubicBezTo>
                    <a:pt x="87" y="241"/>
                    <a:pt x="88" y="242"/>
                    <a:pt x="88" y="238"/>
                  </a:cubicBezTo>
                  <a:cubicBezTo>
                    <a:pt x="89" y="233"/>
                    <a:pt x="86" y="233"/>
                    <a:pt x="86" y="233"/>
                  </a:cubicBezTo>
                  <a:cubicBezTo>
                    <a:pt x="83" y="234"/>
                    <a:pt x="83" y="234"/>
                    <a:pt x="83" y="234"/>
                  </a:cubicBezTo>
                  <a:cubicBezTo>
                    <a:pt x="79" y="236"/>
                    <a:pt x="79" y="236"/>
                    <a:pt x="79" y="236"/>
                  </a:cubicBezTo>
                  <a:cubicBezTo>
                    <a:pt x="77" y="236"/>
                    <a:pt x="77" y="236"/>
                    <a:pt x="77" y="236"/>
                  </a:cubicBezTo>
                  <a:cubicBezTo>
                    <a:pt x="76" y="236"/>
                    <a:pt x="74" y="233"/>
                    <a:pt x="74" y="233"/>
                  </a:cubicBezTo>
                  <a:cubicBezTo>
                    <a:pt x="74" y="233"/>
                    <a:pt x="76" y="230"/>
                    <a:pt x="73" y="233"/>
                  </a:cubicBezTo>
                  <a:cubicBezTo>
                    <a:pt x="70" y="236"/>
                    <a:pt x="68" y="232"/>
                    <a:pt x="68" y="232"/>
                  </a:cubicBezTo>
                  <a:cubicBezTo>
                    <a:pt x="67" y="231"/>
                    <a:pt x="67" y="231"/>
                    <a:pt x="67" y="231"/>
                  </a:cubicBezTo>
                  <a:cubicBezTo>
                    <a:pt x="67" y="231"/>
                    <a:pt x="67" y="231"/>
                    <a:pt x="66" y="231"/>
                  </a:cubicBezTo>
                  <a:cubicBezTo>
                    <a:pt x="65" y="232"/>
                    <a:pt x="62" y="232"/>
                    <a:pt x="62" y="231"/>
                  </a:cubicBezTo>
                  <a:cubicBezTo>
                    <a:pt x="61" y="229"/>
                    <a:pt x="59" y="228"/>
                    <a:pt x="59" y="228"/>
                  </a:cubicBezTo>
                  <a:cubicBezTo>
                    <a:pt x="56" y="229"/>
                    <a:pt x="56" y="229"/>
                    <a:pt x="56" y="229"/>
                  </a:cubicBezTo>
                  <a:cubicBezTo>
                    <a:pt x="56" y="229"/>
                    <a:pt x="54" y="229"/>
                    <a:pt x="53" y="229"/>
                  </a:cubicBezTo>
                  <a:cubicBezTo>
                    <a:pt x="53" y="228"/>
                    <a:pt x="53" y="227"/>
                    <a:pt x="51" y="226"/>
                  </a:cubicBezTo>
                  <a:cubicBezTo>
                    <a:pt x="49" y="225"/>
                    <a:pt x="48" y="222"/>
                    <a:pt x="48" y="222"/>
                  </a:cubicBezTo>
                  <a:cubicBezTo>
                    <a:pt x="48" y="222"/>
                    <a:pt x="49" y="220"/>
                    <a:pt x="47" y="220"/>
                  </a:cubicBezTo>
                  <a:cubicBezTo>
                    <a:pt x="46" y="220"/>
                    <a:pt x="44" y="219"/>
                    <a:pt x="44" y="219"/>
                  </a:cubicBezTo>
                  <a:cubicBezTo>
                    <a:pt x="44" y="219"/>
                    <a:pt x="41" y="217"/>
                    <a:pt x="41" y="218"/>
                  </a:cubicBezTo>
                  <a:cubicBezTo>
                    <a:pt x="40" y="219"/>
                    <a:pt x="40" y="221"/>
                    <a:pt x="40" y="222"/>
                  </a:cubicBezTo>
                  <a:cubicBezTo>
                    <a:pt x="40" y="222"/>
                    <a:pt x="41" y="225"/>
                    <a:pt x="41" y="225"/>
                  </a:cubicBezTo>
                  <a:cubicBezTo>
                    <a:pt x="41" y="225"/>
                    <a:pt x="37" y="227"/>
                    <a:pt x="36" y="227"/>
                  </a:cubicBezTo>
                  <a:cubicBezTo>
                    <a:pt x="35" y="227"/>
                    <a:pt x="34" y="228"/>
                    <a:pt x="34" y="226"/>
                  </a:cubicBezTo>
                  <a:cubicBezTo>
                    <a:pt x="34" y="225"/>
                    <a:pt x="36" y="220"/>
                    <a:pt x="36" y="220"/>
                  </a:cubicBezTo>
                  <a:cubicBezTo>
                    <a:pt x="37" y="219"/>
                    <a:pt x="38" y="218"/>
                    <a:pt x="38" y="218"/>
                  </a:cubicBezTo>
                  <a:cubicBezTo>
                    <a:pt x="38" y="218"/>
                    <a:pt x="37" y="216"/>
                    <a:pt x="37" y="215"/>
                  </a:cubicBezTo>
                  <a:cubicBezTo>
                    <a:pt x="37" y="214"/>
                    <a:pt x="36" y="214"/>
                    <a:pt x="38" y="211"/>
                  </a:cubicBezTo>
                  <a:cubicBezTo>
                    <a:pt x="41" y="208"/>
                    <a:pt x="41" y="206"/>
                    <a:pt x="41" y="206"/>
                  </a:cubicBezTo>
                  <a:cubicBezTo>
                    <a:pt x="41" y="206"/>
                    <a:pt x="39" y="203"/>
                    <a:pt x="38" y="202"/>
                  </a:cubicBezTo>
                  <a:cubicBezTo>
                    <a:pt x="38" y="202"/>
                    <a:pt x="35" y="198"/>
                    <a:pt x="35" y="198"/>
                  </a:cubicBezTo>
                  <a:cubicBezTo>
                    <a:pt x="35" y="197"/>
                    <a:pt x="35" y="195"/>
                    <a:pt x="35" y="195"/>
                  </a:cubicBezTo>
                  <a:cubicBezTo>
                    <a:pt x="35" y="195"/>
                    <a:pt x="33" y="193"/>
                    <a:pt x="32" y="193"/>
                  </a:cubicBezTo>
                  <a:cubicBezTo>
                    <a:pt x="31" y="193"/>
                    <a:pt x="28" y="192"/>
                    <a:pt x="28" y="192"/>
                  </a:cubicBezTo>
                  <a:cubicBezTo>
                    <a:pt x="28" y="189"/>
                    <a:pt x="28" y="189"/>
                    <a:pt x="28" y="189"/>
                  </a:cubicBezTo>
                  <a:cubicBezTo>
                    <a:pt x="28" y="184"/>
                    <a:pt x="28" y="184"/>
                    <a:pt x="28" y="184"/>
                  </a:cubicBezTo>
                  <a:cubicBezTo>
                    <a:pt x="24" y="179"/>
                    <a:pt x="24" y="179"/>
                    <a:pt x="24" y="179"/>
                  </a:cubicBezTo>
                  <a:cubicBezTo>
                    <a:pt x="23" y="176"/>
                    <a:pt x="23" y="176"/>
                    <a:pt x="23" y="176"/>
                  </a:cubicBezTo>
                  <a:cubicBezTo>
                    <a:pt x="23" y="176"/>
                    <a:pt x="24" y="174"/>
                    <a:pt x="24" y="172"/>
                  </a:cubicBezTo>
                  <a:cubicBezTo>
                    <a:pt x="25" y="171"/>
                    <a:pt x="26" y="168"/>
                    <a:pt x="26" y="168"/>
                  </a:cubicBezTo>
                  <a:cubicBezTo>
                    <a:pt x="24" y="164"/>
                    <a:pt x="24" y="164"/>
                    <a:pt x="24" y="164"/>
                  </a:cubicBezTo>
                  <a:cubicBezTo>
                    <a:pt x="24" y="164"/>
                    <a:pt x="23" y="163"/>
                    <a:pt x="24" y="162"/>
                  </a:cubicBezTo>
                  <a:cubicBezTo>
                    <a:pt x="24" y="161"/>
                    <a:pt x="23" y="155"/>
                    <a:pt x="23" y="155"/>
                  </a:cubicBezTo>
                  <a:cubicBezTo>
                    <a:pt x="23" y="155"/>
                    <a:pt x="22" y="149"/>
                    <a:pt x="21" y="150"/>
                  </a:cubicBezTo>
                  <a:cubicBezTo>
                    <a:pt x="19" y="150"/>
                    <a:pt x="18" y="146"/>
                    <a:pt x="18" y="146"/>
                  </a:cubicBezTo>
                  <a:cubicBezTo>
                    <a:pt x="20" y="139"/>
                    <a:pt x="20" y="139"/>
                    <a:pt x="20" y="139"/>
                  </a:cubicBezTo>
                  <a:cubicBezTo>
                    <a:pt x="20" y="139"/>
                    <a:pt x="21" y="134"/>
                    <a:pt x="18" y="132"/>
                  </a:cubicBezTo>
                  <a:cubicBezTo>
                    <a:pt x="15" y="131"/>
                    <a:pt x="9" y="128"/>
                    <a:pt x="8" y="127"/>
                  </a:cubicBezTo>
                  <a:cubicBezTo>
                    <a:pt x="8" y="127"/>
                    <a:pt x="5" y="124"/>
                    <a:pt x="4" y="123"/>
                  </a:cubicBezTo>
                  <a:cubicBezTo>
                    <a:pt x="3" y="123"/>
                    <a:pt x="2" y="122"/>
                    <a:pt x="2" y="122"/>
                  </a:cubicBezTo>
                  <a:cubicBezTo>
                    <a:pt x="4" y="113"/>
                    <a:pt x="4" y="113"/>
                    <a:pt x="4" y="113"/>
                  </a:cubicBezTo>
                  <a:cubicBezTo>
                    <a:pt x="9" y="109"/>
                    <a:pt x="9" y="109"/>
                    <a:pt x="9" y="109"/>
                  </a:cubicBezTo>
                  <a:cubicBezTo>
                    <a:pt x="9" y="101"/>
                    <a:pt x="9" y="101"/>
                    <a:pt x="9" y="101"/>
                  </a:cubicBezTo>
                  <a:cubicBezTo>
                    <a:pt x="9" y="92"/>
                    <a:pt x="9" y="92"/>
                    <a:pt x="9" y="92"/>
                  </a:cubicBezTo>
                  <a:cubicBezTo>
                    <a:pt x="9" y="92"/>
                    <a:pt x="10" y="91"/>
                    <a:pt x="7" y="87"/>
                  </a:cubicBezTo>
                  <a:cubicBezTo>
                    <a:pt x="5" y="84"/>
                    <a:pt x="4" y="80"/>
                    <a:pt x="4" y="80"/>
                  </a:cubicBezTo>
                  <a:cubicBezTo>
                    <a:pt x="4" y="79"/>
                    <a:pt x="3" y="75"/>
                    <a:pt x="2" y="74"/>
                  </a:cubicBezTo>
                  <a:cubicBezTo>
                    <a:pt x="2" y="73"/>
                    <a:pt x="2" y="72"/>
                    <a:pt x="2" y="70"/>
                  </a:cubicBezTo>
                  <a:cubicBezTo>
                    <a:pt x="3" y="69"/>
                    <a:pt x="0" y="66"/>
                    <a:pt x="0" y="66"/>
                  </a:cubicBezTo>
                  <a:cubicBezTo>
                    <a:pt x="0" y="66"/>
                    <a:pt x="1" y="64"/>
                    <a:pt x="2" y="64"/>
                  </a:cubicBezTo>
                  <a:cubicBezTo>
                    <a:pt x="3" y="64"/>
                    <a:pt x="4" y="63"/>
                    <a:pt x="6" y="63"/>
                  </a:cubicBezTo>
                  <a:cubicBezTo>
                    <a:pt x="8" y="63"/>
                    <a:pt x="9" y="61"/>
                    <a:pt x="11" y="61"/>
                  </a:cubicBezTo>
                  <a:cubicBezTo>
                    <a:pt x="12" y="60"/>
                    <a:pt x="12" y="58"/>
                    <a:pt x="13" y="58"/>
                  </a:cubicBezTo>
                  <a:cubicBezTo>
                    <a:pt x="15" y="57"/>
                    <a:pt x="17" y="58"/>
                    <a:pt x="20" y="56"/>
                  </a:cubicBezTo>
                  <a:cubicBezTo>
                    <a:pt x="23" y="55"/>
                    <a:pt x="23" y="54"/>
                    <a:pt x="25" y="52"/>
                  </a:cubicBezTo>
                  <a:cubicBezTo>
                    <a:pt x="26" y="51"/>
                    <a:pt x="45" y="45"/>
                    <a:pt x="45" y="45"/>
                  </a:cubicBezTo>
                  <a:cubicBezTo>
                    <a:pt x="45" y="45"/>
                    <a:pt x="50" y="42"/>
                    <a:pt x="52" y="42"/>
                  </a:cubicBezTo>
                  <a:cubicBezTo>
                    <a:pt x="53" y="41"/>
                    <a:pt x="53" y="40"/>
                    <a:pt x="55" y="40"/>
                  </a:cubicBezTo>
                  <a:cubicBezTo>
                    <a:pt x="56" y="41"/>
                    <a:pt x="60" y="41"/>
                    <a:pt x="60" y="41"/>
                  </a:cubicBezTo>
                  <a:cubicBezTo>
                    <a:pt x="60" y="41"/>
                    <a:pt x="61" y="38"/>
                    <a:pt x="62" y="37"/>
                  </a:cubicBezTo>
                  <a:cubicBezTo>
                    <a:pt x="63" y="35"/>
                    <a:pt x="64" y="33"/>
                    <a:pt x="64" y="32"/>
                  </a:cubicBezTo>
                  <a:cubicBezTo>
                    <a:pt x="65" y="30"/>
                    <a:pt x="66" y="29"/>
                    <a:pt x="67" y="28"/>
                  </a:cubicBezTo>
                  <a:cubicBezTo>
                    <a:pt x="68" y="26"/>
                    <a:pt x="69" y="25"/>
                    <a:pt x="69" y="25"/>
                  </a:cubicBezTo>
                  <a:cubicBezTo>
                    <a:pt x="70" y="25"/>
                    <a:pt x="76" y="22"/>
                    <a:pt x="77" y="22"/>
                  </a:cubicBezTo>
                  <a:cubicBezTo>
                    <a:pt x="78" y="21"/>
                    <a:pt x="86" y="18"/>
                    <a:pt x="86" y="17"/>
                  </a:cubicBezTo>
                  <a:cubicBezTo>
                    <a:pt x="86" y="17"/>
                    <a:pt x="89" y="13"/>
                    <a:pt x="89" y="12"/>
                  </a:cubicBezTo>
                  <a:cubicBezTo>
                    <a:pt x="89" y="11"/>
                    <a:pt x="93" y="10"/>
                    <a:pt x="93" y="10"/>
                  </a:cubicBezTo>
                  <a:cubicBezTo>
                    <a:pt x="94" y="10"/>
                    <a:pt x="94" y="10"/>
                    <a:pt x="95" y="9"/>
                  </a:cubicBezTo>
                  <a:cubicBezTo>
                    <a:pt x="97" y="9"/>
                    <a:pt x="106" y="5"/>
                    <a:pt x="106" y="5"/>
                  </a:cubicBezTo>
                  <a:cubicBezTo>
                    <a:pt x="106" y="5"/>
                    <a:pt x="114" y="2"/>
                    <a:pt x="114" y="2"/>
                  </a:cubicBezTo>
                  <a:cubicBezTo>
                    <a:pt x="115" y="3"/>
                    <a:pt x="120" y="2"/>
                    <a:pt x="121" y="2"/>
                  </a:cubicBezTo>
                  <a:cubicBezTo>
                    <a:pt x="121" y="3"/>
                    <a:pt x="127" y="2"/>
                    <a:pt x="127" y="2"/>
                  </a:cubicBezTo>
                  <a:cubicBezTo>
                    <a:pt x="127" y="2"/>
                    <a:pt x="129" y="3"/>
                    <a:pt x="129" y="4"/>
                  </a:cubicBezTo>
                  <a:cubicBezTo>
                    <a:pt x="129" y="5"/>
                    <a:pt x="127" y="6"/>
                    <a:pt x="128" y="7"/>
                  </a:cubicBezTo>
                  <a:cubicBezTo>
                    <a:pt x="129" y="8"/>
                    <a:pt x="133" y="11"/>
                    <a:pt x="133" y="11"/>
                  </a:cubicBezTo>
                  <a:cubicBezTo>
                    <a:pt x="133" y="11"/>
                    <a:pt x="132" y="14"/>
                    <a:pt x="132" y="14"/>
                  </a:cubicBezTo>
                  <a:cubicBezTo>
                    <a:pt x="132" y="15"/>
                    <a:pt x="133" y="16"/>
                    <a:pt x="134" y="18"/>
                  </a:cubicBezTo>
                  <a:cubicBezTo>
                    <a:pt x="135" y="19"/>
                    <a:pt x="137" y="21"/>
                    <a:pt x="137" y="21"/>
                  </a:cubicBezTo>
                  <a:cubicBezTo>
                    <a:pt x="137" y="21"/>
                    <a:pt x="136" y="22"/>
                    <a:pt x="140" y="24"/>
                  </a:cubicBezTo>
                  <a:cubicBezTo>
                    <a:pt x="144" y="26"/>
                    <a:pt x="147" y="24"/>
                    <a:pt x="147" y="24"/>
                  </a:cubicBezTo>
                  <a:cubicBezTo>
                    <a:pt x="147" y="24"/>
                    <a:pt x="150" y="24"/>
                    <a:pt x="151" y="24"/>
                  </a:cubicBezTo>
                  <a:cubicBezTo>
                    <a:pt x="152" y="24"/>
                    <a:pt x="155" y="23"/>
                    <a:pt x="155" y="23"/>
                  </a:cubicBez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37" name="Freeform 39">
              <a:extLst>
                <a:ext uri="{FF2B5EF4-FFF2-40B4-BE49-F238E27FC236}">
                  <a16:creationId xmlns:a16="http://schemas.microsoft.com/office/drawing/2014/main" id="{53EE4FC0-2917-A742-A3F6-33769C1D755C}"/>
                </a:ext>
              </a:extLst>
            </p:cNvPr>
            <p:cNvSpPr>
              <a:spLocks/>
            </p:cNvSpPr>
            <p:nvPr/>
          </p:nvSpPr>
          <p:spPr bwMode="auto">
            <a:xfrm>
              <a:off x="3482367" y="2092973"/>
              <a:ext cx="378204" cy="415513"/>
            </a:xfrm>
            <a:custGeom>
              <a:avLst/>
              <a:gdLst>
                <a:gd name="T0" fmla="*/ 115 w 166"/>
                <a:gd name="T1" fmla="*/ 170 h 188"/>
                <a:gd name="T2" fmla="*/ 92 w 166"/>
                <a:gd name="T3" fmla="*/ 176 h 188"/>
                <a:gd name="T4" fmla="*/ 71 w 166"/>
                <a:gd name="T5" fmla="*/ 177 h 188"/>
                <a:gd name="T6" fmla="*/ 50 w 166"/>
                <a:gd name="T7" fmla="*/ 188 h 188"/>
                <a:gd name="T8" fmla="*/ 19 w 166"/>
                <a:gd name="T9" fmla="*/ 183 h 188"/>
                <a:gd name="T10" fmla="*/ 18 w 166"/>
                <a:gd name="T11" fmla="*/ 180 h 188"/>
                <a:gd name="T12" fmla="*/ 22 w 166"/>
                <a:gd name="T13" fmla="*/ 175 h 188"/>
                <a:gd name="T14" fmla="*/ 9 w 166"/>
                <a:gd name="T15" fmla="*/ 171 h 188"/>
                <a:gd name="T16" fmla="*/ 21 w 166"/>
                <a:gd name="T17" fmla="*/ 165 h 188"/>
                <a:gd name="T18" fmla="*/ 7 w 166"/>
                <a:gd name="T19" fmla="*/ 161 h 188"/>
                <a:gd name="T20" fmla="*/ 5 w 166"/>
                <a:gd name="T21" fmla="*/ 157 h 188"/>
                <a:gd name="T22" fmla="*/ 18 w 166"/>
                <a:gd name="T23" fmla="*/ 152 h 188"/>
                <a:gd name="T24" fmla="*/ 20 w 166"/>
                <a:gd name="T25" fmla="*/ 148 h 188"/>
                <a:gd name="T26" fmla="*/ 3 w 166"/>
                <a:gd name="T27" fmla="*/ 144 h 188"/>
                <a:gd name="T28" fmla="*/ 15 w 166"/>
                <a:gd name="T29" fmla="*/ 138 h 188"/>
                <a:gd name="T30" fmla="*/ 23 w 166"/>
                <a:gd name="T31" fmla="*/ 144 h 188"/>
                <a:gd name="T32" fmla="*/ 27 w 166"/>
                <a:gd name="T33" fmla="*/ 134 h 188"/>
                <a:gd name="T34" fmla="*/ 40 w 166"/>
                <a:gd name="T35" fmla="*/ 130 h 188"/>
                <a:gd name="T36" fmla="*/ 56 w 166"/>
                <a:gd name="T37" fmla="*/ 131 h 188"/>
                <a:gd name="T38" fmla="*/ 54 w 166"/>
                <a:gd name="T39" fmla="*/ 129 h 188"/>
                <a:gd name="T40" fmla="*/ 38 w 166"/>
                <a:gd name="T41" fmla="*/ 127 h 188"/>
                <a:gd name="T42" fmla="*/ 36 w 166"/>
                <a:gd name="T43" fmla="*/ 123 h 188"/>
                <a:gd name="T44" fmla="*/ 49 w 166"/>
                <a:gd name="T45" fmla="*/ 112 h 188"/>
                <a:gd name="T46" fmla="*/ 62 w 166"/>
                <a:gd name="T47" fmla="*/ 104 h 188"/>
                <a:gd name="T48" fmla="*/ 64 w 166"/>
                <a:gd name="T49" fmla="*/ 97 h 188"/>
                <a:gd name="T50" fmla="*/ 44 w 166"/>
                <a:gd name="T51" fmla="*/ 94 h 188"/>
                <a:gd name="T52" fmla="*/ 45 w 166"/>
                <a:gd name="T53" fmla="*/ 89 h 188"/>
                <a:gd name="T54" fmla="*/ 38 w 166"/>
                <a:gd name="T55" fmla="*/ 84 h 188"/>
                <a:gd name="T56" fmla="*/ 36 w 166"/>
                <a:gd name="T57" fmla="*/ 78 h 188"/>
                <a:gd name="T58" fmla="*/ 39 w 166"/>
                <a:gd name="T59" fmla="*/ 71 h 188"/>
                <a:gd name="T60" fmla="*/ 48 w 166"/>
                <a:gd name="T61" fmla="*/ 64 h 188"/>
                <a:gd name="T62" fmla="*/ 48 w 166"/>
                <a:gd name="T63" fmla="*/ 59 h 188"/>
                <a:gd name="T64" fmla="*/ 39 w 166"/>
                <a:gd name="T65" fmla="*/ 49 h 188"/>
                <a:gd name="T66" fmla="*/ 49 w 166"/>
                <a:gd name="T67" fmla="*/ 45 h 188"/>
                <a:gd name="T68" fmla="*/ 45 w 166"/>
                <a:gd name="T69" fmla="*/ 45 h 188"/>
                <a:gd name="T70" fmla="*/ 56 w 166"/>
                <a:gd name="T71" fmla="*/ 38 h 188"/>
                <a:gd name="T72" fmla="*/ 70 w 166"/>
                <a:gd name="T73" fmla="*/ 40 h 188"/>
                <a:gd name="T74" fmla="*/ 81 w 166"/>
                <a:gd name="T75" fmla="*/ 45 h 188"/>
                <a:gd name="T76" fmla="*/ 92 w 166"/>
                <a:gd name="T77" fmla="*/ 48 h 188"/>
                <a:gd name="T78" fmla="*/ 107 w 166"/>
                <a:gd name="T79" fmla="*/ 39 h 188"/>
                <a:gd name="T80" fmla="*/ 98 w 166"/>
                <a:gd name="T81" fmla="*/ 31 h 188"/>
                <a:gd name="T82" fmla="*/ 102 w 166"/>
                <a:gd name="T83" fmla="*/ 20 h 188"/>
                <a:gd name="T84" fmla="*/ 107 w 166"/>
                <a:gd name="T85" fmla="*/ 12 h 188"/>
                <a:gd name="T86" fmla="*/ 121 w 166"/>
                <a:gd name="T87" fmla="*/ 6 h 188"/>
                <a:gd name="T88" fmla="*/ 135 w 166"/>
                <a:gd name="T89" fmla="*/ 4 h 188"/>
                <a:gd name="T90" fmla="*/ 134 w 166"/>
                <a:gd name="T91" fmla="*/ 16 h 188"/>
                <a:gd name="T92" fmla="*/ 137 w 166"/>
                <a:gd name="T93" fmla="*/ 7 h 188"/>
                <a:gd name="T94" fmla="*/ 144 w 166"/>
                <a:gd name="T95" fmla="*/ 3 h 188"/>
                <a:gd name="T96" fmla="*/ 156 w 166"/>
                <a:gd name="T97" fmla="*/ 11 h 188"/>
                <a:gd name="T98" fmla="*/ 137 w 166"/>
                <a:gd name="T99" fmla="*/ 27 h 188"/>
                <a:gd name="T100" fmla="*/ 115 w 166"/>
                <a:gd name="T101" fmla="*/ 42 h 188"/>
                <a:gd name="T102" fmla="*/ 135 w 166"/>
                <a:gd name="T103" fmla="*/ 64 h 188"/>
                <a:gd name="T104" fmla="*/ 161 w 166"/>
                <a:gd name="T105" fmla="*/ 76 h 188"/>
                <a:gd name="T106" fmla="*/ 157 w 166"/>
                <a:gd name="T107" fmla="*/ 86 h 188"/>
                <a:gd name="T108" fmla="*/ 158 w 166"/>
                <a:gd name="T109" fmla="*/ 112 h 188"/>
                <a:gd name="T110" fmla="*/ 157 w 166"/>
                <a:gd name="T111" fmla="*/ 129 h 188"/>
                <a:gd name="T112" fmla="*/ 146 w 166"/>
                <a:gd name="T113" fmla="*/ 151 h 188"/>
                <a:gd name="T114" fmla="*/ 134 w 166"/>
                <a:gd name="T115" fmla="*/ 165 h 188"/>
                <a:gd name="T116" fmla="*/ 132 w 166"/>
                <a:gd name="T117" fmla="*/ 1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6" h="188">
                  <a:moveTo>
                    <a:pt x="132" y="174"/>
                  </a:moveTo>
                  <a:cubicBezTo>
                    <a:pt x="128" y="174"/>
                    <a:pt x="128" y="174"/>
                    <a:pt x="128" y="174"/>
                  </a:cubicBezTo>
                  <a:cubicBezTo>
                    <a:pt x="128" y="174"/>
                    <a:pt x="126" y="171"/>
                    <a:pt x="125" y="171"/>
                  </a:cubicBezTo>
                  <a:cubicBezTo>
                    <a:pt x="124" y="171"/>
                    <a:pt x="122" y="170"/>
                    <a:pt x="122" y="170"/>
                  </a:cubicBezTo>
                  <a:cubicBezTo>
                    <a:pt x="121" y="172"/>
                    <a:pt x="121" y="172"/>
                    <a:pt x="121" y="172"/>
                  </a:cubicBezTo>
                  <a:cubicBezTo>
                    <a:pt x="121" y="172"/>
                    <a:pt x="120" y="173"/>
                    <a:pt x="119" y="173"/>
                  </a:cubicBezTo>
                  <a:cubicBezTo>
                    <a:pt x="119" y="173"/>
                    <a:pt x="118" y="172"/>
                    <a:pt x="118" y="172"/>
                  </a:cubicBezTo>
                  <a:cubicBezTo>
                    <a:pt x="118" y="170"/>
                    <a:pt x="118" y="170"/>
                    <a:pt x="118" y="170"/>
                  </a:cubicBezTo>
                  <a:cubicBezTo>
                    <a:pt x="115" y="170"/>
                    <a:pt x="115" y="170"/>
                    <a:pt x="115" y="170"/>
                  </a:cubicBezTo>
                  <a:cubicBezTo>
                    <a:pt x="115" y="170"/>
                    <a:pt x="115" y="173"/>
                    <a:pt x="114" y="173"/>
                  </a:cubicBezTo>
                  <a:cubicBezTo>
                    <a:pt x="113" y="172"/>
                    <a:pt x="112" y="172"/>
                    <a:pt x="110" y="172"/>
                  </a:cubicBezTo>
                  <a:cubicBezTo>
                    <a:pt x="108" y="171"/>
                    <a:pt x="104" y="172"/>
                    <a:pt x="104" y="172"/>
                  </a:cubicBezTo>
                  <a:cubicBezTo>
                    <a:pt x="102" y="171"/>
                    <a:pt x="102" y="171"/>
                    <a:pt x="102" y="171"/>
                  </a:cubicBezTo>
                  <a:cubicBezTo>
                    <a:pt x="99" y="171"/>
                    <a:pt x="99" y="171"/>
                    <a:pt x="99" y="171"/>
                  </a:cubicBezTo>
                  <a:cubicBezTo>
                    <a:pt x="95" y="171"/>
                    <a:pt x="95" y="171"/>
                    <a:pt x="95" y="171"/>
                  </a:cubicBezTo>
                  <a:cubicBezTo>
                    <a:pt x="94" y="173"/>
                    <a:pt x="94" y="173"/>
                    <a:pt x="94" y="173"/>
                  </a:cubicBezTo>
                  <a:cubicBezTo>
                    <a:pt x="95" y="174"/>
                    <a:pt x="95" y="174"/>
                    <a:pt x="95" y="174"/>
                  </a:cubicBezTo>
                  <a:cubicBezTo>
                    <a:pt x="92" y="176"/>
                    <a:pt x="92" y="176"/>
                    <a:pt x="92" y="176"/>
                  </a:cubicBezTo>
                  <a:cubicBezTo>
                    <a:pt x="88" y="175"/>
                    <a:pt x="88" y="175"/>
                    <a:pt x="88" y="175"/>
                  </a:cubicBezTo>
                  <a:cubicBezTo>
                    <a:pt x="86" y="177"/>
                    <a:pt x="86" y="177"/>
                    <a:pt x="86" y="177"/>
                  </a:cubicBezTo>
                  <a:cubicBezTo>
                    <a:pt x="85" y="175"/>
                    <a:pt x="85" y="175"/>
                    <a:pt x="85" y="175"/>
                  </a:cubicBezTo>
                  <a:cubicBezTo>
                    <a:pt x="79" y="179"/>
                    <a:pt x="79" y="179"/>
                    <a:pt x="79" y="179"/>
                  </a:cubicBezTo>
                  <a:cubicBezTo>
                    <a:pt x="80" y="181"/>
                    <a:pt x="80" y="181"/>
                    <a:pt x="80" y="181"/>
                  </a:cubicBezTo>
                  <a:cubicBezTo>
                    <a:pt x="75" y="182"/>
                    <a:pt x="75" y="182"/>
                    <a:pt x="75" y="182"/>
                  </a:cubicBezTo>
                  <a:cubicBezTo>
                    <a:pt x="72" y="181"/>
                    <a:pt x="72" y="181"/>
                    <a:pt x="72" y="181"/>
                  </a:cubicBezTo>
                  <a:cubicBezTo>
                    <a:pt x="72" y="181"/>
                    <a:pt x="70" y="180"/>
                    <a:pt x="70" y="179"/>
                  </a:cubicBezTo>
                  <a:cubicBezTo>
                    <a:pt x="71" y="178"/>
                    <a:pt x="71" y="177"/>
                    <a:pt x="71" y="177"/>
                  </a:cubicBezTo>
                  <a:cubicBezTo>
                    <a:pt x="71" y="177"/>
                    <a:pt x="69" y="176"/>
                    <a:pt x="69" y="177"/>
                  </a:cubicBezTo>
                  <a:cubicBezTo>
                    <a:pt x="69" y="179"/>
                    <a:pt x="68" y="181"/>
                    <a:pt x="68" y="181"/>
                  </a:cubicBezTo>
                  <a:cubicBezTo>
                    <a:pt x="65" y="183"/>
                    <a:pt x="65" y="183"/>
                    <a:pt x="65" y="183"/>
                  </a:cubicBezTo>
                  <a:cubicBezTo>
                    <a:pt x="61" y="184"/>
                    <a:pt x="61" y="184"/>
                    <a:pt x="61" y="184"/>
                  </a:cubicBezTo>
                  <a:cubicBezTo>
                    <a:pt x="60" y="183"/>
                    <a:pt x="60" y="183"/>
                    <a:pt x="60" y="183"/>
                  </a:cubicBezTo>
                  <a:cubicBezTo>
                    <a:pt x="60" y="186"/>
                    <a:pt x="60" y="186"/>
                    <a:pt x="60" y="186"/>
                  </a:cubicBezTo>
                  <a:cubicBezTo>
                    <a:pt x="55" y="186"/>
                    <a:pt x="55" y="186"/>
                    <a:pt x="55" y="186"/>
                  </a:cubicBezTo>
                  <a:cubicBezTo>
                    <a:pt x="52" y="186"/>
                    <a:pt x="52" y="186"/>
                    <a:pt x="52" y="186"/>
                  </a:cubicBezTo>
                  <a:cubicBezTo>
                    <a:pt x="50" y="188"/>
                    <a:pt x="50" y="188"/>
                    <a:pt x="50" y="188"/>
                  </a:cubicBezTo>
                  <a:cubicBezTo>
                    <a:pt x="47" y="187"/>
                    <a:pt x="47" y="187"/>
                    <a:pt x="47" y="187"/>
                  </a:cubicBezTo>
                  <a:cubicBezTo>
                    <a:pt x="42" y="188"/>
                    <a:pt x="42" y="188"/>
                    <a:pt x="42" y="188"/>
                  </a:cubicBezTo>
                  <a:cubicBezTo>
                    <a:pt x="41" y="186"/>
                    <a:pt x="41" y="186"/>
                    <a:pt x="41" y="186"/>
                  </a:cubicBezTo>
                  <a:cubicBezTo>
                    <a:pt x="34" y="186"/>
                    <a:pt x="34" y="186"/>
                    <a:pt x="34" y="186"/>
                  </a:cubicBezTo>
                  <a:cubicBezTo>
                    <a:pt x="31" y="187"/>
                    <a:pt x="31" y="187"/>
                    <a:pt x="31" y="187"/>
                  </a:cubicBezTo>
                  <a:cubicBezTo>
                    <a:pt x="30" y="185"/>
                    <a:pt x="30" y="185"/>
                    <a:pt x="30" y="185"/>
                  </a:cubicBezTo>
                  <a:cubicBezTo>
                    <a:pt x="29" y="185"/>
                    <a:pt x="29" y="185"/>
                    <a:pt x="29" y="185"/>
                  </a:cubicBezTo>
                  <a:cubicBezTo>
                    <a:pt x="29" y="185"/>
                    <a:pt x="27" y="185"/>
                    <a:pt x="26" y="185"/>
                  </a:cubicBezTo>
                  <a:cubicBezTo>
                    <a:pt x="25" y="185"/>
                    <a:pt x="19" y="183"/>
                    <a:pt x="19" y="183"/>
                  </a:cubicBezTo>
                  <a:cubicBezTo>
                    <a:pt x="17" y="185"/>
                    <a:pt x="17" y="185"/>
                    <a:pt x="17" y="185"/>
                  </a:cubicBezTo>
                  <a:cubicBezTo>
                    <a:pt x="17" y="185"/>
                    <a:pt x="14" y="185"/>
                    <a:pt x="14" y="184"/>
                  </a:cubicBezTo>
                  <a:cubicBezTo>
                    <a:pt x="14" y="184"/>
                    <a:pt x="14" y="183"/>
                    <a:pt x="15" y="182"/>
                  </a:cubicBezTo>
                  <a:cubicBezTo>
                    <a:pt x="16" y="182"/>
                    <a:pt x="17" y="182"/>
                    <a:pt x="19" y="181"/>
                  </a:cubicBezTo>
                  <a:cubicBezTo>
                    <a:pt x="21" y="181"/>
                    <a:pt x="22" y="181"/>
                    <a:pt x="22" y="181"/>
                  </a:cubicBezTo>
                  <a:cubicBezTo>
                    <a:pt x="23" y="180"/>
                    <a:pt x="23" y="180"/>
                    <a:pt x="23" y="180"/>
                  </a:cubicBezTo>
                  <a:cubicBezTo>
                    <a:pt x="23" y="179"/>
                    <a:pt x="24" y="178"/>
                    <a:pt x="22" y="179"/>
                  </a:cubicBezTo>
                  <a:cubicBezTo>
                    <a:pt x="21" y="179"/>
                    <a:pt x="21" y="179"/>
                    <a:pt x="21" y="179"/>
                  </a:cubicBezTo>
                  <a:cubicBezTo>
                    <a:pt x="20" y="180"/>
                    <a:pt x="19" y="180"/>
                    <a:pt x="18" y="180"/>
                  </a:cubicBezTo>
                  <a:cubicBezTo>
                    <a:pt x="18" y="180"/>
                    <a:pt x="16" y="180"/>
                    <a:pt x="16" y="180"/>
                  </a:cubicBezTo>
                  <a:cubicBezTo>
                    <a:pt x="16" y="180"/>
                    <a:pt x="15" y="179"/>
                    <a:pt x="16" y="179"/>
                  </a:cubicBezTo>
                  <a:cubicBezTo>
                    <a:pt x="17" y="178"/>
                    <a:pt x="17" y="178"/>
                    <a:pt x="18" y="178"/>
                  </a:cubicBezTo>
                  <a:cubicBezTo>
                    <a:pt x="20" y="178"/>
                    <a:pt x="21" y="177"/>
                    <a:pt x="23" y="177"/>
                  </a:cubicBezTo>
                  <a:cubicBezTo>
                    <a:pt x="25" y="177"/>
                    <a:pt x="26" y="177"/>
                    <a:pt x="26" y="177"/>
                  </a:cubicBezTo>
                  <a:cubicBezTo>
                    <a:pt x="27" y="176"/>
                    <a:pt x="28" y="176"/>
                    <a:pt x="28" y="175"/>
                  </a:cubicBezTo>
                  <a:cubicBezTo>
                    <a:pt x="28" y="174"/>
                    <a:pt x="27" y="173"/>
                    <a:pt x="27" y="173"/>
                  </a:cubicBezTo>
                  <a:cubicBezTo>
                    <a:pt x="27" y="173"/>
                    <a:pt x="26" y="173"/>
                    <a:pt x="25" y="174"/>
                  </a:cubicBezTo>
                  <a:cubicBezTo>
                    <a:pt x="24" y="174"/>
                    <a:pt x="23" y="175"/>
                    <a:pt x="22" y="175"/>
                  </a:cubicBezTo>
                  <a:cubicBezTo>
                    <a:pt x="22" y="175"/>
                    <a:pt x="22" y="175"/>
                    <a:pt x="21" y="175"/>
                  </a:cubicBezTo>
                  <a:cubicBezTo>
                    <a:pt x="20" y="175"/>
                    <a:pt x="18" y="174"/>
                    <a:pt x="18" y="174"/>
                  </a:cubicBezTo>
                  <a:cubicBezTo>
                    <a:pt x="17" y="174"/>
                    <a:pt x="16" y="174"/>
                    <a:pt x="15" y="174"/>
                  </a:cubicBezTo>
                  <a:cubicBezTo>
                    <a:pt x="14" y="174"/>
                    <a:pt x="15" y="174"/>
                    <a:pt x="13" y="174"/>
                  </a:cubicBezTo>
                  <a:cubicBezTo>
                    <a:pt x="11" y="175"/>
                    <a:pt x="12" y="175"/>
                    <a:pt x="9" y="175"/>
                  </a:cubicBezTo>
                  <a:cubicBezTo>
                    <a:pt x="7" y="175"/>
                    <a:pt x="4" y="174"/>
                    <a:pt x="4" y="174"/>
                  </a:cubicBezTo>
                  <a:cubicBezTo>
                    <a:pt x="4" y="174"/>
                    <a:pt x="2" y="175"/>
                    <a:pt x="3" y="174"/>
                  </a:cubicBezTo>
                  <a:cubicBezTo>
                    <a:pt x="5" y="173"/>
                    <a:pt x="7" y="173"/>
                    <a:pt x="8" y="172"/>
                  </a:cubicBezTo>
                  <a:cubicBezTo>
                    <a:pt x="9" y="172"/>
                    <a:pt x="10" y="172"/>
                    <a:pt x="9" y="171"/>
                  </a:cubicBezTo>
                  <a:cubicBezTo>
                    <a:pt x="9" y="171"/>
                    <a:pt x="9" y="171"/>
                    <a:pt x="9" y="171"/>
                  </a:cubicBezTo>
                  <a:cubicBezTo>
                    <a:pt x="10" y="171"/>
                    <a:pt x="12" y="170"/>
                    <a:pt x="12" y="170"/>
                  </a:cubicBezTo>
                  <a:cubicBezTo>
                    <a:pt x="14" y="169"/>
                    <a:pt x="14" y="169"/>
                    <a:pt x="14" y="169"/>
                  </a:cubicBezTo>
                  <a:cubicBezTo>
                    <a:pt x="14" y="169"/>
                    <a:pt x="14" y="168"/>
                    <a:pt x="16" y="168"/>
                  </a:cubicBezTo>
                  <a:cubicBezTo>
                    <a:pt x="18" y="168"/>
                    <a:pt x="18" y="168"/>
                    <a:pt x="18" y="167"/>
                  </a:cubicBezTo>
                  <a:cubicBezTo>
                    <a:pt x="19" y="167"/>
                    <a:pt x="18" y="167"/>
                    <a:pt x="19" y="167"/>
                  </a:cubicBezTo>
                  <a:cubicBezTo>
                    <a:pt x="21" y="167"/>
                    <a:pt x="21" y="166"/>
                    <a:pt x="22" y="166"/>
                  </a:cubicBezTo>
                  <a:cubicBezTo>
                    <a:pt x="24" y="166"/>
                    <a:pt x="25" y="165"/>
                    <a:pt x="24" y="165"/>
                  </a:cubicBezTo>
                  <a:cubicBezTo>
                    <a:pt x="23" y="165"/>
                    <a:pt x="23" y="165"/>
                    <a:pt x="21" y="165"/>
                  </a:cubicBezTo>
                  <a:cubicBezTo>
                    <a:pt x="20" y="166"/>
                    <a:pt x="19" y="165"/>
                    <a:pt x="19" y="166"/>
                  </a:cubicBezTo>
                  <a:cubicBezTo>
                    <a:pt x="18" y="166"/>
                    <a:pt x="16" y="166"/>
                    <a:pt x="16" y="166"/>
                  </a:cubicBezTo>
                  <a:cubicBezTo>
                    <a:pt x="15" y="165"/>
                    <a:pt x="15" y="165"/>
                    <a:pt x="14" y="166"/>
                  </a:cubicBezTo>
                  <a:cubicBezTo>
                    <a:pt x="13" y="166"/>
                    <a:pt x="14" y="167"/>
                    <a:pt x="12" y="167"/>
                  </a:cubicBezTo>
                  <a:cubicBezTo>
                    <a:pt x="11" y="167"/>
                    <a:pt x="10" y="166"/>
                    <a:pt x="10" y="166"/>
                  </a:cubicBezTo>
                  <a:cubicBezTo>
                    <a:pt x="10" y="166"/>
                    <a:pt x="7" y="166"/>
                    <a:pt x="7" y="165"/>
                  </a:cubicBezTo>
                  <a:cubicBezTo>
                    <a:pt x="7" y="165"/>
                    <a:pt x="7" y="163"/>
                    <a:pt x="7" y="163"/>
                  </a:cubicBezTo>
                  <a:cubicBezTo>
                    <a:pt x="7" y="162"/>
                    <a:pt x="8" y="162"/>
                    <a:pt x="8" y="162"/>
                  </a:cubicBezTo>
                  <a:cubicBezTo>
                    <a:pt x="7" y="161"/>
                    <a:pt x="7" y="161"/>
                    <a:pt x="7" y="161"/>
                  </a:cubicBezTo>
                  <a:cubicBezTo>
                    <a:pt x="7" y="161"/>
                    <a:pt x="7" y="161"/>
                    <a:pt x="6" y="161"/>
                  </a:cubicBezTo>
                  <a:cubicBezTo>
                    <a:pt x="6" y="161"/>
                    <a:pt x="4" y="162"/>
                    <a:pt x="4" y="162"/>
                  </a:cubicBezTo>
                  <a:cubicBezTo>
                    <a:pt x="4" y="162"/>
                    <a:pt x="4" y="162"/>
                    <a:pt x="3" y="162"/>
                  </a:cubicBezTo>
                  <a:cubicBezTo>
                    <a:pt x="3" y="162"/>
                    <a:pt x="2" y="162"/>
                    <a:pt x="2" y="162"/>
                  </a:cubicBezTo>
                  <a:cubicBezTo>
                    <a:pt x="2" y="162"/>
                    <a:pt x="2" y="161"/>
                    <a:pt x="2" y="160"/>
                  </a:cubicBezTo>
                  <a:cubicBezTo>
                    <a:pt x="2" y="160"/>
                    <a:pt x="2" y="159"/>
                    <a:pt x="2" y="159"/>
                  </a:cubicBezTo>
                  <a:cubicBezTo>
                    <a:pt x="2" y="159"/>
                    <a:pt x="2" y="159"/>
                    <a:pt x="2" y="159"/>
                  </a:cubicBezTo>
                  <a:cubicBezTo>
                    <a:pt x="2" y="158"/>
                    <a:pt x="0" y="158"/>
                    <a:pt x="2" y="157"/>
                  </a:cubicBezTo>
                  <a:cubicBezTo>
                    <a:pt x="4" y="157"/>
                    <a:pt x="4" y="157"/>
                    <a:pt x="5" y="157"/>
                  </a:cubicBezTo>
                  <a:cubicBezTo>
                    <a:pt x="5" y="157"/>
                    <a:pt x="6" y="157"/>
                    <a:pt x="6" y="157"/>
                  </a:cubicBezTo>
                  <a:cubicBezTo>
                    <a:pt x="6" y="157"/>
                    <a:pt x="7" y="156"/>
                    <a:pt x="7" y="156"/>
                  </a:cubicBezTo>
                  <a:cubicBezTo>
                    <a:pt x="6" y="155"/>
                    <a:pt x="6" y="155"/>
                    <a:pt x="6" y="155"/>
                  </a:cubicBezTo>
                  <a:cubicBezTo>
                    <a:pt x="6" y="154"/>
                    <a:pt x="6" y="154"/>
                    <a:pt x="7" y="154"/>
                  </a:cubicBezTo>
                  <a:cubicBezTo>
                    <a:pt x="8" y="154"/>
                    <a:pt x="8" y="153"/>
                    <a:pt x="9" y="153"/>
                  </a:cubicBezTo>
                  <a:cubicBezTo>
                    <a:pt x="9" y="153"/>
                    <a:pt x="10" y="153"/>
                    <a:pt x="11" y="153"/>
                  </a:cubicBezTo>
                  <a:cubicBezTo>
                    <a:pt x="11" y="153"/>
                    <a:pt x="11" y="152"/>
                    <a:pt x="13" y="152"/>
                  </a:cubicBezTo>
                  <a:cubicBezTo>
                    <a:pt x="14" y="152"/>
                    <a:pt x="15" y="152"/>
                    <a:pt x="16" y="152"/>
                  </a:cubicBezTo>
                  <a:cubicBezTo>
                    <a:pt x="16" y="152"/>
                    <a:pt x="18" y="152"/>
                    <a:pt x="18" y="152"/>
                  </a:cubicBezTo>
                  <a:cubicBezTo>
                    <a:pt x="18" y="152"/>
                    <a:pt x="20" y="151"/>
                    <a:pt x="20" y="151"/>
                  </a:cubicBezTo>
                  <a:cubicBezTo>
                    <a:pt x="21" y="150"/>
                    <a:pt x="21" y="150"/>
                    <a:pt x="21" y="150"/>
                  </a:cubicBezTo>
                  <a:cubicBezTo>
                    <a:pt x="21" y="150"/>
                    <a:pt x="21" y="150"/>
                    <a:pt x="22" y="150"/>
                  </a:cubicBezTo>
                  <a:cubicBezTo>
                    <a:pt x="23" y="150"/>
                    <a:pt x="23" y="150"/>
                    <a:pt x="24" y="150"/>
                  </a:cubicBezTo>
                  <a:cubicBezTo>
                    <a:pt x="24" y="150"/>
                    <a:pt x="25" y="150"/>
                    <a:pt x="25" y="150"/>
                  </a:cubicBezTo>
                  <a:cubicBezTo>
                    <a:pt x="25" y="149"/>
                    <a:pt x="25" y="149"/>
                    <a:pt x="25" y="148"/>
                  </a:cubicBezTo>
                  <a:cubicBezTo>
                    <a:pt x="24" y="148"/>
                    <a:pt x="24" y="148"/>
                    <a:pt x="23" y="148"/>
                  </a:cubicBezTo>
                  <a:cubicBezTo>
                    <a:pt x="22" y="149"/>
                    <a:pt x="21" y="149"/>
                    <a:pt x="21" y="148"/>
                  </a:cubicBezTo>
                  <a:cubicBezTo>
                    <a:pt x="21" y="148"/>
                    <a:pt x="21" y="148"/>
                    <a:pt x="20" y="148"/>
                  </a:cubicBezTo>
                  <a:cubicBezTo>
                    <a:pt x="19" y="148"/>
                    <a:pt x="18" y="148"/>
                    <a:pt x="18" y="148"/>
                  </a:cubicBezTo>
                  <a:cubicBezTo>
                    <a:pt x="18" y="148"/>
                    <a:pt x="17" y="148"/>
                    <a:pt x="16" y="148"/>
                  </a:cubicBezTo>
                  <a:cubicBezTo>
                    <a:pt x="14" y="147"/>
                    <a:pt x="14" y="147"/>
                    <a:pt x="13" y="147"/>
                  </a:cubicBezTo>
                  <a:cubicBezTo>
                    <a:pt x="12" y="147"/>
                    <a:pt x="11" y="147"/>
                    <a:pt x="11" y="147"/>
                  </a:cubicBezTo>
                  <a:cubicBezTo>
                    <a:pt x="11" y="147"/>
                    <a:pt x="13" y="147"/>
                    <a:pt x="10" y="146"/>
                  </a:cubicBezTo>
                  <a:cubicBezTo>
                    <a:pt x="7" y="145"/>
                    <a:pt x="7" y="145"/>
                    <a:pt x="7" y="145"/>
                  </a:cubicBezTo>
                  <a:cubicBezTo>
                    <a:pt x="6" y="145"/>
                    <a:pt x="6" y="145"/>
                    <a:pt x="6" y="145"/>
                  </a:cubicBezTo>
                  <a:cubicBezTo>
                    <a:pt x="5" y="145"/>
                    <a:pt x="5" y="146"/>
                    <a:pt x="4" y="145"/>
                  </a:cubicBezTo>
                  <a:cubicBezTo>
                    <a:pt x="4" y="145"/>
                    <a:pt x="3" y="144"/>
                    <a:pt x="3" y="144"/>
                  </a:cubicBezTo>
                  <a:cubicBezTo>
                    <a:pt x="3" y="143"/>
                    <a:pt x="3" y="143"/>
                    <a:pt x="4" y="142"/>
                  </a:cubicBezTo>
                  <a:cubicBezTo>
                    <a:pt x="4" y="142"/>
                    <a:pt x="6" y="141"/>
                    <a:pt x="6" y="141"/>
                  </a:cubicBezTo>
                  <a:cubicBezTo>
                    <a:pt x="6" y="142"/>
                    <a:pt x="6" y="142"/>
                    <a:pt x="6" y="142"/>
                  </a:cubicBezTo>
                  <a:cubicBezTo>
                    <a:pt x="6" y="142"/>
                    <a:pt x="6" y="143"/>
                    <a:pt x="7" y="142"/>
                  </a:cubicBezTo>
                  <a:cubicBezTo>
                    <a:pt x="7" y="142"/>
                    <a:pt x="8" y="140"/>
                    <a:pt x="8" y="140"/>
                  </a:cubicBezTo>
                  <a:cubicBezTo>
                    <a:pt x="8" y="140"/>
                    <a:pt x="7" y="140"/>
                    <a:pt x="8" y="139"/>
                  </a:cubicBezTo>
                  <a:cubicBezTo>
                    <a:pt x="9" y="139"/>
                    <a:pt x="9" y="139"/>
                    <a:pt x="10" y="139"/>
                  </a:cubicBezTo>
                  <a:cubicBezTo>
                    <a:pt x="10" y="139"/>
                    <a:pt x="12" y="139"/>
                    <a:pt x="13" y="139"/>
                  </a:cubicBezTo>
                  <a:cubicBezTo>
                    <a:pt x="13" y="138"/>
                    <a:pt x="15" y="138"/>
                    <a:pt x="15" y="138"/>
                  </a:cubicBezTo>
                  <a:cubicBezTo>
                    <a:pt x="15" y="138"/>
                    <a:pt x="16" y="139"/>
                    <a:pt x="15" y="140"/>
                  </a:cubicBezTo>
                  <a:cubicBezTo>
                    <a:pt x="15" y="140"/>
                    <a:pt x="14" y="140"/>
                    <a:pt x="15" y="141"/>
                  </a:cubicBezTo>
                  <a:cubicBezTo>
                    <a:pt x="16" y="141"/>
                    <a:pt x="17" y="141"/>
                    <a:pt x="17" y="141"/>
                  </a:cubicBezTo>
                  <a:cubicBezTo>
                    <a:pt x="17" y="141"/>
                    <a:pt x="18" y="140"/>
                    <a:pt x="18" y="140"/>
                  </a:cubicBezTo>
                  <a:cubicBezTo>
                    <a:pt x="19" y="140"/>
                    <a:pt x="18" y="139"/>
                    <a:pt x="19" y="139"/>
                  </a:cubicBezTo>
                  <a:cubicBezTo>
                    <a:pt x="20" y="140"/>
                    <a:pt x="20" y="141"/>
                    <a:pt x="20" y="141"/>
                  </a:cubicBezTo>
                  <a:cubicBezTo>
                    <a:pt x="20" y="141"/>
                    <a:pt x="20" y="141"/>
                    <a:pt x="20" y="142"/>
                  </a:cubicBezTo>
                  <a:cubicBezTo>
                    <a:pt x="21" y="142"/>
                    <a:pt x="22" y="142"/>
                    <a:pt x="22" y="143"/>
                  </a:cubicBezTo>
                  <a:cubicBezTo>
                    <a:pt x="22" y="143"/>
                    <a:pt x="21" y="143"/>
                    <a:pt x="23" y="144"/>
                  </a:cubicBezTo>
                  <a:cubicBezTo>
                    <a:pt x="24" y="144"/>
                    <a:pt x="25" y="144"/>
                    <a:pt x="25" y="144"/>
                  </a:cubicBezTo>
                  <a:cubicBezTo>
                    <a:pt x="25" y="144"/>
                    <a:pt x="26" y="144"/>
                    <a:pt x="26" y="143"/>
                  </a:cubicBezTo>
                  <a:cubicBezTo>
                    <a:pt x="25" y="142"/>
                    <a:pt x="25" y="141"/>
                    <a:pt x="25" y="141"/>
                  </a:cubicBezTo>
                  <a:cubicBezTo>
                    <a:pt x="25" y="141"/>
                    <a:pt x="26" y="140"/>
                    <a:pt x="26" y="140"/>
                  </a:cubicBezTo>
                  <a:cubicBezTo>
                    <a:pt x="26" y="139"/>
                    <a:pt x="26" y="137"/>
                    <a:pt x="26" y="137"/>
                  </a:cubicBezTo>
                  <a:cubicBezTo>
                    <a:pt x="26" y="137"/>
                    <a:pt x="27" y="136"/>
                    <a:pt x="26" y="136"/>
                  </a:cubicBezTo>
                  <a:cubicBezTo>
                    <a:pt x="25" y="136"/>
                    <a:pt x="25" y="135"/>
                    <a:pt x="25" y="135"/>
                  </a:cubicBezTo>
                  <a:cubicBezTo>
                    <a:pt x="24" y="135"/>
                    <a:pt x="24" y="134"/>
                    <a:pt x="24" y="134"/>
                  </a:cubicBezTo>
                  <a:cubicBezTo>
                    <a:pt x="27" y="134"/>
                    <a:pt x="27" y="134"/>
                    <a:pt x="27" y="134"/>
                  </a:cubicBezTo>
                  <a:cubicBezTo>
                    <a:pt x="29" y="134"/>
                    <a:pt x="29" y="134"/>
                    <a:pt x="29" y="134"/>
                  </a:cubicBezTo>
                  <a:cubicBezTo>
                    <a:pt x="31" y="133"/>
                    <a:pt x="31" y="133"/>
                    <a:pt x="31" y="133"/>
                  </a:cubicBezTo>
                  <a:cubicBezTo>
                    <a:pt x="31" y="133"/>
                    <a:pt x="32" y="134"/>
                    <a:pt x="32" y="133"/>
                  </a:cubicBezTo>
                  <a:cubicBezTo>
                    <a:pt x="32" y="133"/>
                    <a:pt x="33" y="132"/>
                    <a:pt x="33" y="132"/>
                  </a:cubicBezTo>
                  <a:cubicBezTo>
                    <a:pt x="35" y="132"/>
                    <a:pt x="35" y="132"/>
                    <a:pt x="35" y="132"/>
                  </a:cubicBezTo>
                  <a:cubicBezTo>
                    <a:pt x="35" y="132"/>
                    <a:pt x="34" y="131"/>
                    <a:pt x="34" y="131"/>
                  </a:cubicBezTo>
                  <a:cubicBezTo>
                    <a:pt x="35" y="131"/>
                    <a:pt x="35" y="129"/>
                    <a:pt x="35" y="129"/>
                  </a:cubicBezTo>
                  <a:cubicBezTo>
                    <a:pt x="35" y="129"/>
                    <a:pt x="36" y="128"/>
                    <a:pt x="37" y="129"/>
                  </a:cubicBezTo>
                  <a:cubicBezTo>
                    <a:pt x="37" y="129"/>
                    <a:pt x="39" y="129"/>
                    <a:pt x="40" y="130"/>
                  </a:cubicBezTo>
                  <a:cubicBezTo>
                    <a:pt x="40" y="130"/>
                    <a:pt x="41" y="130"/>
                    <a:pt x="41" y="130"/>
                  </a:cubicBezTo>
                  <a:cubicBezTo>
                    <a:pt x="43" y="130"/>
                    <a:pt x="43" y="130"/>
                    <a:pt x="43" y="130"/>
                  </a:cubicBezTo>
                  <a:cubicBezTo>
                    <a:pt x="43" y="130"/>
                    <a:pt x="45" y="131"/>
                    <a:pt x="45" y="131"/>
                  </a:cubicBezTo>
                  <a:cubicBezTo>
                    <a:pt x="45" y="131"/>
                    <a:pt x="47" y="132"/>
                    <a:pt x="48" y="132"/>
                  </a:cubicBezTo>
                  <a:cubicBezTo>
                    <a:pt x="48" y="132"/>
                    <a:pt x="49" y="131"/>
                    <a:pt x="49" y="131"/>
                  </a:cubicBezTo>
                  <a:cubicBezTo>
                    <a:pt x="49" y="131"/>
                    <a:pt x="49" y="130"/>
                    <a:pt x="50" y="131"/>
                  </a:cubicBezTo>
                  <a:cubicBezTo>
                    <a:pt x="51" y="131"/>
                    <a:pt x="52" y="131"/>
                    <a:pt x="53" y="131"/>
                  </a:cubicBezTo>
                  <a:cubicBezTo>
                    <a:pt x="53" y="130"/>
                    <a:pt x="53" y="130"/>
                    <a:pt x="54" y="130"/>
                  </a:cubicBezTo>
                  <a:cubicBezTo>
                    <a:pt x="55" y="131"/>
                    <a:pt x="56" y="131"/>
                    <a:pt x="56" y="131"/>
                  </a:cubicBezTo>
                  <a:cubicBezTo>
                    <a:pt x="57" y="131"/>
                    <a:pt x="59" y="130"/>
                    <a:pt x="59" y="130"/>
                  </a:cubicBezTo>
                  <a:cubicBezTo>
                    <a:pt x="59" y="130"/>
                    <a:pt x="58" y="129"/>
                    <a:pt x="59" y="130"/>
                  </a:cubicBezTo>
                  <a:cubicBezTo>
                    <a:pt x="60" y="130"/>
                    <a:pt x="61" y="129"/>
                    <a:pt x="61" y="129"/>
                  </a:cubicBezTo>
                  <a:cubicBezTo>
                    <a:pt x="59" y="128"/>
                    <a:pt x="59" y="128"/>
                    <a:pt x="59" y="128"/>
                  </a:cubicBezTo>
                  <a:cubicBezTo>
                    <a:pt x="59" y="128"/>
                    <a:pt x="60" y="126"/>
                    <a:pt x="60" y="126"/>
                  </a:cubicBezTo>
                  <a:cubicBezTo>
                    <a:pt x="60" y="126"/>
                    <a:pt x="59" y="125"/>
                    <a:pt x="59" y="125"/>
                  </a:cubicBezTo>
                  <a:cubicBezTo>
                    <a:pt x="59" y="125"/>
                    <a:pt x="58" y="125"/>
                    <a:pt x="58" y="126"/>
                  </a:cubicBezTo>
                  <a:cubicBezTo>
                    <a:pt x="58" y="127"/>
                    <a:pt x="57" y="128"/>
                    <a:pt x="56" y="128"/>
                  </a:cubicBezTo>
                  <a:cubicBezTo>
                    <a:pt x="56" y="128"/>
                    <a:pt x="55" y="129"/>
                    <a:pt x="54" y="129"/>
                  </a:cubicBezTo>
                  <a:cubicBezTo>
                    <a:pt x="54" y="129"/>
                    <a:pt x="53" y="130"/>
                    <a:pt x="53" y="130"/>
                  </a:cubicBezTo>
                  <a:cubicBezTo>
                    <a:pt x="53" y="130"/>
                    <a:pt x="53" y="131"/>
                    <a:pt x="51" y="130"/>
                  </a:cubicBezTo>
                  <a:cubicBezTo>
                    <a:pt x="50" y="129"/>
                    <a:pt x="49" y="129"/>
                    <a:pt x="49" y="129"/>
                  </a:cubicBezTo>
                  <a:cubicBezTo>
                    <a:pt x="49" y="129"/>
                    <a:pt x="49" y="128"/>
                    <a:pt x="48" y="129"/>
                  </a:cubicBezTo>
                  <a:cubicBezTo>
                    <a:pt x="46" y="129"/>
                    <a:pt x="47" y="130"/>
                    <a:pt x="46" y="129"/>
                  </a:cubicBezTo>
                  <a:cubicBezTo>
                    <a:pt x="45" y="129"/>
                    <a:pt x="42" y="129"/>
                    <a:pt x="42" y="128"/>
                  </a:cubicBezTo>
                  <a:cubicBezTo>
                    <a:pt x="42" y="128"/>
                    <a:pt x="41" y="127"/>
                    <a:pt x="41" y="127"/>
                  </a:cubicBezTo>
                  <a:cubicBezTo>
                    <a:pt x="41" y="127"/>
                    <a:pt x="41" y="125"/>
                    <a:pt x="41" y="125"/>
                  </a:cubicBezTo>
                  <a:cubicBezTo>
                    <a:pt x="40" y="126"/>
                    <a:pt x="39" y="127"/>
                    <a:pt x="38" y="127"/>
                  </a:cubicBezTo>
                  <a:cubicBezTo>
                    <a:pt x="38" y="127"/>
                    <a:pt x="36" y="127"/>
                    <a:pt x="35" y="127"/>
                  </a:cubicBezTo>
                  <a:cubicBezTo>
                    <a:pt x="35" y="127"/>
                    <a:pt x="35" y="127"/>
                    <a:pt x="34" y="127"/>
                  </a:cubicBezTo>
                  <a:cubicBezTo>
                    <a:pt x="33" y="127"/>
                    <a:pt x="32" y="128"/>
                    <a:pt x="31" y="128"/>
                  </a:cubicBezTo>
                  <a:cubicBezTo>
                    <a:pt x="30" y="128"/>
                    <a:pt x="30" y="127"/>
                    <a:pt x="29" y="127"/>
                  </a:cubicBezTo>
                  <a:cubicBezTo>
                    <a:pt x="28" y="127"/>
                    <a:pt x="28" y="127"/>
                    <a:pt x="28" y="127"/>
                  </a:cubicBezTo>
                  <a:cubicBezTo>
                    <a:pt x="28" y="127"/>
                    <a:pt x="28" y="127"/>
                    <a:pt x="28" y="127"/>
                  </a:cubicBezTo>
                  <a:cubicBezTo>
                    <a:pt x="28" y="127"/>
                    <a:pt x="28" y="125"/>
                    <a:pt x="30" y="125"/>
                  </a:cubicBezTo>
                  <a:cubicBezTo>
                    <a:pt x="31" y="124"/>
                    <a:pt x="30" y="124"/>
                    <a:pt x="32" y="124"/>
                  </a:cubicBezTo>
                  <a:cubicBezTo>
                    <a:pt x="34" y="124"/>
                    <a:pt x="35" y="124"/>
                    <a:pt x="36" y="123"/>
                  </a:cubicBezTo>
                  <a:cubicBezTo>
                    <a:pt x="37" y="122"/>
                    <a:pt x="37" y="121"/>
                    <a:pt x="38" y="121"/>
                  </a:cubicBezTo>
                  <a:cubicBezTo>
                    <a:pt x="39" y="120"/>
                    <a:pt x="39" y="119"/>
                    <a:pt x="40" y="120"/>
                  </a:cubicBezTo>
                  <a:cubicBezTo>
                    <a:pt x="42" y="120"/>
                    <a:pt x="44" y="120"/>
                    <a:pt x="44" y="120"/>
                  </a:cubicBezTo>
                  <a:cubicBezTo>
                    <a:pt x="44" y="120"/>
                    <a:pt x="44" y="119"/>
                    <a:pt x="44" y="118"/>
                  </a:cubicBezTo>
                  <a:cubicBezTo>
                    <a:pt x="44" y="118"/>
                    <a:pt x="44" y="118"/>
                    <a:pt x="44" y="117"/>
                  </a:cubicBezTo>
                  <a:cubicBezTo>
                    <a:pt x="45" y="117"/>
                    <a:pt x="45" y="116"/>
                    <a:pt x="45" y="116"/>
                  </a:cubicBezTo>
                  <a:cubicBezTo>
                    <a:pt x="46" y="116"/>
                    <a:pt x="46" y="115"/>
                    <a:pt x="47" y="115"/>
                  </a:cubicBezTo>
                  <a:cubicBezTo>
                    <a:pt x="47" y="114"/>
                    <a:pt x="48" y="114"/>
                    <a:pt x="48" y="113"/>
                  </a:cubicBezTo>
                  <a:cubicBezTo>
                    <a:pt x="49" y="113"/>
                    <a:pt x="49" y="112"/>
                    <a:pt x="49" y="112"/>
                  </a:cubicBezTo>
                  <a:cubicBezTo>
                    <a:pt x="49" y="112"/>
                    <a:pt x="46" y="111"/>
                    <a:pt x="46" y="111"/>
                  </a:cubicBezTo>
                  <a:cubicBezTo>
                    <a:pt x="47" y="110"/>
                    <a:pt x="47" y="110"/>
                    <a:pt x="47" y="110"/>
                  </a:cubicBezTo>
                  <a:cubicBezTo>
                    <a:pt x="51" y="107"/>
                    <a:pt x="51" y="107"/>
                    <a:pt x="51" y="107"/>
                  </a:cubicBezTo>
                  <a:cubicBezTo>
                    <a:pt x="51" y="107"/>
                    <a:pt x="52" y="105"/>
                    <a:pt x="52" y="105"/>
                  </a:cubicBezTo>
                  <a:cubicBezTo>
                    <a:pt x="53" y="105"/>
                    <a:pt x="54" y="104"/>
                    <a:pt x="54" y="104"/>
                  </a:cubicBezTo>
                  <a:cubicBezTo>
                    <a:pt x="55" y="102"/>
                    <a:pt x="55" y="102"/>
                    <a:pt x="55" y="102"/>
                  </a:cubicBezTo>
                  <a:cubicBezTo>
                    <a:pt x="55" y="102"/>
                    <a:pt x="55" y="101"/>
                    <a:pt x="56" y="102"/>
                  </a:cubicBezTo>
                  <a:cubicBezTo>
                    <a:pt x="57" y="102"/>
                    <a:pt x="57" y="103"/>
                    <a:pt x="58" y="103"/>
                  </a:cubicBezTo>
                  <a:cubicBezTo>
                    <a:pt x="59" y="104"/>
                    <a:pt x="62" y="104"/>
                    <a:pt x="62" y="104"/>
                  </a:cubicBezTo>
                  <a:cubicBezTo>
                    <a:pt x="61" y="102"/>
                    <a:pt x="61" y="102"/>
                    <a:pt x="61" y="102"/>
                  </a:cubicBezTo>
                  <a:cubicBezTo>
                    <a:pt x="65" y="102"/>
                    <a:pt x="65" y="102"/>
                    <a:pt x="65" y="102"/>
                  </a:cubicBezTo>
                  <a:cubicBezTo>
                    <a:pt x="65" y="104"/>
                    <a:pt x="65" y="104"/>
                    <a:pt x="65" y="104"/>
                  </a:cubicBezTo>
                  <a:cubicBezTo>
                    <a:pt x="67" y="103"/>
                    <a:pt x="67" y="103"/>
                    <a:pt x="67" y="103"/>
                  </a:cubicBezTo>
                  <a:cubicBezTo>
                    <a:pt x="66" y="101"/>
                    <a:pt x="66" y="101"/>
                    <a:pt x="66" y="101"/>
                  </a:cubicBezTo>
                  <a:cubicBezTo>
                    <a:pt x="66" y="101"/>
                    <a:pt x="68" y="101"/>
                    <a:pt x="68" y="101"/>
                  </a:cubicBezTo>
                  <a:cubicBezTo>
                    <a:pt x="67" y="101"/>
                    <a:pt x="65" y="99"/>
                    <a:pt x="65" y="99"/>
                  </a:cubicBezTo>
                  <a:cubicBezTo>
                    <a:pt x="66" y="97"/>
                    <a:pt x="66" y="97"/>
                    <a:pt x="66" y="97"/>
                  </a:cubicBezTo>
                  <a:cubicBezTo>
                    <a:pt x="64" y="97"/>
                    <a:pt x="64" y="97"/>
                    <a:pt x="64" y="97"/>
                  </a:cubicBezTo>
                  <a:cubicBezTo>
                    <a:pt x="64" y="97"/>
                    <a:pt x="60" y="97"/>
                    <a:pt x="59" y="97"/>
                  </a:cubicBezTo>
                  <a:cubicBezTo>
                    <a:pt x="58" y="96"/>
                    <a:pt x="58" y="96"/>
                    <a:pt x="57" y="96"/>
                  </a:cubicBezTo>
                  <a:cubicBezTo>
                    <a:pt x="56" y="96"/>
                    <a:pt x="55" y="96"/>
                    <a:pt x="54" y="96"/>
                  </a:cubicBezTo>
                  <a:cubicBezTo>
                    <a:pt x="53" y="96"/>
                    <a:pt x="52" y="96"/>
                    <a:pt x="51" y="96"/>
                  </a:cubicBezTo>
                  <a:cubicBezTo>
                    <a:pt x="51" y="96"/>
                    <a:pt x="50" y="96"/>
                    <a:pt x="49" y="96"/>
                  </a:cubicBezTo>
                  <a:cubicBezTo>
                    <a:pt x="49" y="95"/>
                    <a:pt x="50" y="94"/>
                    <a:pt x="49" y="94"/>
                  </a:cubicBezTo>
                  <a:cubicBezTo>
                    <a:pt x="48" y="94"/>
                    <a:pt x="47" y="92"/>
                    <a:pt x="46" y="93"/>
                  </a:cubicBezTo>
                  <a:cubicBezTo>
                    <a:pt x="46" y="93"/>
                    <a:pt x="46" y="93"/>
                    <a:pt x="45" y="93"/>
                  </a:cubicBezTo>
                  <a:cubicBezTo>
                    <a:pt x="45" y="94"/>
                    <a:pt x="44" y="94"/>
                    <a:pt x="44" y="94"/>
                  </a:cubicBezTo>
                  <a:cubicBezTo>
                    <a:pt x="43" y="93"/>
                    <a:pt x="43" y="94"/>
                    <a:pt x="44" y="93"/>
                  </a:cubicBezTo>
                  <a:cubicBezTo>
                    <a:pt x="44" y="92"/>
                    <a:pt x="43" y="90"/>
                    <a:pt x="44" y="90"/>
                  </a:cubicBezTo>
                  <a:cubicBezTo>
                    <a:pt x="45" y="91"/>
                    <a:pt x="45" y="91"/>
                    <a:pt x="46" y="91"/>
                  </a:cubicBezTo>
                  <a:cubicBezTo>
                    <a:pt x="46" y="91"/>
                    <a:pt x="47" y="91"/>
                    <a:pt x="47" y="91"/>
                  </a:cubicBezTo>
                  <a:cubicBezTo>
                    <a:pt x="47" y="90"/>
                    <a:pt x="48" y="88"/>
                    <a:pt x="48" y="88"/>
                  </a:cubicBezTo>
                  <a:cubicBezTo>
                    <a:pt x="48" y="88"/>
                    <a:pt x="51" y="89"/>
                    <a:pt x="50" y="88"/>
                  </a:cubicBezTo>
                  <a:cubicBezTo>
                    <a:pt x="49" y="87"/>
                    <a:pt x="47" y="86"/>
                    <a:pt x="47" y="86"/>
                  </a:cubicBezTo>
                  <a:cubicBezTo>
                    <a:pt x="47" y="86"/>
                    <a:pt x="46" y="86"/>
                    <a:pt x="46" y="87"/>
                  </a:cubicBezTo>
                  <a:cubicBezTo>
                    <a:pt x="45" y="88"/>
                    <a:pt x="46" y="88"/>
                    <a:pt x="45" y="89"/>
                  </a:cubicBezTo>
                  <a:cubicBezTo>
                    <a:pt x="44" y="89"/>
                    <a:pt x="44" y="89"/>
                    <a:pt x="43" y="89"/>
                  </a:cubicBezTo>
                  <a:cubicBezTo>
                    <a:pt x="43" y="89"/>
                    <a:pt x="43" y="89"/>
                    <a:pt x="42" y="89"/>
                  </a:cubicBezTo>
                  <a:cubicBezTo>
                    <a:pt x="42" y="89"/>
                    <a:pt x="40" y="89"/>
                    <a:pt x="40" y="88"/>
                  </a:cubicBezTo>
                  <a:cubicBezTo>
                    <a:pt x="40" y="88"/>
                    <a:pt x="40" y="88"/>
                    <a:pt x="40" y="87"/>
                  </a:cubicBezTo>
                  <a:cubicBezTo>
                    <a:pt x="40" y="86"/>
                    <a:pt x="40" y="85"/>
                    <a:pt x="42" y="85"/>
                  </a:cubicBezTo>
                  <a:cubicBezTo>
                    <a:pt x="43" y="85"/>
                    <a:pt x="43" y="86"/>
                    <a:pt x="43" y="85"/>
                  </a:cubicBezTo>
                  <a:cubicBezTo>
                    <a:pt x="43" y="85"/>
                    <a:pt x="43" y="84"/>
                    <a:pt x="42" y="84"/>
                  </a:cubicBezTo>
                  <a:cubicBezTo>
                    <a:pt x="42" y="83"/>
                    <a:pt x="42" y="83"/>
                    <a:pt x="41" y="83"/>
                  </a:cubicBezTo>
                  <a:cubicBezTo>
                    <a:pt x="40" y="83"/>
                    <a:pt x="38" y="84"/>
                    <a:pt x="38" y="84"/>
                  </a:cubicBezTo>
                  <a:cubicBezTo>
                    <a:pt x="38" y="84"/>
                    <a:pt x="39" y="84"/>
                    <a:pt x="37" y="84"/>
                  </a:cubicBezTo>
                  <a:cubicBezTo>
                    <a:pt x="36" y="83"/>
                    <a:pt x="37" y="83"/>
                    <a:pt x="36" y="82"/>
                  </a:cubicBezTo>
                  <a:cubicBezTo>
                    <a:pt x="36" y="81"/>
                    <a:pt x="36" y="81"/>
                    <a:pt x="35" y="81"/>
                  </a:cubicBezTo>
                  <a:cubicBezTo>
                    <a:pt x="35" y="81"/>
                    <a:pt x="35" y="81"/>
                    <a:pt x="34" y="81"/>
                  </a:cubicBezTo>
                  <a:cubicBezTo>
                    <a:pt x="33" y="80"/>
                    <a:pt x="32" y="80"/>
                    <a:pt x="32" y="79"/>
                  </a:cubicBezTo>
                  <a:cubicBezTo>
                    <a:pt x="32" y="78"/>
                    <a:pt x="32" y="77"/>
                    <a:pt x="33" y="78"/>
                  </a:cubicBezTo>
                  <a:cubicBezTo>
                    <a:pt x="34" y="78"/>
                    <a:pt x="33" y="77"/>
                    <a:pt x="34" y="78"/>
                  </a:cubicBezTo>
                  <a:cubicBezTo>
                    <a:pt x="36" y="79"/>
                    <a:pt x="36" y="79"/>
                    <a:pt x="36" y="79"/>
                  </a:cubicBezTo>
                  <a:cubicBezTo>
                    <a:pt x="36" y="79"/>
                    <a:pt x="37" y="79"/>
                    <a:pt x="36" y="78"/>
                  </a:cubicBezTo>
                  <a:cubicBezTo>
                    <a:pt x="36" y="77"/>
                    <a:pt x="35" y="76"/>
                    <a:pt x="35" y="76"/>
                  </a:cubicBezTo>
                  <a:cubicBezTo>
                    <a:pt x="35" y="76"/>
                    <a:pt x="34" y="76"/>
                    <a:pt x="34" y="75"/>
                  </a:cubicBezTo>
                  <a:cubicBezTo>
                    <a:pt x="34" y="74"/>
                    <a:pt x="34" y="74"/>
                    <a:pt x="33" y="73"/>
                  </a:cubicBezTo>
                  <a:cubicBezTo>
                    <a:pt x="33" y="73"/>
                    <a:pt x="34" y="73"/>
                    <a:pt x="34" y="73"/>
                  </a:cubicBezTo>
                  <a:cubicBezTo>
                    <a:pt x="35" y="73"/>
                    <a:pt x="34" y="73"/>
                    <a:pt x="35" y="73"/>
                  </a:cubicBezTo>
                  <a:cubicBezTo>
                    <a:pt x="37" y="73"/>
                    <a:pt x="36" y="73"/>
                    <a:pt x="37" y="73"/>
                  </a:cubicBezTo>
                  <a:cubicBezTo>
                    <a:pt x="37" y="73"/>
                    <a:pt x="38" y="73"/>
                    <a:pt x="38" y="73"/>
                  </a:cubicBezTo>
                  <a:cubicBezTo>
                    <a:pt x="38" y="74"/>
                    <a:pt x="39" y="72"/>
                    <a:pt x="39" y="72"/>
                  </a:cubicBezTo>
                  <a:cubicBezTo>
                    <a:pt x="39" y="72"/>
                    <a:pt x="38" y="71"/>
                    <a:pt x="39" y="71"/>
                  </a:cubicBezTo>
                  <a:cubicBezTo>
                    <a:pt x="40" y="71"/>
                    <a:pt x="40" y="72"/>
                    <a:pt x="41" y="72"/>
                  </a:cubicBezTo>
                  <a:cubicBezTo>
                    <a:pt x="43" y="72"/>
                    <a:pt x="43" y="73"/>
                    <a:pt x="44" y="73"/>
                  </a:cubicBezTo>
                  <a:cubicBezTo>
                    <a:pt x="44" y="72"/>
                    <a:pt x="45" y="73"/>
                    <a:pt x="45" y="72"/>
                  </a:cubicBezTo>
                  <a:cubicBezTo>
                    <a:pt x="44" y="71"/>
                    <a:pt x="44" y="72"/>
                    <a:pt x="44" y="71"/>
                  </a:cubicBezTo>
                  <a:cubicBezTo>
                    <a:pt x="43" y="70"/>
                    <a:pt x="43" y="71"/>
                    <a:pt x="43" y="69"/>
                  </a:cubicBezTo>
                  <a:cubicBezTo>
                    <a:pt x="44" y="68"/>
                    <a:pt x="44" y="67"/>
                    <a:pt x="44" y="67"/>
                  </a:cubicBezTo>
                  <a:cubicBezTo>
                    <a:pt x="44" y="66"/>
                    <a:pt x="44" y="66"/>
                    <a:pt x="44" y="66"/>
                  </a:cubicBezTo>
                  <a:cubicBezTo>
                    <a:pt x="46" y="64"/>
                    <a:pt x="46" y="64"/>
                    <a:pt x="46" y="64"/>
                  </a:cubicBezTo>
                  <a:cubicBezTo>
                    <a:pt x="46" y="64"/>
                    <a:pt x="47" y="64"/>
                    <a:pt x="48" y="64"/>
                  </a:cubicBezTo>
                  <a:cubicBezTo>
                    <a:pt x="50" y="64"/>
                    <a:pt x="51" y="65"/>
                    <a:pt x="52" y="65"/>
                  </a:cubicBezTo>
                  <a:cubicBezTo>
                    <a:pt x="54" y="65"/>
                    <a:pt x="55" y="65"/>
                    <a:pt x="55" y="65"/>
                  </a:cubicBezTo>
                  <a:cubicBezTo>
                    <a:pt x="54" y="64"/>
                    <a:pt x="54" y="64"/>
                    <a:pt x="54" y="64"/>
                  </a:cubicBezTo>
                  <a:cubicBezTo>
                    <a:pt x="54" y="64"/>
                    <a:pt x="54" y="64"/>
                    <a:pt x="54" y="63"/>
                  </a:cubicBezTo>
                  <a:cubicBezTo>
                    <a:pt x="55" y="63"/>
                    <a:pt x="55" y="63"/>
                    <a:pt x="56" y="63"/>
                  </a:cubicBezTo>
                  <a:cubicBezTo>
                    <a:pt x="56" y="63"/>
                    <a:pt x="57" y="61"/>
                    <a:pt x="57" y="61"/>
                  </a:cubicBezTo>
                  <a:cubicBezTo>
                    <a:pt x="56" y="60"/>
                    <a:pt x="56" y="60"/>
                    <a:pt x="55" y="59"/>
                  </a:cubicBezTo>
                  <a:cubicBezTo>
                    <a:pt x="53" y="59"/>
                    <a:pt x="50" y="59"/>
                    <a:pt x="50" y="59"/>
                  </a:cubicBezTo>
                  <a:cubicBezTo>
                    <a:pt x="50" y="59"/>
                    <a:pt x="49" y="59"/>
                    <a:pt x="48" y="59"/>
                  </a:cubicBezTo>
                  <a:cubicBezTo>
                    <a:pt x="47" y="59"/>
                    <a:pt x="45" y="59"/>
                    <a:pt x="45" y="58"/>
                  </a:cubicBezTo>
                  <a:cubicBezTo>
                    <a:pt x="44" y="58"/>
                    <a:pt x="44" y="58"/>
                    <a:pt x="44" y="56"/>
                  </a:cubicBezTo>
                  <a:cubicBezTo>
                    <a:pt x="44" y="55"/>
                    <a:pt x="43" y="55"/>
                    <a:pt x="43" y="55"/>
                  </a:cubicBezTo>
                  <a:cubicBezTo>
                    <a:pt x="44" y="53"/>
                    <a:pt x="44" y="53"/>
                    <a:pt x="44" y="53"/>
                  </a:cubicBezTo>
                  <a:cubicBezTo>
                    <a:pt x="44" y="53"/>
                    <a:pt x="43" y="52"/>
                    <a:pt x="43" y="52"/>
                  </a:cubicBezTo>
                  <a:cubicBezTo>
                    <a:pt x="42" y="52"/>
                    <a:pt x="42" y="52"/>
                    <a:pt x="42" y="52"/>
                  </a:cubicBezTo>
                  <a:cubicBezTo>
                    <a:pt x="41" y="52"/>
                    <a:pt x="42" y="52"/>
                    <a:pt x="40" y="51"/>
                  </a:cubicBezTo>
                  <a:cubicBezTo>
                    <a:pt x="38" y="51"/>
                    <a:pt x="37" y="50"/>
                    <a:pt x="37" y="50"/>
                  </a:cubicBezTo>
                  <a:cubicBezTo>
                    <a:pt x="37" y="49"/>
                    <a:pt x="37" y="49"/>
                    <a:pt x="39" y="49"/>
                  </a:cubicBezTo>
                  <a:cubicBezTo>
                    <a:pt x="40" y="49"/>
                    <a:pt x="41" y="49"/>
                    <a:pt x="42" y="49"/>
                  </a:cubicBezTo>
                  <a:cubicBezTo>
                    <a:pt x="43" y="50"/>
                    <a:pt x="45" y="49"/>
                    <a:pt x="45" y="49"/>
                  </a:cubicBezTo>
                  <a:cubicBezTo>
                    <a:pt x="45" y="49"/>
                    <a:pt x="44" y="49"/>
                    <a:pt x="46" y="50"/>
                  </a:cubicBezTo>
                  <a:cubicBezTo>
                    <a:pt x="48" y="51"/>
                    <a:pt x="47" y="51"/>
                    <a:pt x="48" y="51"/>
                  </a:cubicBezTo>
                  <a:cubicBezTo>
                    <a:pt x="49" y="51"/>
                    <a:pt x="50" y="50"/>
                    <a:pt x="49" y="50"/>
                  </a:cubicBezTo>
                  <a:cubicBezTo>
                    <a:pt x="49" y="49"/>
                    <a:pt x="50" y="49"/>
                    <a:pt x="49" y="49"/>
                  </a:cubicBezTo>
                  <a:cubicBezTo>
                    <a:pt x="48" y="48"/>
                    <a:pt x="48" y="48"/>
                    <a:pt x="48" y="48"/>
                  </a:cubicBezTo>
                  <a:cubicBezTo>
                    <a:pt x="48" y="48"/>
                    <a:pt x="48" y="48"/>
                    <a:pt x="48" y="47"/>
                  </a:cubicBezTo>
                  <a:cubicBezTo>
                    <a:pt x="48" y="46"/>
                    <a:pt x="49" y="45"/>
                    <a:pt x="49" y="45"/>
                  </a:cubicBezTo>
                  <a:cubicBezTo>
                    <a:pt x="50" y="45"/>
                    <a:pt x="50" y="45"/>
                    <a:pt x="50" y="44"/>
                  </a:cubicBezTo>
                  <a:cubicBezTo>
                    <a:pt x="50" y="44"/>
                    <a:pt x="50" y="43"/>
                    <a:pt x="50" y="43"/>
                  </a:cubicBezTo>
                  <a:cubicBezTo>
                    <a:pt x="50" y="42"/>
                    <a:pt x="51" y="41"/>
                    <a:pt x="51" y="41"/>
                  </a:cubicBezTo>
                  <a:cubicBezTo>
                    <a:pt x="51" y="41"/>
                    <a:pt x="50" y="40"/>
                    <a:pt x="50" y="40"/>
                  </a:cubicBezTo>
                  <a:cubicBezTo>
                    <a:pt x="50" y="40"/>
                    <a:pt x="48" y="40"/>
                    <a:pt x="48" y="41"/>
                  </a:cubicBezTo>
                  <a:cubicBezTo>
                    <a:pt x="48" y="41"/>
                    <a:pt x="48" y="41"/>
                    <a:pt x="48" y="42"/>
                  </a:cubicBezTo>
                  <a:cubicBezTo>
                    <a:pt x="47" y="42"/>
                    <a:pt x="47" y="42"/>
                    <a:pt x="46" y="42"/>
                  </a:cubicBezTo>
                  <a:cubicBezTo>
                    <a:pt x="46" y="43"/>
                    <a:pt x="46" y="43"/>
                    <a:pt x="46" y="43"/>
                  </a:cubicBezTo>
                  <a:cubicBezTo>
                    <a:pt x="46" y="44"/>
                    <a:pt x="45" y="45"/>
                    <a:pt x="45" y="45"/>
                  </a:cubicBezTo>
                  <a:cubicBezTo>
                    <a:pt x="45" y="45"/>
                    <a:pt x="44" y="43"/>
                    <a:pt x="44" y="42"/>
                  </a:cubicBezTo>
                  <a:cubicBezTo>
                    <a:pt x="44" y="42"/>
                    <a:pt x="45" y="41"/>
                    <a:pt x="46" y="41"/>
                  </a:cubicBezTo>
                  <a:cubicBezTo>
                    <a:pt x="47" y="41"/>
                    <a:pt x="47" y="41"/>
                    <a:pt x="47" y="40"/>
                  </a:cubicBezTo>
                  <a:cubicBezTo>
                    <a:pt x="47" y="40"/>
                    <a:pt x="47" y="40"/>
                    <a:pt x="47" y="39"/>
                  </a:cubicBezTo>
                  <a:cubicBezTo>
                    <a:pt x="47" y="38"/>
                    <a:pt x="47" y="38"/>
                    <a:pt x="47" y="38"/>
                  </a:cubicBezTo>
                  <a:cubicBezTo>
                    <a:pt x="48" y="37"/>
                    <a:pt x="49" y="36"/>
                    <a:pt x="50" y="36"/>
                  </a:cubicBezTo>
                  <a:cubicBezTo>
                    <a:pt x="50" y="36"/>
                    <a:pt x="49" y="34"/>
                    <a:pt x="51" y="36"/>
                  </a:cubicBezTo>
                  <a:cubicBezTo>
                    <a:pt x="52" y="37"/>
                    <a:pt x="52" y="37"/>
                    <a:pt x="53" y="38"/>
                  </a:cubicBezTo>
                  <a:cubicBezTo>
                    <a:pt x="54" y="38"/>
                    <a:pt x="56" y="39"/>
                    <a:pt x="56" y="38"/>
                  </a:cubicBezTo>
                  <a:cubicBezTo>
                    <a:pt x="56" y="38"/>
                    <a:pt x="56" y="37"/>
                    <a:pt x="56" y="36"/>
                  </a:cubicBezTo>
                  <a:cubicBezTo>
                    <a:pt x="56" y="36"/>
                    <a:pt x="55" y="36"/>
                    <a:pt x="56" y="35"/>
                  </a:cubicBezTo>
                  <a:cubicBezTo>
                    <a:pt x="56" y="35"/>
                    <a:pt x="56" y="35"/>
                    <a:pt x="57" y="35"/>
                  </a:cubicBezTo>
                  <a:cubicBezTo>
                    <a:pt x="59" y="36"/>
                    <a:pt x="58" y="36"/>
                    <a:pt x="59" y="37"/>
                  </a:cubicBezTo>
                  <a:cubicBezTo>
                    <a:pt x="61" y="38"/>
                    <a:pt x="61" y="38"/>
                    <a:pt x="61" y="38"/>
                  </a:cubicBezTo>
                  <a:cubicBezTo>
                    <a:pt x="62" y="38"/>
                    <a:pt x="62" y="38"/>
                    <a:pt x="63" y="38"/>
                  </a:cubicBezTo>
                  <a:cubicBezTo>
                    <a:pt x="64" y="38"/>
                    <a:pt x="63" y="37"/>
                    <a:pt x="65" y="39"/>
                  </a:cubicBezTo>
                  <a:cubicBezTo>
                    <a:pt x="66" y="40"/>
                    <a:pt x="66" y="40"/>
                    <a:pt x="67" y="40"/>
                  </a:cubicBezTo>
                  <a:cubicBezTo>
                    <a:pt x="68" y="41"/>
                    <a:pt x="70" y="40"/>
                    <a:pt x="70" y="40"/>
                  </a:cubicBezTo>
                  <a:cubicBezTo>
                    <a:pt x="70" y="40"/>
                    <a:pt x="70" y="39"/>
                    <a:pt x="71" y="41"/>
                  </a:cubicBezTo>
                  <a:cubicBezTo>
                    <a:pt x="72" y="43"/>
                    <a:pt x="73" y="43"/>
                    <a:pt x="73" y="43"/>
                  </a:cubicBezTo>
                  <a:cubicBezTo>
                    <a:pt x="73" y="44"/>
                    <a:pt x="74" y="45"/>
                    <a:pt x="74" y="45"/>
                  </a:cubicBezTo>
                  <a:cubicBezTo>
                    <a:pt x="74" y="45"/>
                    <a:pt x="74" y="45"/>
                    <a:pt x="74" y="46"/>
                  </a:cubicBezTo>
                  <a:cubicBezTo>
                    <a:pt x="74" y="46"/>
                    <a:pt x="74" y="47"/>
                    <a:pt x="75" y="47"/>
                  </a:cubicBezTo>
                  <a:cubicBezTo>
                    <a:pt x="75" y="47"/>
                    <a:pt x="76" y="47"/>
                    <a:pt x="76" y="47"/>
                  </a:cubicBezTo>
                  <a:cubicBezTo>
                    <a:pt x="76" y="47"/>
                    <a:pt x="77" y="46"/>
                    <a:pt x="77" y="46"/>
                  </a:cubicBezTo>
                  <a:cubicBezTo>
                    <a:pt x="77" y="46"/>
                    <a:pt x="79" y="45"/>
                    <a:pt x="79" y="45"/>
                  </a:cubicBezTo>
                  <a:cubicBezTo>
                    <a:pt x="79" y="45"/>
                    <a:pt x="79" y="44"/>
                    <a:pt x="81" y="45"/>
                  </a:cubicBezTo>
                  <a:cubicBezTo>
                    <a:pt x="82" y="45"/>
                    <a:pt x="84" y="46"/>
                    <a:pt x="84" y="46"/>
                  </a:cubicBezTo>
                  <a:cubicBezTo>
                    <a:pt x="84" y="46"/>
                    <a:pt x="84" y="47"/>
                    <a:pt x="84" y="47"/>
                  </a:cubicBezTo>
                  <a:cubicBezTo>
                    <a:pt x="85" y="47"/>
                    <a:pt x="88" y="47"/>
                    <a:pt x="88" y="47"/>
                  </a:cubicBezTo>
                  <a:cubicBezTo>
                    <a:pt x="89" y="48"/>
                    <a:pt x="89" y="48"/>
                    <a:pt x="89" y="48"/>
                  </a:cubicBezTo>
                  <a:cubicBezTo>
                    <a:pt x="89" y="48"/>
                    <a:pt x="90" y="49"/>
                    <a:pt x="90" y="49"/>
                  </a:cubicBezTo>
                  <a:cubicBezTo>
                    <a:pt x="90" y="50"/>
                    <a:pt x="91" y="52"/>
                    <a:pt x="91" y="52"/>
                  </a:cubicBezTo>
                  <a:cubicBezTo>
                    <a:pt x="94" y="53"/>
                    <a:pt x="94" y="53"/>
                    <a:pt x="94" y="53"/>
                  </a:cubicBezTo>
                  <a:cubicBezTo>
                    <a:pt x="92" y="50"/>
                    <a:pt x="92" y="50"/>
                    <a:pt x="92" y="50"/>
                  </a:cubicBezTo>
                  <a:cubicBezTo>
                    <a:pt x="92" y="50"/>
                    <a:pt x="90" y="48"/>
                    <a:pt x="92" y="48"/>
                  </a:cubicBezTo>
                  <a:cubicBezTo>
                    <a:pt x="94" y="48"/>
                    <a:pt x="95" y="47"/>
                    <a:pt x="95" y="47"/>
                  </a:cubicBezTo>
                  <a:cubicBezTo>
                    <a:pt x="95" y="46"/>
                    <a:pt x="95" y="46"/>
                    <a:pt x="95" y="46"/>
                  </a:cubicBezTo>
                  <a:cubicBezTo>
                    <a:pt x="92" y="46"/>
                    <a:pt x="92" y="46"/>
                    <a:pt x="92" y="46"/>
                  </a:cubicBezTo>
                  <a:cubicBezTo>
                    <a:pt x="92" y="46"/>
                    <a:pt x="92" y="44"/>
                    <a:pt x="92" y="44"/>
                  </a:cubicBezTo>
                  <a:cubicBezTo>
                    <a:pt x="93" y="44"/>
                    <a:pt x="94" y="42"/>
                    <a:pt x="96" y="42"/>
                  </a:cubicBezTo>
                  <a:cubicBezTo>
                    <a:pt x="98" y="42"/>
                    <a:pt x="100" y="41"/>
                    <a:pt x="100" y="41"/>
                  </a:cubicBezTo>
                  <a:cubicBezTo>
                    <a:pt x="100" y="41"/>
                    <a:pt x="100" y="40"/>
                    <a:pt x="102" y="40"/>
                  </a:cubicBezTo>
                  <a:cubicBezTo>
                    <a:pt x="104" y="40"/>
                    <a:pt x="105" y="40"/>
                    <a:pt x="106" y="40"/>
                  </a:cubicBezTo>
                  <a:cubicBezTo>
                    <a:pt x="107" y="40"/>
                    <a:pt x="107" y="40"/>
                    <a:pt x="107" y="39"/>
                  </a:cubicBezTo>
                  <a:cubicBezTo>
                    <a:pt x="107" y="38"/>
                    <a:pt x="106" y="38"/>
                    <a:pt x="108" y="37"/>
                  </a:cubicBezTo>
                  <a:cubicBezTo>
                    <a:pt x="109" y="37"/>
                    <a:pt x="110" y="36"/>
                    <a:pt x="110" y="36"/>
                  </a:cubicBezTo>
                  <a:cubicBezTo>
                    <a:pt x="111" y="32"/>
                    <a:pt x="111" y="32"/>
                    <a:pt x="111" y="32"/>
                  </a:cubicBezTo>
                  <a:cubicBezTo>
                    <a:pt x="107" y="34"/>
                    <a:pt x="107" y="34"/>
                    <a:pt x="107" y="34"/>
                  </a:cubicBezTo>
                  <a:cubicBezTo>
                    <a:pt x="107" y="34"/>
                    <a:pt x="107" y="32"/>
                    <a:pt x="106" y="32"/>
                  </a:cubicBezTo>
                  <a:cubicBezTo>
                    <a:pt x="105" y="32"/>
                    <a:pt x="102" y="34"/>
                    <a:pt x="102" y="34"/>
                  </a:cubicBezTo>
                  <a:cubicBezTo>
                    <a:pt x="102" y="34"/>
                    <a:pt x="102" y="33"/>
                    <a:pt x="101" y="33"/>
                  </a:cubicBezTo>
                  <a:cubicBezTo>
                    <a:pt x="101" y="32"/>
                    <a:pt x="101" y="32"/>
                    <a:pt x="100" y="32"/>
                  </a:cubicBezTo>
                  <a:cubicBezTo>
                    <a:pt x="99" y="32"/>
                    <a:pt x="100" y="32"/>
                    <a:pt x="98" y="31"/>
                  </a:cubicBezTo>
                  <a:cubicBezTo>
                    <a:pt x="96" y="30"/>
                    <a:pt x="95" y="28"/>
                    <a:pt x="95" y="28"/>
                  </a:cubicBezTo>
                  <a:cubicBezTo>
                    <a:pt x="95" y="28"/>
                    <a:pt x="96" y="28"/>
                    <a:pt x="94" y="28"/>
                  </a:cubicBezTo>
                  <a:cubicBezTo>
                    <a:pt x="93" y="27"/>
                    <a:pt x="93" y="27"/>
                    <a:pt x="93" y="27"/>
                  </a:cubicBezTo>
                  <a:cubicBezTo>
                    <a:pt x="92" y="26"/>
                    <a:pt x="92" y="26"/>
                    <a:pt x="94" y="25"/>
                  </a:cubicBezTo>
                  <a:cubicBezTo>
                    <a:pt x="95" y="24"/>
                    <a:pt x="94" y="24"/>
                    <a:pt x="96" y="23"/>
                  </a:cubicBezTo>
                  <a:cubicBezTo>
                    <a:pt x="97" y="22"/>
                    <a:pt x="96" y="21"/>
                    <a:pt x="98" y="22"/>
                  </a:cubicBezTo>
                  <a:cubicBezTo>
                    <a:pt x="101" y="23"/>
                    <a:pt x="101" y="23"/>
                    <a:pt x="102" y="24"/>
                  </a:cubicBezTo>
                  <a:cubicBezTo>
                    <a:pt x="103" y="24"/>
                    <a:pt x="107" y="24"/>
                    <a:pt x="105" y="23"/>
                  </a:cubicBezTo>
                  <a:cubicBezTo>
                    <a:pt x="104" y="22"/>
                    <a:pt x="102" y="21"/>
                    <a:pt x="102" y="20"/>
                  </a:cubicBezTo>
                  <a:cubicBezTo>
                    <a:pt x="102" y="20"/>
                    <a:pt x="100" y="20"/>
                    <a:pt x="102" y="20"/>
                  </a:cubicBezTo>
                  <a:cubicBezTo>
                    <a:pt x="103" y="20"/>
                    <a:pt x="104" y="19"/>
                    <a:pt x="105" y="20"/>
                  </a:cubicBezTo>
                  <a:cubicBezTo>
                    <a:pt x="105" y="20"/>
                    <a:pt x="103" y="20"/>
                    <a:pt x="106" y="20"/>
                  </a:cubicBezTo>
                  <a:cubicBezTo>
                    <a:pt x="109" y="20"/>
                    <a:pt x="110" y="20"/>
                    <a:pt x="108" y="19"/>
                  </a:cubicBezTo>
                  <a:cubicBezTo>
                    <a:pt x="107" y="18"/>
                    <a:pt x="107" y="18"/>
                    <a:pt x="106" y="17"/>
                  </a:cubicBezTo>
                  <a:cubicBezTo>
                    <a:pt x="106" y="16"/>
                    <a:pt x="105" y="16"/>
                    <a:pt x="106" y="16"/>
                  </a:cubicBezTo>
                  <a:cubicBezTo>
                    <a:pt x="106" y="15"/>
                    <a:pt x="106" y="16"/>
                    <a:pt x="107" y="15"/>
                  </a:cubicBezTo>
                  <a:cubicBezTo>
                    <a:pt x="107" y="14"/>
                    <a:pt x="107" y="13"/>
                    <a:pt x="107" y="13"/>
                  </a:cubicBezTo>
                  <a:cubicBezTo>
                    <a:pt x="107" y="13"/>
                    <a:pt x="106" y="13"/>
                    <a:pt x="107" y="12"/>
                  </a:cubicBezTo>
                  <a:cubicBezTo>
                    <a:pt x="109" y="10"/>
                    <a:pt x="109" y="10"/>
                    <a:pt x="110" y="10"/>
                  </a:cubicBezTo>
                  <a:cubicBezTo>
                    <a:pt x="110" y="10"/>
                    <a:pt x="111" y="9"/>
                    <a:pt x="112" y="9"/>
                  </a:cubicBezTo>
                  <a:cubicBezTo>
                    <a:pt x="112" y="8"/>
                    <a:pt x="113" y="6"/>
                    <a:pt x="113" y="6"/>
                  </a:cubicBezTo>
                  <a:cubicBezTo>
                    <a:pt x="116" y="6"/>
                    <a:pt x="116" y="6"/>
                    <a:pt x="116" y="6"/>
                  </a:cubicBezTo>
                  <a:cubicBezTo>
                    <a:pt x="116" y="6"/>
                    <a:pt x="117" y="6"/>
                    <a:pt x="117" y="6"/>
                  </a:cubicBezTo>
                  <a:cubicBezTo>
                    <a:pt x="117" y="7"/>
                    <a:pt x="117" y="5"/>
                    <a:pt x="117" y="5"/>
                  </a:cubicBezTo>
                  <a:cubicBezTo>
                    <a:pt x="117" y="5"/>
                    <a:pt x="118" y="5"/>
                    <a:pt x="118" y="5"/>
                  </a:cubicBezTo>
                  <a:cubicBezTo>
                    <a:pt x="119" y="6"/>
                    <a:pt x="119" y="6"/>
                    <a:pt x="119" y="6"/>
                  </a:cubicBezTo>
                  <a:cubicBezTo>
                    <a:pt x="120" y="7"/>
                    <a:pt x="121" y="6"/>
                    <a:pt x="121" y="6"/>
                  </a:cubicBezTo>
                  <a:cubicBezTo>
                    <a:pt x="121" y="6"/>
                    <a:pt x="122" y="5"/>
                    <a:pt x="123" y="5"/>
                  </a:cubicBezTo>
                  <a:cubicBezTo>
                    <a:pt x="124" y="5"/>
                    <a:pt x="125" y="5"/>
                    <a:pt x="125" y="5"/>
                  </a:cubicBezTo>
                  <a:cubicBezTo>
                    <a:pt x="125" y="6"/>
                    <a:pt x="125" y="6"/>
                    <a:pt x="125" y="7"/>
                  </a:cubicBezTo>
                  <a:cubicBezTo>
                    <a:pt x="126" y="7"/>
                    <a:pt x="127" y="8"/>
                    <a:pt x="127" y="8"/>
                  </a:cubicBezTo>
                  <a:cubicBezTo>
                    <a:pt x="127" y="8"/>
                    <a:pt x="129" y="8"/>
                    <a:pt x="129" y="7"/>
                  </a:cubicBezTo>
                  <a:cubicBezTo>
                    <a:pt x="129" y="7"/>
                    <a:pt x="128" y="7"/>
                    <a:pt x="130" y="6"/>
                  </a:cubicBezTo>
                  <a:cubicBezTo>
                    <a:pt x="132" y="4"/>
                    <a:pt x="133" y="4"/>
                    <a:pt x="133" y="4"/>
                  </a:cubicBezTo>
                  <a:cubicBezTo>
                    <a:pt x="133" y="4"/>
                    <a:pt x="133" y="3"/>
                    <a:pt x="134" y="3"/>
                  </a:cubicBezTo>
                  <a:cubicBezTo>
                    <a:pt x="135" y="4"/>
                    <a:pt x="135" y="3"/>
                    <a:pt x="135" y="4"/>
                  </a:cubicBezTo>
                  <a:cubicBezTo>
                    <a:pt x="135" y="4"/>
                    <a:pt x="136" y="5"/>
                    <a:pt x="136" y="5"/>
                  </a:cubicBezTo>
                  <a:cubicBezTo>
                    <a:pt x="136" y="5"/>
                    <a:pt x="136" y="8"/>
                    <a:pt x="136" y="8"/>
                  </a:cubicBezTo>
                  <a:cubicBezTo>
                    <a:pt x="136" y="9"/>
                    <a:pt x="136" y="9"/>
                    <a:pt x="136" y="9"/>
                  </a:cubicBezTo>
                  <a:cubicBezTo>
                    <a:pt x="136" y="9"/>
                    <a:pt x="136" y="10"/>
                    <a:pt x="136" y="10"/>
                  </a:cubicBezTo>
                  <a:cubicBezTo>
                    <a:pt x="136" y="11"/>
                    <a:pt x="137" y="13"/>
                    <a:pt x="137" y="13"/>
                  </a:cubicBezTo>
                  <a:cubicBezTo>
                    <a:pt x="137" y="13"/>
                    <a:pt x="137" y="13"/>
                    <a:pt x="137" y="13"/>
                  </a:cubicBezTo>
                  <a:cubicBezTo>
                    <a:pt x="136" y="14"/>
                    <a:pt x="136" y="13"/>
                    <a:pt x="136" y="14"/>
                  </a:cubicBezTo>
                  <a:cubicBezTo>
                    <a:pt x="135" y="15"/>
                    <a:pt x="136" y="15"/>
                    <a:pt x="135" y="16"/>
                  </a:cubicBezTo>
                  <a:cubicBezTo>
                    <a:pt x="135" y="16"/>
                    <a:pt x="134" y="16"/>
                    <a:pt x="134" y="16"/>
                  </a:cubicBezTo>
                  <a:cubicBezTo>
                    <a:pt x="134" y="16"/>
                    <a:pt x="135" y="17"/>
                    <a:pt x="135" y="17"/>
                  </a:cubicBezTo>
                  <a:cubicBezTo>
                    <a:pt x="135" y="17"/>
                    <a:pt x="135" y="17"/>
                    <a:pt x="136" y="17"/>
                  </a:cubicBezTo>
                  <a:cubicBezTo>
                    <a:pt x="136" y="17"/>
                    <a:pt x="136" y="16"/>
                    <a:pt x="137" y="16"/>
                  </a:cubicBezTo>
                  <a:cubicBezTo>
                    <a:pt x="137" y="17"/>
                    <a:pt x="137" y="15"/>
                    <a:pt x="137" y="15"/>
                  </a:cubicBezTo>
                  <a:cubicBezTo>
                    <a:pt x="137" y="15"/>
                    <a:pt x="137" y="15"/>
                    <a:pt x="138" y="14"/>
                  </a:cubicBezTo>
                  <a:cubicBezTo>
                    <a:pt x="138" y="14"/>
                    <a:pt x="139" y="13"/>
                    <a:pt x="139" y="12"/>
                  </a:cubicBezTo>
                  <a:cubicBezTo>
                    <a:pt x="139" y="12"/>
                    <a:pt x="138" y="11"/>
                    <a:pt x="138" y="11"/>
                  </a:cubicBezTo>
                  <a:cubicBezTo>
                    <a:pt x="138" y="11"/>
                    <a:pt x="137" y="9"/>
                    <a:pt x="137" y="8"/>
                  </a:cubicBezTo>
                  <a:cubicBezTo>
                    <a:pt x="137" y="8"/>
                    <a:pt x="137" y="8"/>
                    <a:pt x="137" y="7"/>
                  </a:cubicBezTo>
                  <a:cubicBezTo>
                    <a:pt x="138" y="7"/>
                    <a:pt x="138" y="6"/>
                    <a:pt x="138" y="6"/>
                  </a:cubicBezTo>
                  <a:cubicBezTo>
                    <a:pt x="139" y="5"/>
                    <a:pt x="140" y="4"/>
                    <a:pt x="140" y="4"/>
                  </a:cubicBezTo>
                  <a:cubicBezTo>
                    <a:pt x="140" y="4"/>
                    <a:pt x="142" y="4"/>
                    <a:pt x="143" y="4"/>
                  </a:cubicBezTo>
                  <a:cubicBezTo>
                    <a:pt x="143" y="4"/>
                    <a:pt x="142" y="3"/>
                    <a:pt x="144" y="4"/>
                  </a:cubicBezTo>
                  <a:cubicBezTo>
                    <a:pt x="145" y="5"/>
                    <a:pt x="145" y="5"/>
                    <a:pt x="145" y="5"/>
                  </a:cubicBezTo>
                  <a:cubicBezTo>
                    <a:pt x="145" y="6"/>
                    <a:pt x="144" y="6"/>
                    <a:pt x="146" y="6"/>
                  </a:cubicBezTo>
                  <a:cubicBezTo>
                    <a:pt x="147" y="6"/>
                    <a:pt x="148" y="6"/>
                    <a:pt x="147" y="6"/>
                  </a:cubicBezTo>
                  <a:cubicBezTo>
                    <a:pt x="146" y="5"/>
                    <a:pt x="146" y="4"/>
                    <a:pt x="145" y="4"/>
                  </a:cubicBezTo>
                  <a:cubicBezTo>
                    <a:pt x="145" y="4"/>
                    <a:pt x="144" y="3"/>
                    <a:pt x="144" y="3"/>
                  </a:cubicBezTo>
                  <a:cubicBezTo>
                    <a:pt x="144" y="2"/>
                    <a:pt x="144" y="0"/>
                    <a:pt x="145" y="1"/>
                  </a:cubicBezTo>
                  <a:cubicBezTo>
                    <a:pt x="146" y="1"/>
                    <a:pt x="145" y="0"/>
                    <a:pt x="146" y="1"/>
                  </a:cubicBezTo>
                  <a:cubicBezTo>
                    <a:pt x="148" y="3"/>
                    <a:pt x="149" y="4"/>
                    <a:pt x="149" y="4"/>
                  </a:cubicBezTo>
                  <a:cubicBezTo>
                    <a:pt x="149" y="5"/>
                    <a:pt x="150" y="5"/>
                    <a:pt x="150" y="5"/>
                  </a:cubicBezTo>
                  <a:cubicBezTo>
                    <a:pt x="150" y="6"/>
                    <a:pt x="150" y="6"/>
                    <a:pt x="150" y="6"/>
                  </a:cubicBezTo>
                  <a:cubicBezTo>
                    <a:pt x="151" y="7"/>
                    <a:pt x="152" y="8"/>
                    <a:pt x="152" y="8"/>
                  </a:cubicBezTo>
                  <a:cubicBezTo>
                    <a:pt x="152" y="8"/>
                    <a:pt x="152" y="8"/>
                    <a:pt x="153" y="8"/>
                  </a:cubicBezTo>
                  <a:cubicBezTo>
                    <a:pt x="153" y="9"/>
                    <a:pt x="155" y="10"/>
                    <a:pt x="155" y="10"/>
                  </a:cubicBezTo>
                  <a:cubicBezTo>
                    <a:pt x="155" y="10"/>
                    <a:pt x="156" y="11"/>
                    <a:pt x="156" y="11"/>
                  </a:cubicBezTo>
                  <a:cubicBezTo>
                    <a:pt x="155" y="12"/>
                    <a:pt x="155" y="13"/>
                    <a:pt x="155" y="13"/>
                  </a:cubicBezTo>
                  <a:cubicBezTo>
                    <a:pt x="153" y="16"/>
                    <a:pt x="153" y="16"/>
                    <a:pt x="153" y="16"/>
                  </a:cubicBezTo>
                  <a:cubicBezTo>
                    <a:pt x="152" y="18"/>
                    <a:pt x="152" y="18"/>
                    <a:pt x="152" y="18"/>
                  </a:cubicBezTo>
                  <a:cubicBezTo>
                    <a:pt x="152" y="19"/>
                    <a:pt x="152" y="19"/>
                    <a:pt x="152" y="19"/>
                  </a:cubicBezTo>
                  <a:cubicBezTo>
                    <a:pt x="151" y="20"/>
                    <a:pt x="151" y="21"/>
                    <a:pt x="151" y="21"/>
                  </a:cubicBezTo>
                  <a:cubicBezTo>
                    <a:pt x="151" y="21"/>
                    <a:pt x="150" y="22"/>
                    <a:pt x="148" y="22"/>
                  </a:cubicBezTo>
                  <a:cubicBezTo>
                    <a:pt x="146" y="21"/>
                    <a:pt x="144" y="23"/>
                    <a:pt x="144" y="23"/>
                  </a:cubicBezTo>
                  <a:cubicBezTo>
                    <a:pt x="144" y="23"/>
                    <a:pt x="139" y="22"/>
                    <a:pt x="138" y="22"/>
                  </a:cubicBezTo>
                  <a:cubicBezTo>
                    <a:pt x="137" y="22"/>
                    <a:pt x="137" y="26"/>
                    <a:pt x="137" y="27"/>
                  </a:cubicBezTo>
                  <a:cubicBezTo>
                    <a:pt x="137" y="28"/>
                    <a:pt x="135" y="29"/>
                    <a:pt x="132" y="29"/>
                  </a:cubicBezTo>
                  <a:cubicBezTo>
                    <a:pt x="129" y="30"/>
                    <a:pt x="131" y="30"/>
                    <a:pt x="130" y="33"/>
                  </a:cubicBezTo>
                  <a:cubicBezTo>
                    <a:pt x="129" y="37"/>
                    <a:pt x="128" y="34"/>
                    <a:pt x="126" y="33"/>
                  </a:cubicBezTo>
                  <a:cubicBezTo>
                    <a:pt x="124" y="33"/>
                    <a:pt x="124" y="33"/>
                    <a:pt x="121" y="33"/>
                  </a:cubicBezTo>
                  <a:cubicBezTo>
                    <a:pt x="118" y="34"/>
                    <a:pt x="120" y="36"/>
                    <a:pt x="120" y="36"/>
                  </a:cubicBezTo>
                  <a:cubicBezTo>
                    <a:pt x="120" y="36"/>
                    <a:pt x="122" y="38"/>
                    <a:pt x="123" y="38"/>
                  </a:cubicBezTo>
                  <a:cubicBezTo>
                    <a:pt x="125" y="39"/>
                    <a:pt x="123" y="41"/>
                    <a:pt x="123" y="41"/>
                  </a:cubicBezTo>
                  <a:cubicBezTo>
                    <a:pt x="123" y="41"/>
                    <a:pt x="122" y="43"/>
                    <a:pt x="121" y="43"/>
                  </a:cubicBezTo>
                  <a:cubicBezTo>
                    <a:pt x="120" y="42"/>
                    <a:pt x="115" y="42"/>
                    <a:pt x="115" y="42"/>
                  </a:cubicBezTo>
                  <a:cubicBezTo>
                    <a:pt x="110" y="45"/>
                    <a:pt x="110" y="45"/>
                    <a:pt x="110" y="45"/>
                  </a:cubicBezTo>
                  <a:cubicBezTo>
                    <a:pt x="110" y="45"/>
                    <a:pt x="111" y="49"/>
                    <a:pt x="114" y="53"/>
                  </a:cubicBezTo>
                  <a:cubicBezTo>
                    <a:pt x="117" y="57"/>
                    <a:pt x="114" y="54"/>
                    <a:pt x="114" y="54"/>
                  </a:cubicBezTo>
                  <a:cubicBezTo>
                    <a:pt x="114" y="54"/>
                    <a:pt x="115" y="57"/>
                    <a:pt x="115" y="59"/>
                  </a:cubicBezTo>
                  <a:cubicBezTo>
                    <a:pt x="115" y="61"/>
                    <a:pt x="115" y="60"/>
                    <a:pt x="116" y="60"/>
                  </a:cubicBezTo>
                  <a:cubicBezTo>
                    <a:pt x="117" y="60"/>
                    <a:pt x="119" y="60"/>
                    <a:pt x="119" y="60"/>
                  </a:cubicBezTo>
                  <a:cubicBezTo>
                    <a:pt x="119" y="60"/>
                    <a:pt x="123" y="66"/>
                    <a:pt x="123" y="66"/>
                  </a:cubicBezTo>
                  <a:cubicBezTo>
                    <a:pt x="124" y="66"/>
                    <a:pt x="129" y="65"/>
                    <a:pt x="129" y="65"/>
                  </a:cubicBezTo>
                  <a:cubicBezTo>
                    <a:pt x="129" y="65"/>
                    <a:pt x="133" y="64"/>
                    <a:pt x="135" y="64"/>
                  </a:cubicBezTo>
                  <a:cubicBezTo>
                    <a:pt x="137" y="63"/>
                    <a:pt x="135" y="61"/>
                    <a:pt x="135" y="61"/>
                  </a:cubicBezTo>
                  <a:cubicBezTo>
                    <a:pt x="137" y="56"/>
                    <a:pt x="137" y="56"/>
                    <a:pt x="137" y="56"/>
                  </a:cubicBezTo>
                  <a:cubicBezTo>
                    <a:pt x="143" y="55"/>
                    <a:pt x="143" y="55"/>
                    <a:pt x="143" y="55"/>
                  </a:cubicBezTo>
                  <a:cubicBezTo>
                    <a:pt x="146" y="61"/>
                    <a:pt x="146" y="61"/>
                    <a:pt x="146" y="61"/>
                  </a:cubicBezTo>
                  <a:cubicBezTo>
                    <a:pt x="145" y="65"/>
                    <a:pt x="145" y="65"/>
                    <a:pt x="145" y="65"/>
                  </a:cubicBezTo>
                  <a:cubicBezTo>
                    <a:pt x="150" y="70"/>
                    <a:pt x="150" y="70"/>
                    <a:pt x="150" y="70"/>
                  </a:cubicBezTo>
                  <a:cubicBezTo>
                    <a:pt x="151" y="75"/>
                    <a:pt x="151" y="75"/>
                    <a:pt x="151" y="75"/>
                  </a:cubicBezTo>
                  <a:cubicBezTo>
                    <a:pt x="151" y="75"/>
                    <a:pt x="156" y="76"/>
                    <a:pt x="157" y="77"/>
                  </a:cubicBezTo>
                  <a:cubicBezTo>
                    <a:pt x="158" y="77"/>
                    <a:pt x="161" y="76"/>
                    <a:pt x="161" y="76"/>
                  </a:cubicBezTo>
                  <a:cubicBezTo>
                    <a:pt x="165" y="81"/>
                    <a:pt x="165" y="81"/>
                    <a:pt x="165" y="81"/>
                  </a:cubicBezTo>
                  <a:cubicBezTo>
                    <a:pt x="166" y="80"/>
                    <a:pt x="166" y="80"/>
                    <a:pt x="166" y="80"/>
                  </a:cubicBezTo>
                  <a:cubicBezTo>
                    <a:pt x="166" y="81"/>
                    <a:pt x="166" y="81"/>
                    <a:pt x="166" y="81"/>
                  </a:cubicBezTo>
                  <a:cubicBezTo>
                    <a:pt x="166" y="81"/>
                    <a:pt x="166" y="83"/>
                    <a:pt x="165" y="83"/>
                  </a:cubicBezTo>
                  <a:cubicBezTo>
                    <a:pt x="163" y="82"/>
                    <a:pt x="162" y="82"/>
                    <a:pt x="162" y="82"/>
                  </a:cubicBezTo>
                  <a:cubicBezTo>
                    <a:pt x="159" y="80"/>
                    <a:pt x="159" y="80"/>
                    <a:pt x="159" y="80"/>
                  </a:cubicBezTo>
                  <a:cubicBezTo>
                    <a:pt x="158" y="81"/>
                    <a:pt x="158" y="81"/>
                    <a:pt x="158" y="81"/>
                  </a:cubicBezTo>
                  <a:cubicBezTo>
                    <a:pt x="155" y="85"/>
                    <a:pt x="155" y="85"/>
                    <a:pt x="155" y="85"/>
                  </a:cubicBezTo>
                  <a:cubicBezTo>
                    <a:pt x="157" y="86"/>
                    <a:pt x="157" y="86"/>
                    <a:pt x="157" y="86"/>
                  </a:cubicBezTo>
                  <a:cubicBezTo>
                    <a:pt x="159" y="88"/>
                    <a:pt x="159" y="88"/>
                    <a:pt x="159" y="88"/>
                  </a:cubicBezTo>
                  <a:cubicBezTo>
                    <a:pt x="159" y="91"/>
                    <a:pt x="159" y="91"/>
                    <a:pt x="159" y="91"/>
                  </a:cubicBezTo>
                  <a:cubicBezTo>
                    <a:pt x="159" y="95"/>
                    <a:pt x="159" y="95"/>
                    <a:pt x="159" y="95"/>
                  </a:cubicBezTo>
                  <a:cubicBezTo>
                    <a:pt x="157" y="98"/>
                    <a:pt x="157" y="98"/>
                    <a:pt x="157" y="98"/>
                  </a:cubicBezTo>
                  <a:cubicBezTo>
                    <a:pt x="157" y="98"/>
                    <a:pt x="158" y="100"/>
                    <a:pt x="158" y="101"/>
                  </a:cubicBezTo>
                  <a:cubicBezTo>
                    <a:pt x="158" y="101"/>
                    <a:pt x="160" y="103"/>
                    <a:pt x="160" y="103"/>
                  </a:cubicBezTo>
                  <a:cubicBezTo>
                    <a:pt x="162" y="105"/>
                    <a:pt x="162" y="105"/>
                    <a:pt x="162" y="105"/>
                  </a:cubicBezTo>
                  <a:cubicBezTo>
                    <a:pt x="160" y="110"/>
                    <a:pt x="160" y="110"/>
                    <a:pt x="160" y="110"/>
                  </a:cubicBezTo>
                  <a:cubicBezTo>
                    <a:pt x="158" y="112"/>
                    <a:pt x="158" y="112"/>
                    <a:pt x="158" y="112"/>
                  </a:cubicBezTo>
                  <a:cubicBezTo>
                    <a:pt x="158" y="114"/>
                    <a:pt x="158" y="114"/>
                    <a:pt x="158" y="114"/>
                  </a:cubicBezTo>
                  <a:cubicBezTo>
                    <a:pt x="158" y="114"/>
                    <a:pt x="160" y="115"/>
                    <a:pt x="159" y="115"/>
                  </a:cubicBezTo>
                  <a:cubicBezTo>
                    <a:pt x="158" y="115"/>
                    <a:pt x="156" y="115"/>
                    <a:pt x="156" y="115"/>
                  </a:cubicBezTo>
                  <a:cubicBezTo>
                    <a:pt x="156" y="115"/>
                    <a:pt x="156" y="116"/>
                    <a:pt x="156" y="117"/>
                  </a:cubicBezTo>
                  <a:cubicBezTo>
                    <a:pt x="156" y="117"/>
                    <a:pt x="157" y="119"/>
                    <a:pt x="157" y="119"/>
                  </a:cubicBezTo>
                  <a:cubicBezTo>
                    <a:pt x="157" y="119"/>
                    <a:pt x="158" y="119"/>
                    <a:pt x="158" y="120"/>
                  </a:cubicBezTo>
                  <a:cubicBezTo>
                    <a:pt x="158" y="121"/>
                    <a:pt x="157" y="123"/>
                    <a:pt x="157" y="123"/>
                  </a:cubicBezTo>
                  <a:cubicBezTo>
                    <a:pt x="157" y="123"/>
                    <a:pt x="156" y="127"/>
                    <a:pt x="156" y="127"/>
                  </a:cubicBezTo>
                  <a:cubicBezTo>
                    <a:pt x="157" y="127"/>
                    <a:pt x="157" y="129"/>
                    <a:pt x="157" y="129"/>
                  </a:cubicBezTo>
                  <a:cubicBezTo>
                    <a:pt x="157" y="133"/>
                    <a:pt x="157" y="133"/>
                    <a:pt x="157" y="133"/>
                  </a:cubicBezTo>
                  <a:cubicBezTo>
                    <a:pt x="156" y="136"/>
                    <a:pt x="156" y="136"/>
                    <a:pt x="156" y="136"/>
                  </a:cubicBezTo>
                  <a:cubicBezTo>
                    <a:pt x="157" y="138"/>
                    <a:pt x="157" y="138"/>
                    <a:pt x="157" y="138"/>
                  </a:cubicBezTo>
                  <a:cubicBezTo>
                    <a:pt x="154" y="140"/>
                    <a:pt x="154" y="140"/>
                    <a:pt x="154" y="140"/>
                  </a:cubicBezTo>
                  <a:cubicBezTo>
                    <a:pt x="153" y="142"/>
                    <a:pt x="153" y="142"/>
                    <a:pt x="153" y="142"/>
                  </a:cubicBezTo>
                  <a:cubicBezTo>
                    <a:pt x="153" y="142"/>
                    <a:pt x="151" y="143"/>
                    <a:pt x="151" y="144"/>
                  </a:cubicBezTo>
                  <a:cubicBezTo>
                    <a:pt x="151" y="144"/>
                    <a:pt x="150" y="145"/>
                    <a:pt x="150" y="146"/>
                  </a:cubicBezTo>
                  <a:cubicBezTo>
                    <a:pt x="150" y="147"/>
                    <a:pt x="149" y="148"/>
                    <a:pt x="149" y="148"/>
                  </a:cubicBezTo>
                  <a:cubicBezTo>
                    <a:pt x="148" y="149"/>
                    <a:pt x="146" y="151"/>
                    <a:pt x="146" y="151"/>
                  </a:cubicBezTo>
                  <a:cubicBezTo>
                    <a:pt x="145" y="153"/>
                    <a:pt x="145" y="153"/>
                    <a:pt x="145" y="153"/>
                  </a:cubicBezTo>
                  <a:cubicBezTo>
                    <a:pt x="145" y="153"/>
                    <a:pt x="146" y="155"/>
                    <a:pt x="146" y="155"/>
                  </a:cubicBezTo>
                  <a:cubicBezTo>
                    <a:pt x="146" y="156"/>
                    <a:pt x="146" y="156"/>
                    <a:pt x="146" y="156"/>
                  </a:cubicBezTo>
                  <a:cubicBezTo>
                    <a:pt x="144" y="158"/>
                    <a:pt x="144" y="158"/>
                    <a:pt x="144" y="158"/>
                  </a:cubicBezTo>
                  <a:cubicBezTo>
                    <a:pt x="139" y="162"/>
                    <a:pt x="139" y="162"/>
                    <a:pt x="139" y="162"/>
                  </a:cubicBezTo>
                  <a:cubicBezTo>
                    <a:pt x="139" y="162"/>
                    <a:pt x="139" y="163"/>
                    <a:pt x="138" y="164"/>
                  </a:cubicBezTo>
                  <a:cubicBezTo>
                    <a:pt x="138" y="166"/>
                    <a:pt x="137" y="166"/>
                    <a:pt x="137" y="166"/>
                  </a:cubicBezTo>
                  <a:cubicBezTo>
                    <a:pt x="137" y="166"/>
                    <a:pt x="136" y="166"/>
                    <a:pt x="135" y="166"/>
                  </a:cubicBezTo>
                  <a:cubicBezTo>
                    <a:pt x="135" y="166"/>
                    <a:pt x="134" y="165"/>
                    <a:pt x="134" y="165"/>
                  </a:cubicBezTo>
                  <a:cubicBezTo>
                    <a:pt x="134" y="167"/>
                    <a:pt x="134" y="167"/>
                    <a:pt x="134" y="167"/>
                  </a:cubicBezTo>
                  <a:cubicBezTo>
                    <a:pt x="134" y="167"/>
                    <a:pt x="134" y="168"/>
                    <a:pt x="135" y="168"/>
                  </a:cubicBezTo>
                  <a:cubicBezTo>
                    <a:pt x="136" y="169"/>
                    <a:pt x="136" y="170"/>
                    <a:pt x="137" y="170"/>
                  </a:cubicBezTo>
                  <a:cubicBezTo>
                    <a:pt x="137" y="171"/>
                    <a:pt x="138" y="172"/>
                    <a:pt x="138" y="172"/>
                  </a:cubicBezTo>
                  <a:cubicBezTo>
                    <a:pt x="136" y="174"/>
                    <a:pt x="136" y="174"/>
                    <a:pt x="136" y="174"/>
                  </a:cubicBezTo>
                  <a:cubicBezTo>
                    <a:pt x="136" y="175"/>
                    <a:pt x="136" y="175"/>
                    <a:pt x="136" y="175"/>
                  </a:cubicBezTo>
                  <a:cubicBezTo>
                    <a:pt x="134" y="175"/>
                    <a:pt x="134" y="175"/>
                    <a:pt x="134" y="175"/>
                  </a:cubicBezTo>
                  <a:cubicBezTo>
                    <a:pt x="133" y="174"/>
                    <a:pt x="133" y="174"/>
                    <a:pt x="133" y="174"/>
                  </a:cubicBezTo>
                  <a:cubicBezTo>
                    <a:pt x="133" y="174"/>
                    <a:pt x="132" y="174"/>
                    <a:pt x="132" y="174"/>
                  </a:cubicBez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38" name="Freeform 37">
              <a:extLst>
                <a:ext uri="{FF2B5EF4-FFF2-40B4-BE49-F238E27FC236}">
                  <a16:creationId xmlns:a16="http://schemas.microsoft.com/office/drawing/2014/main" id="{5708A1BE-EC09-D347-9ECE-A1E5E81EE818}"/>
                </a:ext>
              </a:extLst>
            </p:cNvPr>
            <p:cNvSpPr>
              <a:spLocks/>
            </p:cNvSpPr>
            <p:nvPr/>
          </p:nvSpPr>
          <p:spPr bwMode="auto">
            <a:xfrm>
              <a:off x="3117356" y="3610128"/>
              <a:ext cx="405690" cy="613681"/>
            </a:xfrm>
            <a:custGeom>
              <a:avLst/>
              <a:gdLst>
                <a:gd name="T0" fmla="*/ 84 w 178"/>
                <a:gd name="T1" fmla="*/ 3 h 278"/>
                <a:gd name="T2" fmla="*/ 97 w 178"/>
                <a:gd name="T3" fmla="*/ 2 h 278"/>
                <a:gd name="T4" fmla="*/ 107 w 178"/>
                <a:gd name="T5" fmla="*/ 5 h 278"/>
                <a:gd name="T6" fmla="*/ 102 w 178"/>
                <a:gd name="T7" fmla="*/ 16 h 278"/>
                <a:gd name="T8" fmla="*/ 113 w 178"/>
                <a:gd name="T9" fmla="*/ 16 h 278"/>
                <a:gd name="T10" fmla="*/ 119 w 178"/>
                <a:gd name="T11" fmla="*/ 18 h 278"/>
                <a:gd name="T12" fmla="*/ 126 w 178"/>
                <a:gd name="T13" fmla="*/ 24 h 278"/>
                <a:gd name="T14" fmla="*/ 134 w 178"/>
                <a:gd name="T15" fmla="*/ 25 h 278"/>
                <a:gd name="T16" fmla="*/ 145 w 178"/>
                <a:gd name="T17" fmla="*/ 19 h 278"/>
                <a:gd name="T18" fmla="*/ 154 w 178"/>
                <a:gd name="T19" fmla="*/ 24 h 278"/>
                <a:gd name="T20" fmla="*/ 164 w 178"/>
                <a:gd name="T21" fmla="*/ 27 h 278"/>
                <a:gd name="T22" fmla="*/ 167 w 178"/>
                <a:gd name="T23" fmla="*/ 34 h 278"/>
                <a:gd name="T24" fmla="*/ 165 w 178"/>
                <a:gd name="T25" fmla="*/ 42 h 278"/>
                <a:gd name="T26" fmla="*/ 178 w 178"/>
                <a:gd name="T27" fmla="*/ 50 h 278"/>
                <a:gd name="T28" fmla="*/ 168 w 178"/>
                <a:gd name="T29" fmla="*/ 59 h 278"/>
                <a:gd name="T30" fmla="*/ 156 w 178"/>
                <a:gd name="T31" fmla="*/ 65 h 278"/>
                <a:gd name="T32" fmla="*/ 144 w 178"/>
                <a:gd name="T33" fmla="*/ 74 h 278"/>
                <a:gd name="T34" fmla="*/ 142 w 178"/>
                <a:gd name="T35" fmla="*/ 81 h 278"/>
                <a:gd name="T36" fmla="*/ 141 w 178"/>
                <a:gd name="T37" fmla="*/ 92 h 278"/>
                <a:gd name="T38" fmla="*/ 137 w 178"/>
                <a:gd name="T39" fmla="*/ 103 h 278"/>
                <a:gd name="T40" fmla="*/ 135 w 178"/>
                <a:gd name="T41" fmla="*/ 112 h 278"/>
                <a:gd name="T42" fmla="*/ 126 w 178"/>
                <a:gd name="T43" fmla="*/ 117 h 278"/>
                <a:gd name="T44" fmla="*/ 130 w 178"/>
                <a:gd name="T45" fmla="*/ 128 h 278"/>
                <a:gd name="T46" fmla="*/ 123 w 178"/>
                <a:gd name="T47" fmla="*/ 137 h 278"/>
                <a:gd name="T48" fmla="*/ 120 w 178"/>
                <a:gd name="T49" fmla="*/ 144 h 278"/>
                <a:gd name="T50" fmla="*/ 111 w 178"/>
                <a:gd name="T51" fmla="*/ 143 h 278"/>
                <a:gd name="T52" fmla="*/ 102 w 178"/>
                <a:gd name="T53" fmla="*/ 141 h 278"/>
                <a:gd name="T54" fmla="*/ 102 w 178"/>
                <a:gd name="T55" fmla="*/ 149 h 278"/>
                <a:gd name="T56" fmla="*/ 103 w 178"/>
                <a:gd name="T57" fmla="*/ 157 h 278"/>
                <a:gd name="T58" fmla="*/ 104 w 178"/>
                <a:gd name="T59" fmla="*/ 166 h 278"/>
                <a:gd name="T60" fmla="*/ 107 w 178"/>
                <a:gd name="T61" fmla="*/ 174 h 278"/>
                <a:gd name="T62" fmla="*/ 114 w 178"/>
                <a:gd name="T63" fmla="*/ 180 h 278"/>
                <a:gd name="T64" fmla="*/ 106 w 178"/>
                <a:gd name="T65" fmla="*/ 189 h 278"/>
                <a:gd name="T66" fmla="*/ 96 w 178"/>
                <a:gd name="T67" fmla="*/ 196 h 278"/>
                <a:gd name="T68" fmla="*/ 93 w 178"/>
                <a:gd name="T69" fmla="*/ 205 h 278"/>
                <a:gd name="T70" fmla="*/ 94 w 178"/>
                <a:gd name="T71" fmla="*/ 214 h 278"/>
                <a:gd name="T72" fmla="*/ 100 w 178"/>
                <a:gd name="T73" fmla="*/ 224 h 278"/>
                <a:gd name="T74" fmla="*/ 100 w 178"/>
                <a:gd name="T75" fmla="*/ 233 h 278"/>
                <a:gd name="T76" fmla="*/ 91 w 178"/>
                <a:gd name="T77" fmla="*/ 233 h 278"/>
                <a:gd name="T78" fmla="*/ 80 w 178"/>
                <a:gd name="T79" fmla="*/ 243 h 278"/>
                <a:gd name="T80" fmla="*/ 71 w 178"/>
                <a:gd name="T81" fmla="*/ 254 h 278"/>
                <a:gd name="T82" fmla="*/ 71 w 178"/>
                <a:gd name="T83" fmla="*/ 268 h 278"/>
                <a:gd name="T84" fmla="*/ 62 w 178"/>
                <a:gd name="T85" fmla="*/ 275 h 278"/>
                <a:gd name="T86" fmla="*/ 40 w 178"/>
                <a:gd name="T87" fmla="*/ 274 h 278"/>
                <a:gd name="T88" fmla="*/ 26 w 178"/>
                <a:gd name="T89" fmla="*/ 268 h 278"/>
                <a:gd name="T90" fmla="*/ 11 w 178"/>
                <a:gd name="T91" fmla="*/ 265 h 278"/>
                <a:gd name="T92" fmla="*/ 4 w 178"/>
                <a:gd name="T93" fmla="*/ 261 h 278"/>
                <a:gd name="T94" fmla="*/ 14 w 178"/>
                <a:gd name="T95" fmla="*/ 247 h 278"/>
                <a:gd name="T96" fmla="*/ 21 w 178"/>
                <a:gd name="T97" fmla="*/ 225 h 278"/>
                <a:gd name="T98" fmla="*/ 28 w 178"/>
                <a:gd name="T99" fmla="*/ 199 h 278"/>
                <a:gd name="T100" fmla="*/ 25 w 178"/>
                <a:gd name="T101" fmla="*/ 188 h 278"/>
                <a:gd name="T102" fmla="*/ 11 w 178"/>
                <a:gd name="T103" fmla="*/ 188 h 278"/>
                <a:gd name="T104" fmla="*/ 14 w 178"/>
                <a:gd name="T105" fmla="*/ 174 h 278"/>
                <a:gd name="T106" fmla="*/ 4 w 178"/>
                <a:gd name="T107" fmla="*/ 171 h 278"/>
                <a:gd name="T108" fmla="*/ 11 w 178"/>
                <a:gd name="T109" fmla="*/ 157 h 278"/>
                <a:gd name="T110" fmla="*/ 18 w 178"/>
                <a:gd name="T111" fmla="*/ 143 h 278"/>
                <a:gd name="T112" fmla="*/ 22 w 178"/>
                <a:gd name="T113" fmla="*/ 135 h 278"/>
                <a:gd name="T114" fmla="*/ 32 w 178"/>
                <a:gd name="T115" fmla="*/ 129 h 278"/>
                <a:gd name="T116" fmla="*/ 49 w 178"/>
                <a:gd name="T117" fmla="*/ 98 h 278"/>
                <a:gd name="T118" fmla="*/ 71 w 178"/>
                <a:gd name="T119" fmla="*/ 55 h 278"/>
                <a:gd name="T120" fmla="*/ 70 w 178"/>
                <a:gd name="T121" fmla="*/ 32 h 278"/>
                <a:gd name="T122" fmla="*/ 72 w 178"/>
                <a:gd name="T123"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78">
                  <a:moveTo>
                    <a:pt x="74" y="9"/>
                  </a:moveTo>
                  <a:cubicBezTo>
                    <a:pt x="74" y="9"/>
                    <a:pt x="78" y="6"/>
                    <a:pt x="78" y="6"/>
                  </a:cubicBezTo>
                  <a:cubicBezTo>
                    <a:pt x="78" y="6"/>
                    <a:pt x="79" y="5"/>
                    <a:pt x="79" y="5"/>
                  </a:cubicBezTo>
                  <a:cubicBezTo>
                    <a:pt x="80" y="5"/>
                    <a:pt x="81" y="5"/>
                    <a:pt x="82" y="5"/>
                  </a:cubicBezTo>
                  <a:cubicBezTo>
                    <a:pt x="82" y="5"/>
                    <a:pt x="83" y="4"/>
                    <a:pt x="83" y="4"/>
                  </a:cubicBezTo>
                  <a:cubicBezTo>
                    <a:pt x="84" y="3"/>
                    <a:pt x="84" y="3"/>
                    <a:pt x="84" y="3"/>
                  </a:cubicBezTo>
                  <a:cubicBezTo>
                    <a:pt x="86" y="2"/>
                    <a:pt x="86" y="2"/>
                    <a:pt x="86" y="2"/>
                  </a:cubicBezTo>
                  <a:cubicBezTo>
                    <a:pt x="88" y="2"/>
                    <a:pt x="88" y="2"/>
                    <a:pt x="88" y="2"/>
                  </a:cubicBezTo>
                  <a:cubicBezTo>
                    <a:pt x="88" y="2"/>
                    <a:pt x="89" y="2"/>
                    <a:pt x="89" y="2"/>
                  </a:cubicBezTo>
                  <a:cubicBezTo>
                    <a:pt x="89" y="2"/>
                    <a:pt x="93" y="1"/>
                    <a:pt x="93" y="1"/>
                  </a:cubicBezTo>
                  <a:cubicBezTo>
                    <a:pt x="93" y="1"/>
                    <a:pt x="94" y="2"/>
                    <a:pt x="95" y="2"/>
                  </a:cubicBezTo>
                  <a:cubicBezTo>
                    <a:pt x="95" y="2"/>
                    <a:pt x="97" y="2"/>
                    <a:pt x="97" y="2"/>
                  </a:cubicBezTo>
                  <a:cubicBezTo>
                    <a:pt x="98" y="2"/>
                    <a:pt x="100" y="1"/>
                    <a:pt x="100" y="1"/>
                  </a:cubicBezTo>
                  <a:cubicBezTo>
                    <a:pt x="104" y="0"/>
                    <a:pt x="104" y="0"/>
                    <a:pt x="104" y="0"/>
                  </a:cubicBezTo>
                  <a:cubicBezTo>
                    <a:pt x="105" y="2"/>
                    <a:pt x="105" y="2"/>
                    <a:pt x="105" y="2"/>
                  </a:cubicBezTo>
                  <a:cubicBezTo>
                    <a:pt x="105" y="2"/>
                    <a:pt x="105" y="4"/>
                    <a:pt x="105" y="4"/>
                  </a:cubicBezTo>
                  <a:cubicBezTo>
                    <a:pt x="105" y="4"/>
                    <a:pt x="105" y="5"/>
                    <a:pt x="106" y="5"/>
                  </a:cubicBezTo>
                  <a:cubicBezTo>
                    <a:pt x="107" y="5"/>
                    <a:pt x="107" y="5"/>
                    <a:pt x="107" y="5"/>
                  </a:cubicBezTo>
                  <a:cubicBezTo>
                    <a:pt x="107" y="6"/>
                    <a:pt x="107" y="9"/>
                    <a:pt x="107" y="9"/>
                  </a:cubicBezTo>
                  <a:cubicBezTo>
                    <a:pt x="104" y="10"/>
                    <a:pt x="104" y="10"/>
                    <a:pt x="104" y="10"/>
                  </a:cubicBezTo>
                  <a:cubicBezTo>
                    <a:pt x="104" y="10"/>
                    <a:pt x="103" y="10"/>
                    <a:pt x="103" y="11"/>
                  </a:cubicBezTo>
                  <a:cubicBezTo>
                    <a:pt x="103" y="11"/>
                    <a:pt x="101" y="12"/>
                    <a:pt x="101" y="12"/>
                  </a:cubicBezTo>
                  <a:cubicBezTo>
                    <a:pt x="101" y="13"/>
                    <a:pt x="100" y="13"/>
                    <a:pt x="101" y="14"/>
                  </a:cubicBezTo>
                  <a:cubicBezTo>
                    <a:pt x="101" y="15"/>
                    <a:pt x="102" y="16"/>
                    <a:pt x="102" y="16"/>
                  </a:cubicBezTo>
                  <a:cubicBezTo>
                    <a:pt x="102" y="18"/>
                    <a:pt x="102" y="18"/>
                    <a:pt x="102" y="18"/>
                  </a:cubicBezTo>
                  <a:cubicBezTo>
                    <a:pt x="102" y="18"/>
                    <a:pt x="102" y="19"/>
                    <a:pt x="103" y="19"/>
                  </a:cubicBezTo>
                  <a:cubicBezTo>
                    <a:pt x="103" y="20"/>
                    <a:pt x="104" y="19"/>
                    <a:pt x="105" y="19"/>
                  </a:cubicBezTo>
                  <a:cubicBezTo>
                    <a:pt x="107" y="19"/>
                    <a:pt x="108" y="18"/>
                    <a:pt x="109" y="18"/>
                  </a:cubicBezTo>
                  <a:cubicBezTo>
                    <a:pt x="109" y="18"/>
                    <a:pt x="110" y="18"/>
                    <a:pt x="110" y="18"/>
                  </a:cubicBezTo>
                  <a:cubicBezTo>
                    <a:pt x="111" y="17"/>
                    <a:pt x="113" y="16"/>
                    <a:pt x="113" y="16"/>
                  </a:cubicBezTo>
                  <a:cubicBezTo>
                    <a:pt x="113" y="16"/>
                    <a:pt x="113" y="14"/>
                    <a:pt x="114" y="15"/>
                  </a:cubicBezTo>
                  <a:cubicBezTo>
                    <a:pt x="114" y="15"/>
                    <a:pt x="114" y="17"/>
                    <a:pt x="114" y="17"/>
                  </a:cubicBezTo>
                  <a:cubicBezTo>
                    <a:pt x="114" y="17"/>
                    <a:pt x="113" y="19"/>
                    <a:pt x="113" y="19"/>
                  </a:cubicBezTo>
                  <a:cubicBezTo>
                    <a:pt x="114" y="20"/>
                    <a:pt x="115" y="19"/>
                    <a:pt x="115" y="19"/>
                  </a:cubicBezTo>
                  <a:cubicBezTo>
                    <a:pt x="116" y="18"/>
                    <a:pt x="117" y="18"/>
                    <a:pt x="117" y="18"/>
                  </a:cubicBezTo>
                  <a:cubicBezTo>
                    <a:pt x="119" y="18"/>
                    <a:pt x="119" y="18"/>
                    <a:pt x="119" y="18"/>
                  </a:cubicBezTo>
                  <a:cubicBezTo>
                    <a:pt x="119" y="18"/>
                    <a:pt x="121" y="18"/>
                    <a:pt x="121" y="18"/>
                  </a:cubicBezTo>
                  <a:cubicBezTo>
                    <a:pt x="121" y="18"/>
                    <a:pt x="122" y="19"/>
                    <a:pt x="123" y="19"/>
                  </a:cubicBezTo>
                  <a:cubicBezTo>
                    <a:pt x="123" y="20"/>
                    <a:pt x="126" y="21"/>
                    <a:pt x="126" y="21"/>
                  </a:cubicBezTo>
                  <a:cubicBezTo>
                    <a:pt x="125" y="23"/>
                    <a:pt x="125" y="23"/>
                    <a:pt x="125" y="23"/>
                  </a:cubicBezTo>
                  <a:cubicBezTo>
                    <a:pt x="125" y="23"/>
                    <a:pt x="124" y="25"/>
                    <a:pt x="125" y="25"/>
                  </a:cubicBezTo>
                  <a:cubicBezTo>
                    <a:pt x="125" y="25"/>
                    <a:pt x="126" y="24"/>
                    <a:pt x="126" y="24"/>
                  </a:cubicBezTo>
                  <a:cubicBezTo>
                    <a:pt x="127" y="24"/>
                    <a:pt x="128" y="23"/>
                    <a:pt x="128" y="23"/>
                  </a:cubicBezTo>
                  <a:cubicBezTo>
                    <a:pt x="128" y="23"/>
                    <a:pt x="128" y="22"/>
                    <a:pt x="128" y="22"/>
                  </a:cubicBezTo>
                  <a:cubicBezTo>
                    <a:pt x="128" y="23"/>
                    <a:pt x="130" y="24"/>
                    <a:pt x="130" y="24"/>
                  </a:cubicBezTo>
                  <a:cubicBezTo>
                    <a:pt x="130" y="24"/>
                    <a:pt x="131" y="26"/>
                    <a:pt x="131" y="26"/>
                  </a:cubicBezTo>
                  <a:cubicBezTo>
                    <a:pt x="131" y="26"/>
                    <a:pt x="133" y="25"/>
                    <a:pt x="133" y="25"/>
                  </a:cubicBezTo>
                  <a:cubicBezTo>
                    <a:pt x="133" y="25"/>
                    <a:pt x="133" y="25"/>
                    <a:pt x="134" y="25"/>
                  </a:cubicBezTo>
                  <a:cubicBezTo>
                    <a:pt x="135" y="25"/>
                    <a:pt x="135" y="25"/>
                    <a:pt x="135" y="25"/>
                  </a:cubicBezTo>
                  <a:cubicBezTo>
                    <a:pt x="136" y="26"/>
                    <a:pt x="139" y="26"/>
                    <a:pt x="139" y="26"/>
                  </a:cubicBezTo>
                  <a:cubicBezTo>
                    <a:pt x="142" y="24"/>
                    <a:pt x="142" y="24"/>
                    <a:pt x="142" y="24"/>
                  </a:cubicBezTo>
                  <a:cubicBezTo>
                    <a:pt x="143" y="21"/>
                    <a:pt x="143" y="21"/>
                    <a:pt x="143" y="21"/>
                  </a:cubicBezTo>
                  <a:cubicBezTo>
                    <a:pt x="143" y="20"/>
                    <a:pt x="143" y="20"/>
                    <a:pt x="143" y="20"/>
                  </a:cubicBezTo>
                  <a:cubicBezTo>
                    <a:pt x="143" y="20"/>
                    <a:pt x="145" y="19"/>
                    <a:pt x="145" y="19"/>
                  </a:cubicBezTo>
                  <a:cubicBezTo>
                    <a:pt x="145" y="19"/>
                    <a:pt x="146" y="19"/>
                    <a:pt x="146" y="20"/>
                  </a:cubicBezTo>
                  <a:cubicBezTo>
                    <a:pt x="146" y="20"/>
                    <a:pt x="148" y="22"/>
                    <a:pt x="148" y="22"/>
                  </a:cubicBezTo>
                  <a:cubicBezTo>
                    <a:pt x="148" y="22"/>
                    <a:pt x="150" y="22"/>
                    <a:pt x="150" y="22"/>
                  </a:cubicBezTo>
                  <a:cubicBezTo>
                    <a:pt x="151" y="22"/>
                    <a:pt x="151" y="21"/>
                    <a:pt x="152" y="22"/>
                  </a:cubicBezTo>
                  <a:cubicBezTo>
                    <a:pt x="152" y="23"/>
                    <a:pt x="152" y="24"/>
                    <a:pt x="153" y="24"/>
                  </a:cubicBezTo>
                  <a:cubicBezTo>
                    <a:pt x="153" y="24"/>
                    <a:pt x="154" y="24"/>
                    <a:pt x="154" y="24"/>
                  </a:cubicBezTo>
                  <a:cubicBezTo>
                    <a:pt x="155" y="25"/>
                    <a:pt x="157" y="25"/>
                    <a:pt x="157" y="25"/>
                  </a:cubicBezTo>
                  <a:cubicBezTo>
                    <a:pt x="158" y="23"/>
                    <a:pt x="158" y="23"/>
                    <a:pt x="158" y="23"/>
                  </a:cubicBezTo>
                  <a:cubicBezTo>
                    <a:pt x="158" y="23"/>
                    <a:pt x="158" y="22"/>
                    <a:pt x="159" y="23"/>
                  </a:cubicBezTo>
                  <a:cubicBezTo>
                    <a:pt x="160" y="23"/>
                    <a:pt x="160" y="25"/>
                    <a:pt x="160" y="25"/>
                  </a:cubicBezTo>
                  <a:cubicBezTo>
                    <a:pt x="160" y="25"/>
                    <a:pt x="161" y="26"/>
                    <a:pt x="161" y="26"/>
                  </a:cubicBezTo>
                  <a:cubicBezTo>
                    <a:pt x="161" y="26"/>
                    <a:pt x="164" y="27"/>
                    <a:pt x="164" y="27"/>
                  </a:cubicBezTo>
                  <a:cubicBezTo>
                    <a:pt x="164" y="27"/>
                    <a:pt x="166" y="26"/>
                    <a:pt x="166" y="26"/>
                  </a:cubicBezTo>
                  <a:cubicBezTo>
                    <a:pt x="167" y="26"/>
                    <a:pt x="167" y="28"/>
                    <a:pt x="167" y="28"/>
                  </a:cubicBezTo>
                  <a:cubicBezTo>
                    <a:pt x="167" y="28"/>
                    <a:pt x="167" y="29"/>
                    <a:pt x="167" y="29"/>
                  </a:cubicBezTo>
                  <a:cubicBezTo>
                    <a:pt x="166" y="30"/>
                    <a:pt x="166" y="30"/>
                    <a:pt x="167" y="30"/>
                  </a:cubicBezTo>
                  <a:cubicBezTo>
                    <a:pt x="167" y="31"/>
                    <a:pt x="168" y="32"/>
                    <a:pt x="168" y="32"/>
                  </a:cubicBezTo>
                  <a:cubicBezTo>
                    <a:pt x="168" y="32"/>
                    <a:pt x="167" y="34"/>
                    <a:pt x="167" y="34"/>
                  </a:cubicBezTo>
                  <a:cubicBezTo>
                    <a:pt x="167" y="35"/>
                    <a:pt x="166" y="36"/>
                    <a:pt x="166" y="36"/>
                  </a:cubicBezTo>
                  <a:cubicBezTo>
                    <a:pt x="165" y="37"/>
                    <a:pt x="165" y="37"/>
                    <a:pt x="165" y="37"/>
                  </a:cubicBezTo>
                  <a:cubicBezTo>
                    <a:pt x="165" y="38"/>
                    <a:pt x="165" y="38"/>
                    <a:pt x="165" y="38"/>
                  </a:cubicBezTo>
                  <a:cubicBezTo>
                    <a:pt x="165" y="39"/>
                    <a:pt x="165" y="39"/>
                    <a:pt x="165" y="39"/>
                  </a:cubicBezTo>
                  <a:cubicBezTo>
                    <a:pt x="165" y="39"/>
                    <a:pt x="165" y="40"/>
                    <a:pt x="165" y="40"/>
                  </a:cubicBezTo>
                  <a:cubicBezTo>
                    <a:pt x="164" y="40"/>
                    <a:pt x="165" y="42"/>
                    <a:pt x="165" y="42"/>
                  </a:cubicBezTo>
                  <a:cubicBezTo>
                    <a:pt x="166" y="43"/>
                    <a:pt x="166" y="43"/>
                    <a:pt x="166" y="43"/>
                  </a:cubicBezTo>
                  <a:cubicBezTo>
                    <a:pt x="166" y="43"/>
                    <a:pt x="168" y="42"/>
                    <a:pt x="168" y="42"/>
                  </a:cubicBezTo>
                  <a:cubicBezTo>
                    <a:pt x="168" y="42"/>
                    <a:pt x="171" y="43"/>
                    <a:pt x="171" y="43"/>
                  </a:cubicBezTo>
                  <a:cubicBezTo>
                    <a:pt x="171" y="43"/>
                    <a:pt x="173" y="44"/>
                    <a:pt x="173" y="45"/>
                  </a:cubicBezTo>
                  <a:cubicBezTo>
                    <a:pt x="174" y="45"/>
                    <a:pt x="176" y="47"/>
                    <a:pt x="176" y="47"/>
                  </a:cubicBezTo>
                  <a:cubicBezTo>
                    <a:pt x="178" y="50"/>
                    <a:pt x="178" y="50"/>
                    <a:pt x="178" y="50"/>
                  </a:cubicBezTo>
                  <a:cubicBezTo>
                    <a:pt x="176" y="52"/>
                    <a:pt x="176" y="52"/>
                    <a:pt x="176" y="52"/>
                  </a:cubicBezTo>
                  <a:cubicBezTo>
                    <a:pt x="174" y="55"/>
                    <a:pt x="174" y="55"/>
                    <a:pt x="174" y="55"/>
                  </a:cubicBezTo>
                  <a:cubicBezTo>
                    <a:pt x="172" y="56"/>
                    <a:pt x="172" y="56"/>
                    <a:pt x="172" y="56"/>
                  </a:cubicBezTo>
                  <a:cubicBezTo>
                    <a:pt x="172" y="56"/>
                    <a:pt x="171" y="58"/>
                    <a:pt x="171" y="58"/>
                  </a:cubicBezTo>
                  <a:cubicBezTo>
                    <a:pt x="171" y="58"/>
                    <a:pt x="169" y="59"/>
                    <a:pt x="169" y="59"/>
                  </a:cubicBezTo>
                  <a:cubicBezTo>
                    <a:pt x="168" y="59"/>
                    <a:pt x="168" y="59"/>
                    <a:pt x="168" y="59"/>
                  </a:cubicBezTo>
                  <a:cubicBezTo>
                    <a:pt x="165" y="62"/>
                    <a:pt x="165" y="62"/>
                    <a:pt x="165" y="62"/>
                  </a:cubicBezTo>
                  <a:cubicBezTo>
                    <a:pt x="163" y="63"/>
                    <a:pt x="163" y="63"/>
                    <a:pt x="163" y="63"/>
                  </a:cubicBezTo>
                  <a:cubicBezTo>
                    <a:pt x="161" y="64"/>
                    <a:pt x="161" y="64"/>
                    <a:pt x="161" y="64"/>
                  </a:cubicBezTo>
                  <a:cubicBezTo>
                    <a:pt x="160" y="64"/>
                    <a:pt x="160" y="64"/>
                    <a:pt x="160" y="64"/>
                  </a:cubicBezTo>
                  <a:cubicBezTo>
                    <a:pt x="158" y="66"/>
                    <a:pt x="158" y="66"/>
                    <a:pt x="158" y="66"/>
                  </a:cubicBezTo>
                  <a:cubicBezTo>
                    <a:pt x="156" y="65"/>
                    <a:pt x="156" y="65"/>
                    <a:pt x="156" y="65"/>
                  </a:cubicBezTo>
                  <a:cubicBezTo>
                    <a:pt x="153" y="66"/>
                    <a:pt x="153" y="66"/>
                    <a:pt x="153" y="66"/>
                  </a:cubicBezTo>
                  <a:cubicBezTo>
                    <a:pt x="153" y="67"/>
                    <a:pt x="153" y="67"/>
                    <a:pt x="153" y="67"/>
                  </a:cubicBezTo>
                  <a:cubicBezTo>
                    <a:pt x="149" y="69"/>
                    <a:pt x="149" y="69"/>
                    <a:pt x="149" y="69"/>
                  </a:cubicBezTo>
                  <a:cubicBezTo>
                    <a:pt x="148" y="72"/>
                    <a:pt x="148" y="72"/>
                    <a:pt x="148" y="72"/>
                  </a:cubicBezTo>
                  <a:cubicBezTo>
                    <a:pt x="148" y="72"/>
                    <a:pt x="146" y="72"/>
                    <a:pt x="146" y="73"/>
                  </a:cubicBezTo>
                  <a:cubicBezTo>
                    <a:pt x="145" y="73"/>
                    <a:pt x="144" y="74"/>
                    <a:pt x="144" y="74"/>
                  </a:cubicBezTo>
                  <a:cubicBezTo>
                    <a:pt x="142" y="73"/>
                    <a:pt x="142" y="73"/>
                    <a:pt x="142" y="73"/>
                  </a:cubicBezTo>
                  <a:cubicBezTo>
                    <a:pt x="141" y="74"/>
                    <a:pt x="141" y="74"/>
                    <a:pt x="141" y="74"/>
                  </a:cubicBezTo>
                  <a:cubicBezTo>
                    <a:pt x="141" y="76"/>
                    <a:pt x="141" y="76"/>
                    <a:pt x="141" y="76"/>
                  </a:cubicBezTo>
                  <a:cubicBezTo>
                    <a:pt x="142" y="76"/>
                    <a:pt x="142" y="76"/>
                    <a:pt x="142" y="76"/>
                  </a:cubicBezTo>
                  <a:cubicBezTo>
                    <a:pt x="142" y="76"/>
                    <a:pt x="142" y="78"/>
                    <a:pt x="142" y="78"/>
                  </a:cubicBezTo>
                  <a:cubicBezTo>
                    <a:pt x="142" y="79"/>
                    <a:pt x="142" y="81"/>
                    <a:pt x="142" y="81"/>
                  </a:cubicBezTo>
                  <a:cubicBezTo>
                    <a:pt x="144" y="82"/>
                    <a:pt x="144" y="82"/>
                    <a:pt x="144" y="82"/>
                  </a:cubicBezTo>
                  <a:cubicBezTo>
                    <a:pt x="144" y="82"/>
                    <a:pt x="144" y="85"/>
                    <a:pt x="143" y="85"/>
                  </a:cubicBezTo>
                  <a:cubicBezTo>
                    <a:pt x="143" y="85"/>
                    <a:pt x="141" y="86"/>
                    <a:pt x="141" y="86"/>
                  </a:cubicBezTo>
                  <a:cubicBezTo>
                    <a:pt x="141" y="87"/>
                    <a:pt x="141" y="87"/>
                    <a:pt x="141" y="87"/>
                  </a:cubicBezTo>
                  <a:cubicBezTo>
                    <a:pt x="142" y="89"/>
                    <a:pt x="142" y="89"/>
                    <a:pt x="142" y="89"/>
                  </a:cubicBezTo>
                  <a:cubicBezTo>
                    <a:pt x="142" y="89"/>
                    <a:pt x="142" y="92"/>
                    <a:pt x="141" y="92"/>
                  </a:cubicBezTo>
                  <a:cubicBezTo>
                    <a:pt x="141" y="93"/>
                    <a:pt x="140" y="95"/>
                    <a:pt x="140" y="95"/>
                  </a:cubicBezTo>
                  <a:cubicBezTo>
                    <a:pt x="139" y="96"/>
                    <a:pt x="139" y="96"/>
                    <a:pt x="139" y="96"/>
                  </a:cubicBezTo>
                  <a:cubicBezTo>
                    <a:pt x="138" y="98"/>
                    <a:pt x="138" y="98"/>
                    <a:pt x="138" y="98"/>
                  </a:cubicBezTo>
                  <a:cubicBezTo>
                    <a:pt x="139" y="99"/>
                    <a:pt x="139" y="99"/>
                    <a:pt x="139" y="99"/>
                  </a:cubicBezTo>
                  <a:cubicBezTo>
                    <a:pt x="139" y="102"/>
                    <a:pt x="139" y="102"/>
                    <a:pt x="139" y="102"/>
                  </a:cubicBezTo>
                  <a:cubicBezTo>
                    <a:pt x="137" y="103"/>
                    <a:pt x="137" y="103"/>
                    <a:pt x="137" y="103"/>
                  </a:cubicBezTo>
                  <a:cubicBezTo>
                    <a:pt x="136" y="106"/>
                    <a:pt x="136" y="106"/>
                    <a:pt x="136" y="106"/>
                  </a:cubicBezTo>
                  <a:cubicBezTo>
                    <a:pt x="137" y="107"/>
                    <a:pt x="137" y="107"/>
                    <a:pt x="137" y="107"/>
                  </a:cubicBezTo>
                  <a:cubicBezTo>
                    <a:pt x="138" y="109"/>
                    <a:pt x="138" y="109"/>
                    <a:pt x="138" y="109"/>
                  </a:cubicBezTo>
                  <a:cubicBezTo>
                    <a:pt x="137" y="111"/>
                    <a:pt x="137" y="111"/>
                    <a:pt x="137" y="111"/>
                  </a:cubicBezTo>
                  <a:cubicBezTo>
                    <a:pt x="136" y="112"/>
                    <a:pt x="136" y="112"/>
                    <a:pt x="136" y="112"/>
                  </a:cubicBezTo>
                  <a:cubicBezTo>
                    <a:pt x="135" y="112"/>
                    <a:pt x="135" y="112"/>
                    <a:pt x="135" y="112"/>
                  </a:cubicBezTo>
                  <a:cubicBezTo>
                    <a:pt x="133" y="114"/>
                    <a:pt x="133" y="114"/>
                    <a:pt x="133" y="114"/>
                  </a:cubicBezTo>
                  <a:cubicBezTo>
                    <a:pt x="131" y="114"/>
                    <a:pt x="131" y="114"/>
                    <a:pt x="131" y="114"/>
                  </a:cubicBezTo>
                  <a:cubicBezTo>
                    <a:pt x="130" y="114"/>
                    <a:pt x="130" y="114"/>
                    <a:pt x="130" y="114"/>
                  </a:cubicBezTo>
                  <a:cubicBezTo>
                    <a:pt x="128" y="116"/>
                    <a:pt x="128" y="116"/>
                    <a:pt x="128" y="116"/>
                  </a:cubicBezTo>
                  <a:cubicBezTo>
                    <a:pt x="127" y="116"/>
                    <a:pt x="127" y="116"/>
                    <a:pt x="127" y="116"/>
                  </a:cubicBezTo>
                  <a:cubicBezTo>
                    <a:pt x="126" y="117"/>
                    <a:pt x="126" y="117"/>
                    <a:pt x="126" y="117"/>
                  </a:cubicBezTo>
                  <a:cubicBezTo>
                    <a:pt x="126" y="119"/>
                    <a:pt x="126" y="119"/>
                    <a:pt x="126" y="119"/>
                  </a:cubicBezTo>
                  <a:cubicBezTo>
                    <a:pt x="126" y="119"/>
                    <a:pt x="126" y="120"/>
                    <a:pt x="126" y="120"/>
                  </a:cubicBezTo>
                  <a:cubicBezTo>
                    <a:pt x="127" y="120"/>
                    <a:pt x="127" y="121"/>
                    <a:pt x="127" y="121"/>
                  </a:cubicBezTo>
                  <a:cubicBezTo>
                    <a:pt x="128" y="123"/>
                    <a:pt x="128" y="123"/>
                    <a:pt x="128" y="123"/>
                  </a:cubicBezTo>
                  <a:cubicBezTo>
                    <a:pt x="129" y="125"/>
                    <a:pt x="129" y="125"/>
                    <a:pt x="129" y="125"/>
                  </a:cubicBezTo>
                  <a:cubicBezTo>
                    <a:pt x="130" y="128"/>
                    <a:pt x="130" y="128"/>
                    <a:pt x="130" y="128"/>
                  </a:cubicBezTo>
                  <a:cubicBezTo>
                    <a:pt x="130" y="128"/>
                    <a:pt x="129" y="130"/>
                    <a:pt x="129" y="130"/>
                  </a:cubicBezTo>
                  <a:cubicBezTo>
                    <a:pt x="129" y="130"/>
                    <a:pt x="128" y="132"/>
                    <a:pt x="128" y="132"/>
                  </a:cubicBezTo>
                  <a:cubicBezTo>
                    <a:pt x="127" y="134"/>
                    <a:pt x="127" y="134"/>
                    <a:pt x="127" y="134"/>
                  </a:cubicBezTo>
                  <a:cubicBezTo>
                    <a:pt x="126" y="136"/>
                    <a:pt x="126" y="136"/>
                    <a:pt x="126" y="136"/>
                  </a:cubicBezTo>
                  <a:cubicBezTo>
                    <a:pt x="125" y="137"/>
                    <a:pt x="125" y="137"/>
                    <a:pt x="125" y="137"/>
                  </a:cubicBezTo>
                  <a:cubicBezTo>
                    <a:pt x="123" y="137"/>
                    <a:pt x="123" y="137"/>
                    <a:pt x="123" y="137"/>
                  </a:cubicBezTo>
                  <a:cubicBezTo>
                    <a:pt x="123" y="138"/>
                    <a:pt x="123" y="138"/>
                    <a:pt x="123" y="138"/>
                  </a:cubicBezTo>
                  <a:cubicBezTo>
                    <a:pt x="122" y="140"/>
                    <a:pt x="122" y="140"/>
                    <a:pt x="122" y="140"/>
                  </a:cubicBezTo>
                  <a:cubicBezTo>
                    <a:pt x="122" y="141"/>
                    <a:pt x="122" y="141"/>
                    <a:pt x="122" y="141"/>
                  </a:cubicBezTo>
                  <a:cubicBezTo>
                    <a:pt x="121" y="141"/>
                    <a:pt x="121" y="141"/>
                    <a:pt x="121" y="141"/>
                  </a:cubicBezTo>
                  <a:cubicBezTo>
                    <a:pt x="121" y="143"/>
                    <a:pt x="121" y="143"/>
                    <a:pt x="121" y="143"/>
                  </a:cubicBezTo>
                  <a:cubicBezTo>
                    <a:pt x="120" y="144"/>
                    <a:pt x="120" y="144"/>
                    <a:pt x="120" y="144"/>
                  </a:cubicBezTo>
                  <a:cubicBezTo>
                    <a:pt x="120" y="144"/>
                    <a:pt x="119" y="144"/>
                    <a:pt x="119" y="144"/>
                  </a:cubicBezTo>
                  <a:cubicBezTo>
                    <a:pt x="118" y="144"/>
                    <a:pt x="117" y="145"/>
                    <a:pt x="117" y="145"/>
                  </a:cubicBezTo>
                  <a:cubicBezTo>
                    <a:pt x="117" y="145"/>
                    <a:pt x="115" y="145"/>
                    <a:pt x="115" y="144"/>
                  </a:cubicBezTo>
                  <a:cubicBezTo>
                    <a:pt x="115" y="144"/>
                    <a:pt x="114" y="145"/>
                    <a:pt x="113" y="144"/>
                  </a:cubicBezTo>
                  <a:cubicBezTo>
                    <a:pt x="113" y="144"/>
                    <a:pt x="112" y="143"/>
                    <a:pt x="112" y="143"/>
                  </a:cubicBezTo>
                  <a:cubicBezTo>
                    <a:pt x="111" y="143"/>
                    <a:pt x="111" y="143"/>
                    <a:pt x="111" y="143"/>
                  </a:cubicBezTo>
                  <a:cubicBezTo>
                    <a:pt x="109" y="143"/>
                    <a:pt x="109" y="143"/>
                    <a:pt x="109" y="143"/>
                  </a:cubicBezTo>
                  <a:cubicBezTo>
                    <a:pt x="106" y="143"/>
                    <a:pt x="106" y="143"/>
                    <a:pt x="106" y="143"/>
                  </a:cubicBezTo>
                  <a:cubicBezTo>
                    <a:pt x="104" y="143"/>
                    <a:pt x="104" y="143"/>
                    <a:pt x="104" y="143"/>
                  </a:cubicBezTo>
                  <a:cubicBezTo>
                    <a:pt x="104" y="142"/>
                    <a:pt x="104" y="142"/>
                    <a:pt x="104" y="142"/>
                  </a:cubicBezTo>
                  <a:cubicBezTo>
                    <a:pt x="103" y="143"/>
                    <a:pt x="103" y="143"/>
                    <a:pt x="103" y="143"/>
                  </a:cubicBezTo>
                  <a:cubicBezTo>
                    <a:pt x="102" y="141"/>
                    <a:pt x="102" y="141"/>
                    <a:pt x="102" y="141"/>
                  </a:cubicBezTo>
                  <a:cubicBezTo>
                    <a:pt x="100" y="141"/>
                    <a:pt x="100" y="141"/>
                    <a:pt x="100" y="141"/>
                  </a:cubicBezTo>
                  <a:cubicBezTo>
                    <a:pt x="98" y="141"/>
                    <a:pt x="98" y="141"/>
                    <a:pt x="98" y="141"/>
                  </a:cubicBezTo>
                  <a:cubicBezTo>
                    <a:pt x="98" y="141"/>
                    <a:pt x="98" y="142"/>
                    <a:pt x="99" y="143"/>
                  </a:cubicBezTo>
                  <a:cubicBezTo>
                    <a:pt x="99" y="143"/>
                    <a:pt x="100" y="145"/>
                    <a:pt x="100" y="145"/>
                  </a:cubicBezTo>
                  <a:cubicBezTo>
                    <a:pt x="100" y="145"/>
                    <a:pt x="100" y="147"/>
                    <a:pt x="100" y="147"/>
                  </a:cubicBezTo>
                  <a:cubicBezTo>
                    <a:pt x="100" y="147"/>
                    <a:pt x="102" y="149"/>
                    <a:pt x="102" y="149"/>
                  </a:cubicBezTo>
                  <a:cubicBezTo>
                    <a:pt x="102" y="150"/>
                    <a:pt x="102" y="150"/>
                    <a:pt x="102" y="150"/>
                  </a:cubicBezTo>
                  <a:cubicBezTo>
                    <a:pt x="102" y="150"/>
                    <a:pt x="103" y="152"/>
                    <a:pt x="103" y="152"/>
                  </a:cubicBezTo>
                  <a:cubicBezTo>
                    <a:pt x="103" y="152"/>
                    <a:pt x="105" y="153"/>
                    <a:pt x="105" y="153"/>
                  </a:cubicBezTo>
                  <a:cubicBezTo>
                    <a:pt x="105" y="155"/>
                    <a:pt x="105" y="155"/>
                    <a:pt x="105" y="155"/>
                  </a:cubicBezTo>
                  <a:cubicBezTo>
                    <a:pt x="104" y="156"/>
                    <a:pt x="104" y="156"/>
                    <a:pt x="104" y="156"/>
                  </a:cubicBezTo>
                  <a:cubicBezTo>
                    <a:pt x="103" y="157"/>
                    <a:pt x="103" y="157"/>
                    <a:pt x="103" y="157"/>
                  </a:cubicBezTo>
                  <a:cubicBezTo>
                    <a:pt x="104" y="159"/>
                    <a:pt x="104" y="159"/>
                    <a:pt x="104" y="159"/>
                  </a:cubicBezTo>
                  <a:cubicBezTo>
                    <a:pt x="104" y="161"/>
                    <a:pt x="104" y="161"/>
                    <a:pt x="104" y="161"/>
                  </a:cubicBezTo>
                  <a:cubicBezTo>
                    <a:pt x="105" y="162"/>
                    <a:pt x="105" y="162"/>
                    <a:pt x="105" y="162"/>
                  </a:cubicBezTo>
                  <a:cubicBezTo>
                    <a:pt x="105" y="163"/>
                    <a:pt x="105" y="163"/>
                    <a:pt x="105" y="163"/>
                  </a:cubicBezTo>
                  <a:cubicBezTo>
                    <a:pt x="104" y="164"/>
                    <a:pt x="104" y="164"/>
                    <a:pt x="104" y="164"/>
                  </a:cubicBezTo>
                  <a:cubicBezTo>
                    <a:pt x="104" y="166"/>
                    <a:pt x="104" y="166"/>
                    <a:pt x="104" y="166"/>
                  </a:cubicBezTo>
                  <a:cubicBezTo>
                    <a:pt x="105" y="168"/>
                    <a:pt x="105" y="168"/>
                    <a:pt x="105" y="168"/>
                  </a:cubicBezTo>
                  <a:cubicBezTo>
                    <a:pt x="106" y="170"/>
                    <a:pt x="106" y="170"/>
                    <a:pt x="106" y="170"/>
                  </a:cubicBezTo>
                  <a:cubicBezTo>
                    <a:pt x="108" y="170"/>
                    <a:pt x="108" y="170"/>
                    <a:pt x="108" y="170"/>
                  </a:cubicBezTo>
                  <a:cubicBezTo>
                    <a:pt x="108" y="172"/>
                    <a:pt x="108" y="172"/>
                    <a:pt x="108" y="172"/>
                  </a:cubicBezTo>
                  <a:cubicBezTo>
                    <a:pt x="107" y="173"/>
                    <a:pt x="107" y="173"/>
                    <a:pt x="107" y="173"/>
                  </a:cubicBezTo>
                  <a:cubicBezTo>
                    <a:pt x="107" y="173"/>
                    <a:pt x="107" y="174"/>
                    <a:pt x="107" y="174"/>
                  </a:cubicBezTo>
                  <a:cubicBezTo>
                    <a:pt x="108" y="174"/>
                    <a:pt x="109" y="175"/>
                    <a:pt x="109" y="175"/>
                  </a:cubicBezTo>
                  <a:cubicBezTo>
                    <a:pt x="111" y="174"/>
                    <a:pt x="111" y="174"/>
                    <a:pt x="111" y="174"/>
                  </a:cubicBezTo>
                  <a:cubicBezTo>
                    <a:pt x="111" y="174"/>
                    <a:pt x="112" y="174"/>
                    <a:pt x="112" y="174"/>
                  </a:cubicBezTo>
                  <a:cubicBezTo>
                    <a:pt x="112" y="175"/>
                    <a:pt x="113" y="177"/>
                    <a:pt x="113" y="177"/>
                  </a:cubicBezTo>
                  <a:cubicBezTo>
                    <a:pt x="114" y="178"/>
                    <a:pt x="114" y="178"/>
                    <a:pt x="114" y="178"/>
                  </a:cubicBezTo>
                  <a:cubicBezTo>
                    <a:pt x="114" y="180"/>
                    <a:pt x="114" y="180"/>
                    <a:pt x="114" y="180"/>
                  </a:cubicBezTo>
                  <a:cubicBezTo>
                    <a:pt x="112" y="182"/>
                    <a:pt x="112" y="182"/>
                    <a:pt x="112" y="182"/>
                  </a:cubicBezTo>
                  <a:cubicBezTo>
                    <a:pt x="110" y="184"/>
                    <a:pt x="110" y="184"/>
                    <a:pt x="110" y="184"/>
                  </a:cubicBezTo>
                  <a:cubicBezTo>
                    <a:pt x="109" y="185"/>
                    <a:pt x="109" y="185"/>
                    <a:pt x="109" y="185"/>
                  </a:cubicBezTo>
                  <a:cubicBezTo>
                    <a:pt x="109" y="187"/>
                    <a:pt x="109" y="187"/>
                    <a:pt x="109" y="187"/>
                  </a:cubicBezTo>
                  <a:cubicBezTo>
                    <a:pt x="108" y="188"/>
                    <a:pt x="108" y="188"/>
                    <a:pt x="108" y="188"/>
                  </a:cubicBezTo>
                  <a:cubicBezTo>
                    <a:pt x="106" y="189"/>
                    <a:pt x="106" y="189"/>
                    <a:pt x="106" y="189"/>
                  </a:cubicBezTo>
                  <a:cubicBezTo>
                    <a:pt x="104" y="190"/>
                    <a:pt x="104" y="190"/>
                    <a:pt x="104" y="190"/>
                  </a:cubicBezTo>
                  <a:cubicBezTo>
                    <a:pt x="103" y="190"/>
                    <a:pt x="103" y="190"/>
                    <a:pt x="103" y="190"/>
                  </a:cubicBezTo>
                  <a:cubicBezTo>
                    <a:pt x="102" y="191"/>
                    <a:pt x="102" y="191"/>
                    <a:pt x="102" y="191"/>
                  </a:cubicBezTo>
                  <a:cubicBezTo>
                    <a:pt x="99" y="192"/>
                    <a:pt x="99" y="192"/>
                    <a:pt x="99" y="192"/>
                  </a:cubicBezTo>
                  <a:cubicBezTo>
                    <a:pt x="98" y="192"/>
                    <a:pt x="98" y="192"/>
                    <a:pt x="98" y="192"/>
                  </a:cubicBezTo>
                  <a:cubicBezTo>
                    <a:pt x="96" y="196"/>
                    <a:pt x="96" y="196"/>
                    <a:pt x="96" y="196"/>
                  </a:cubicBezTo>
                  <a:cubicBezTo>
                    <a:pt x="96" y="196"/>
                    <a:pt x="96" y="198"/>
                    <a:pt x="96" y="198"/>
                  </a:cubicBezTo>
                  <a:cubicBezTo>
                    <a:pt x="96" y="198"/>
                    <a:pt x="97" y="199"/>
                    <a:pt x="97" y="199"/>
                  </a:cubicBezTo>
                  <a:cubicBezTo>
                    <a:pt x="97" y="199"/>
                    <a:pt x="95" y="201"/>
                    <a:pt x="95" y="201"/>
                  </a:cubicBezTo>
                  <a:cubicBezTo>
                    <a:pt x="95" y="201"/>
                    <a:pt x="93" y="202"/>
                    <a:pt x="93" y="202"/>
                  </a:cubicBezTo>
                  <a:cubicBezTo>
                    <a:pt x="92" y="204"/>
                    <a:pt x="92" y="204"/>
                    <a:pt x="92" y="204"/>
                  </a:cubicBezTo>
                  <a:cubicBezTo>
                    <a:pt x="93" y="205"/>
                    <a:pt x="93" y="205"/>
                    <a:pt x="93" y="205"/>
                  </a:cubicBezTo>
                  <a:cubicBezTo>
                    <a:pt x="91" y="205"/>
                    <a:pt x="91" y="205"/>
                    <a:pt x="91" y="205"/>
                  </a:cubicBezTo>
                  <a:cubicBezTo>
                    <a:pt x="92" y="207"/>
                    <a:pt x="92" y="207"/>
                    <a:pt x="92" y="207"/>
                  </a:cubicBezTo>
                  <a:cubicBezTo>
                    <a:pt x="91" y="208"/>
                    <a:pt x="91" y="208"/>
                    <a:pt x="91" y="208"/>
                  </a:cubicBezTo>
                  <a:cubicBezTo>
                    <a:pt x="92" y="209"/>
                    <a:pt x="92" y="209"/>
                    <a:pt x="92" y="209"/>
                  </a:cubicBezTo>
                  <a:cubicBezTo>
                    <a:pt x="92" y="209"/>
                    <a:pt x="93" y="212"/>
                    <a:pt x="93" y="212"/>
                  </a:cubicBezTo>
                  <a:cubicBezTo>
                    <a:pt x="93" y="213"/>
                    <a:pt x="94" y="214"/>
                    <a:pt x="94" y="214"/>
                  </a:cubicBezTo>
                  <a:cubicBezTo>
                    <a:pt x="94" y="214"/>
                    <a:pt x="95" y="215"/>
                    <a:pt x="95" y="215"/>
                  </a:cubicBezTo>
                  <a:cubicBezTo>
                    <a:pt x="95" y="216"/>
                    <a:pt x="95" y="217"/>
                    <a:pt x="95" y="218"/>
                  </a:cubicBezTo>
                  <a:cubicBezTo>
                    <a:pt x="95" y="219"/>
                    <a:pt x="96" y="221"/>
                    <a:pt x="96" y="221"/>
                  </a:cubicBezTo>
                  <a:cubicBezTo>
                    <a:pt x="97" y="223"/>
                    <a:pt x="97" y="223"/>
                    <a:pt x="97" y="223"/>
                  </a:cubicBezTo>
                  <a:cubicBezTo>
                    <a:pt x="97" y="223"/>
                    <a:pt x="97" y="224"/>
                    <a:pt x="97" y="224"/>
                  </a:cubicBezTo>
                  <a:cubicBezTo>
                    <a:pt x="98" y="224"/>
                    <a:pt x="100" y="224"/>
                    <a:pt x="100" y="224"/>
                  </a:cubicBezTo>
                  <a:cubicBezTo>
                    <a:pt x="100" y="224"/>
                    <a:pt x="102" y="224"/>
                    <a:pt x="102" y="224"/>
                  </a:cubicBezTo>
                  <a:cubicBezTo>
                    <a:pt x="102" y="224"/>
                    <a:pt x="103" y="223"/>
                    <a:pt x="104" y="224"/>
                  </a:cubicBezTo>
                  <a:cubicBezTo>
                    <a:pt x="104" y="224"/>
                    <a:pt x="104" y="225"/>
                    <a:pt x="104" y="225"/>
                  </a:cubicBezTo>
                  <a:cubicBezTo>
                    <a:pt x="104" y="225"/>
                    <a:pt x="104" y="226"/>
                    <a:pt x="104" y="226"/>
                  </a:cubicBezTo>
                  <a:cubicBezTo>
                    <a:pt x="100" y="230"/>
                    <a:pt x="100" y="230"/>
                    <a:pt x="100" y="230"/>
                  </a:cubicBezTo>
                  <a:cubicBezTo>
                    <a:pt x="100" y="233"/>
                    <a:pt x="100" y="233"/>
                    <a:pt x="100" y="233"/>
                  </a:cubicBezTo>
                  <a:cubicBezTo>
                    <a:pt x="100" y="233"/>
                    <a:pt x="99" y="233"/>
                    <a:pt x="99" y="233"/>
                  </a:cubicBezTo>
                  <a:cubicBezTo>
                    <a:pt x="98" y="233"/>
                    <a:pt x="97" y="233"/>
                    <a:pt x="97" y="233"/>
                  </a:cubicBezTo>
                  <a:cubicBezTo>
                    <a:pt x="95" y="231"/>
                    <a:pt x="95" y="231"/>
                    <a:pt x="95" y="231"/>
                  </a:cubicBezTo>
                  <a:cubicBezTo>
                    <a:pt x="93" y="232"/>
                    <a:pt x="93" y="232"/>
                    <a:pt x="93" y="232"/>
                  </a:cubicBezTo>
                  <a:cubicBezTo>
                    <a:pt x="93" y="233"/>
                    <a:pt x="93" y="233"/>
                    <a:pt x="93" y="233"/>
                  </a:cubicBezTo>
                  <a:cubicBezTo>
                    <a:pt x="93" y="233"/>
                    <a:pt x="91" y="233"/>
                    <a:pt x="91" y="233"/>
                  </a:cubicBezTo>
                  <a:cubicBezTo>
                    <a:pt x="91" y="233"/>
                    <a:pt x="88" y="233"/>
                    <a:pt x="88" y="233"/>
                  </a:cubicBezTo>
                  <a:cubicBezTo>
                    <a:pt x="87" y="234"/>
                    <a:pt x="87" y="234"/>
                    <a:pt x="87" y="234"/>
                  </a:cubicBezTo>
                  <a:cubicBezTo>
                    <a:pt x="86" y="238"/>
                    <a:pt x="86" y="238"/>
                    <a:pt x="86" y="238"/>
                  </a:cubicBezTo>
                  <a:cubicBezTo>
                    <a:pt x="84" y="240"/>
                    <a:pt x="84" y="240"/>
                    <a:pt x="84" y="240"/>
                  </a:cubicBezTo>
                  <a:cubicBezTo>
                    <a:pt x="82" y="241"/>
                    <a:pt x="82" y="241"/>
                    <a:pt x="82" y="241"/>
                  </a:cubicBezTo>
                  <a:cubicBezTo>
                    <a:pt x="80" y="243"/>
                    <a:pt x="80" y="243"/>
                    <a:pt x="80" y="243"/>
                  </a:cubicBezTo>
                  <a:cubicBezTo>
                    <a:pt x="77" y="244"/>
                    <a:pt x="77" y="244"/>
                    <a:pt x="77" y="244"/>
                  </a:cubicBezTo>
                  <a:cubicBezTo>
                    <a:pt x="77" y="244"/>
                    <a:pt x="76" y="245"/>
                    <a:pt x="76" y="245"/>
                  </a:cubicBezTo>
                  <a:cubicBezTo>
                    <a:pt x="76" y="246"/>
                    <a:pt x="75" y="249"/>
                    <a:pt x="75" y="249"/>
                  </a:cubicBezTo>
                  <a:cubicBezTo>
                    <a:pt x="75" y="249"/>
                    <a:pt x="73" y="250"/>
                    <a:pt x="73" y="251"/>
                  </a:cubicBezTo>
                  <a:cubicBezTo>
                    <a:pt x="73" y="251"/>
                    <a:pt x="71" y="252"/>
                    <a:pt x="71" y="252"/>
                  </a:cubicBezTo>
                  <a:cubicBezTo>
                    <a:pt x="71" y="252"/>
                    <a:pt x="71" y="254"/>
                    <a:pt x="71" y="254"/>
                  </a:cubicBezTo>
                  <a:cubicBezTo>
                    <a:pt x="71" y="254"/>
                    <a:pt x="72" y="256"/>
                    <a:pt x="72" y="256"/>
                  </a:cubicBezTo>
                  <a:cubicBezTo>
                    <a:pt x="72" y="259"/>
                    <a:pt x="72" y="259"/>
                    <a:pt x="72" y="259"/>
                  </a:cubicBezTo>
                  <a:cubicBezTo>
                    <a:pt x="72" y="261"/>
                    <a:pt x="72" y="261"/>
                    <a:pt x="72" y="261"/>
                  </a:cubicBezTo>
                  <a:cubicBezTo>
                    <a:pt x="73" y="263"/>
                    <a:pt x="73" y="263"/>
                    <a:pt x="73" y="263"/>
                  </a:cubicBezTo>
                  <a:cubicBezTo>
                    <a:pt x="72" y="265"/>
                    <a:pt x="72" y="265"/>
                    <a:pt x="72" y="265"/>
                  </a:cubicBezTo>
                  <a:cubicBezTo>
                    <a:pt x="71" y="268"/>
                    <a:pt x="71" y="268"/>
                    <a:pt x="71" y="268"/>
                  </a:cubicBezTo>
                  <a:cubicBezTo>
                    <a:pt x="71" y="269"/>
                    <a:pt x="71" y="269"/>
                    <a:pt x="71" y="269"/>
                  </a:cubicBezTo>
                  <a:cubicBezTo>
                    <a:pt x="71" y="271"/>
                    <a:pt x="71" y="271"/>
                    <a:pt x="71" y="271"/>
                  </a:cubicBezTo>
                  <a:cubicBezTo>
                    <a:pt x="71" y="275"/>
                    <a:pt x="71" y="275"/>
                    <a:pt x="71" y="275"/>
                  </a:cubicBezTo>
                  <a:cubicBezTo>
                    <a:pt x="68" y="274"/>
                    <a:pt x="68" y="274"/>
                    <a:pt x="68" y="274"/>
                  </a:cubicBezTo>
                  <a:cubicBezTo>
                    <a:pt x="65" y="274"/>
                    <a:pt x="65" y="274"/>
                    <a:pt x="65" y="274"/>
                  </a:cubicBezTo>
                  <a:cubicBezTo>
                    <a:pt x="62" y="275"/>
                    <a:pt x="62" y="275"/>
                    <a:pt x="62" y="275"/>
                  </a:cubicBezTo>
                  <a:cubicBezTo>
                    <a:pt x="58" y="277"/>
                    <a:pt x="58" y="277"/>
                    <a:pt x="58" y="277"/>
                  </a:cubicBezTo>
                  <a:cubicBezTo>
                    <a:pt x="52" y="278"/>
                    <a:pt x="52" y="278"/>
                    <a:pt x="52" y="278"/>
                  </a:cubicBezTo>
                  <a:cubicBezTo>
                    <a:pt x="47" y="278"/>
                    <a:pt x="47" y="278"/>
                    <a:pt x="47" y="278"/>
                  </a:cubicBezTo>
                  <a:cubicBezTo>
                    <a:pt x="44" y="277"/>
                    <a:pt x="44" y="277"/>
                    <a:pt x="44" y="277"/>
                  </a:cubicBezTo>
                  <a:cubicBezTo>
                    <a:pt x="42" y="276"/>
                    <a:pt x="42" y="276"/>
                    <a:pt x="42" y="276"/>
                  </a:cubicBezTo>
                  <a:cubicBezTo>
                    <a:pt x="40" y="274"/>
                    <a:pt x="40" y="274"/>
                    <a:pt x="40" y="274"/>
                  </a:cubicBezTo>
                  <a:cubicBezTo>
                    <a:pt x="37" y="271"/>
                    <a:pt x="37" y="271"/>
                    <a:pt x="37" y="271"/>
                  </a:cubicBezTo>
                  <a:cubicBezTo>
                    <a:pt x="34" y="271"/>
                    <a:pt x="34" y="271"/>
                    <a:pt x="34" y="271"/>
                  </a:cubicBezTo>
                  <a:cubicBezTo>
                    <a:pt x="32" y="270"/>
                    <a:pt x="32" y="270"/>
                    <a:pt x="32" y="270"/>
                  </a:cubicBezTo>
                  <a:cubicBezTo>
                    <a:pt x="30" y="269"/>
                    <a:pt x="30" y="269"/>
                    <a:pt x="30" y="269"/>
                  </a:cubicBezTo>
                  <a:cubicBezTo>
                    <a:pt x="28" y="268"/>
                    <a:pt x="28" y="268"/>
                    <a:pt x="28" y="268"/>
                  </a:cubicBezTo>
                  <a:cubicBezTo>
                    <a:pt x="26" y="268"/>
                    <a:pt x="26" y="268"/>
                    <a:pt x="26" y="268"/>
                  </a:cubicBezTo>
                  <a:cubicBezTo>
                    <a:pt x="22" y="266"/>
                    <a:pt x="22" y="266"/>
                    <a:pt x="22" y="266"/>
                  </a:cubicBezTo>
                  <a:cubicBezTo>
                    <a:pt x="18" y="264"/>
                    <a:pt x="18" y="264"/>
                    <a:pt x="18" y="264"/>
                  </a:cubicBezTo>
                  <a:cubicBezTo>
                    <a:pt x="16" y="265"/>
                    <a:pt x="16" y="265"/>
                    <a:pt x="16" y="265"/>
                  </a:cubicBezTo>
                  <a:cubicBezTo>
                    <a:pt x="16" y="266"/>
                    <a:pt x="16" y="266"/>
                    <a:pt x="16" y="266"/>
                  </a:cubicBezTo>
                  <a:cubicBezTo>
                    <a:pt x="13" y="265"/>
                    <a:pt x="13" y="265"/>
                    <a:pt x="13" y="265"/>
                  </a:cubicBezTo>
                  <a:cubicBezTo>
                    <a:pt x="11" y="265"/>
                    <a:pt x="11" y="265"/>
                    <a:pt x="11" y="265"/>
                  </a:cubicBezTo>
                  <a:cubicBezTo>
                    <a:pt x="9" y="265"/>
                    <a:pt x="9" y="265"/>
                    <a:pt x="9" y="265"/>
                  </a:cubicBezTo>
                  <a:cubicBezTo>
                    <a:pt x="5" y="266"/>
                    <a:pt x="5" y="266"/>
                    <a:pt x="5" y="266"/>
                  </a:cubicBezTo>
                  <a:cubicBezTo>
                    <a:pt x="2" y="267"/>
                    <a:pt x="2" y="267"/>
                    <a:pt x="2" y="267"/>
                  </a:cubicBezTo>
                  <a:cubicBezTo>
                    <a:pt x="0" y="266"/>
                    <a:pt x="0" y="266"/>
                    <a:pt x="0" y="266"/>
                  </a:cubicBezTo>
                  <a:cubicBezTo>
                    <a:pt x="2" y="264"/>
                    <a:pt x="2" y="264"/>
                    <a:pt x="2" y="264"/>
                  </a:cubicBezTo>
                  <a:cubicBezTo>
                    <a:pt x="4" y="261"/>
                    <a:pt x="4" y="261"/>
                    <a:pt x="4" y="261"/>
                  </a:cubicBezTo>
                  <a:cubicBezTo>
                    <a:pt x="6" y="260"/>
                    <a:pt x="6" y="260"/>
                    <a:pt x="6" y="260"/>
                  </a:cubicBezTo>
                  <a:cubicBezTo>
                    <a:pt x="7" y="257"/>
                    <a:pt x="7" y="257"/>
                    <a:pt x="7" y="257"/>
                  </a:cubicBezTo>
                  <a:cubicBezTo>
                    <a:pt x="10" y="255"/>
                    <a:pt x="10" y="255"/>
                    <a:pt x="10" y="255"/>
                  </a:cubicBezTo>
                  <a:cubicBezTo>
                    <a:pt x="10" y="252"/>
                    <a:pt x="10" y="252"/>
                    <a:pt x="10" y="252"/>
                  </a:cubicBezTo>
                  <a:cubicBezTo>
                    <a:pt x="12" y="248"/>
                    <a:pt x="12" y="248"/>
                    <a:pt x="12" y="248"/>
                  </a:cubicBezTo>
                  <a:cubicBezTo>
                    <a:pt x="12" y="248"/>
                    <a:pt x="14" y="248"/>
                    <a:pt x="14" y="247"/>
                  </a:cubicBezTo>
                  <a:cubicBezTo>
                    <a:pt x="15" y="245"/>
                    <a:pt x="15" y="244"/>
                    <a:pt x="16" y="243"/>
                  </a:cubicBezTo>
                  <a:cubicBezTo>
                    <a:pt x="16" y="242"/>
                    <a:pt x="17" y="242"/>
                    <a:pt x="17" y="241"/>
                  </a:cubicBezTo>
                  <a:cubicBezTo>
                    <a:pt x="17" y="240"/>
                    <a:pt x="16" y="237"/>
                    <a:pt x="16" y="237"/>
                  </a:cubicBezTo>
                  <a:cubicBezTo>
                    <a:pt x="16" y="237"/>
                    <a:pt x="18" y="233"/>
                    <a:pt x="18" y="233"/>
                  </a:cubicBezTo>
                  <a:cubicBezTo>
                    <a:pt x="19" y="232"/>
                    <a:pt x="19" y="228"/>
                    <a:pt x="19" y="228"/>
                  </a:cubicBezTo>
                  <a:cubicBezTo>
                    <a:pt x="19" y="228"/>
                    <a:pt x="20" y="226"/>
                    <a:pt x="21" y="225"/>
                  </a:cubicBezTo>
                  <a:cubicBezTo>
                    <a:pt x="21" y="224"/>
                    <a:pt x="21" y="221"/>
                    <a:pt x="21" y="221"/>
                  </a:cubicBezTo>
                  <a:cubicBezTo>
                    <a:pt x="19" y="218"/>
                    <a:pt x="19" y="218"/>
                    <a:pt x="19" y="218"/>
                  </a:cubicBezTo>
                  <a:cubicBezTo>
                    <a:pt x="21" y="214"/>
                    <a:pt x="21" y="214"/>
                    <a:pt x="21" y="214"/>
                  </a:cubicBezTo>
                  <a:cubicBezTo>
                    <a:pt x="24" y="209"/>
                    <a:pt x="24" y="209"/>
                    <a:pt x="24" y="209"/>
                  </a:cubicBezTo>
                  <a:cubicBezTo>
                    <a:pt x="27" y="204"/>
                    <a:pt x="27" y="204"/>
                    <a:pt x="27" y="204"/>
                  </a:cubicBezTo>
                  <a:cubicBezTo>
                    <a:pt x="28" y="199"/>
                    <a:pt x="28" y="199"/>
                    <a:pt x="28" y="199"/>
                  </a:cubicBezTo>
                  <a:cubicBezTo>
                    <a:pt x="28" y="199"/>
                    <a:pt x="28" y="197"/>
                    <a:pt x="28" y="196"/>
                  </a:cubicBezTo>
                  <a:cubicBezTo>
                    <a:pt x="28" y="196"/>
                    <a:pt x="28" y="194"/>
                    <a:pt x="28" y="194"/>
                  </a:cubicBezTo>
                  <a:cubicBezTo>
                    <a:pt x="28" y="194"/>
                    <a:pt x="28" y="192"/>
                    <a:pt x="28" y="192"/>
                  </a:cubicBezTo>
                  <a:cubicBezTo>
                    <a:pt x="28" y="192"/>
                    <a:pt x="27" y="190"/>
                    <a:pt x="27" y="190"/>
                  </a:cubicBezTo>
                  <a:cubicBezTo>
                    <a:pt x="26" y="187"/>
                    <a:pt x="26" y="187"/>
                    <a:pt x="26" y="187"/>
                  </a:cubicBezTo>
                  <a:cubicBezTo>
                    <a:pt x="25" y="188"/>
                    <a:pt x="25" y="188"/>
                    <a:pt x="25" y="188"/>
                  </a:cubicBezTo>
                  <a:cubicBezTo>
                    <a:pt x="25" y="188"/>
                    <a:pt x="24" y="189"/>
                    <a:pt x="23" y="188"/>
                  </a:cubicBezTo>
                  <a:cubicBezTo>
                    <a:pt x="23" y="188"/>
                    <a:pt x="19" y="188"/>
                    <a:pt x="19" y="188"/>
                  </a:cubicBezTo>
                  <a:cubicBezTo>
                    <a:pt x="17" y="189"/>
                    <a:pt x="17" y="189"/>
                    <a:pt x="17" y="189"/>
                  </a:cubicBezTo>
                  <a:cubicBezTo>
                    <a:pt x="14" y="188"/>
                    <a:pt x="14" y="188"/>
                    <a:pt x="14" y="188"/>
                  </a:cubicBezTo>
                  <a:cubicBezTo>
                    <a:pt x="14" y="188"/>
                    <a:pt x="13" y="189"/>
                    <a:pt x="12" y="189"/>
                  </a:cubicBezTo>
                  <a:cubicBezTo>
                    <a:pt x="12" y="189"/>
                    <a:pt x="11" y="189"/>
                    <a:pt x="11" y="188"/>
                  </a:cubicBezTo>
                  <a:cubicBezTo>
                    <a:pt x="11" y="188"/>
                    <a:pt x="14" y="185"/>
                    <a:pt x="14" y="185"/>
                  </a:cubicBezTo>
                  <a:cubicBezTo>
                    <a:pt x="14" y="185"/>
                    <a:pt x="14" y="185"/>
                    <a:pt x="14" y="184"/>
                  </a:cubicBezTo>
                  <a:cubicBezTo>
                    <a:pt x="14" y="183"/>
                    <a:pt x="14" y="181"/>
                    <a:pt x="14" y="181"/>
                  </a:cubicBezTo>
                  <a:cubicBezTo>
                    <a:pt x="14" y="180"/>
                    <a:pt x="13" y="177"/>
                    <a:pt x="13" y="177"/>
                  </a:cubicBezTo>
                  <a:cubicBezTo>
                    <a:pt x="13" y="177"/>
                    <a:pt x="12" y="176"/>
                    <a:pt x="13" y="175"/>
                  </a:cubicBezTo>
                  <a:cubicBezTo>
                    <a:pt x="13" y="174"/>
                    <a:pt x="14" y="174"/>
                    <a:pt x="14" y="174"/>
                  </a:cubicBezTo>
                  <a:cubicBezTo>
                    <a:pt x="12" y="173"/>
                    <a:pt x="12" y="173"/>
                    <a:pt x="12" y="173"/>
                  </a:cubicBezTo>
                  <a:cubicBezTo>
                    <a:pt x="12" y="173"/>
                    <a:pt x="12" y="173"/>
                    <a:pt x="11" y="173"/>
                  </a:cubicBezTo>
                  <a:cubicBezTo>
                    <a:pt x="10" y="174"/>
                    <a:pt x="9" y="174"/>
                    <a:pt x="9" y="174"/>
                  </a:cubicBezTo>
                  <a:cubicBezTo>
                    <a:pt x="8" y="172"/>
                    <a:pt x="8" y="172"/>
                    <a:pt x="8" y="172"/>
                  </a:cubicBezTo>
                  <a:cubicBezTo>
                    <a:pt x="8" y="172"/>
                    <a:pt x="7" y="173"/>
                    <a:pt x="7" y="172"/>
                  </a:cubicBezTo>
                  <a:cubicBezTo>
                    <a:pt x="6" y="172"/>
                    <a:pt x="4" y="171"/>
                    <a:pt x="4" y="171"/>
                  </a:cubicBezTo>
                  <a:cubicBezTo>
                    <a:pt x="4" y="171"/>
                    <a:pt x="4" y="169"/>
                    <a:pt x="4" y="169"/>
                  </a:cubicBezTo>
                  <a:cubicBezTo>
                    <a:pt x="5" y="168"/>
                    <a:pt x="5" y="168"/>
                    <a:pt x="5" y="167"/>
                  </a:cubicBezTo>
                  <a:cubicBezTo>
                    <a:pt x="5" y="166"/>
                    <a:pt x="5" y="165"/>
                    <a:pt x="6" y="164"/>
                  </a:cubicBezTo>
                  <a:cubicBezTo>
                    <a:pt x="6" y="163"/>
                    <a:pt x="7" y="162"/>
                    <a:pt x="8" y="162"/>
                  </a:cubicBezTo>
                  <a:cubicBezTo>
                    <a:pt x="9" y="161"/>
                    <a:pt x="9" y="161"/>
                    <a:pt x="9" y="161"/>
                  </a:cubicBezTo>
                  <a:cubicBezTo>
                    <a:pt x="11" y="157"/>
                    <a:pt x="11" y="157"/>
                    <a:pt x="11" y="157"/>
                  </a:cubicBezTo>
                  <a:cubicBezTo>
                    <a:pt x="11" y="157"/>
                    <a:pt x="11" y="155"/>
                    <a:pt x="11" y="155"/>
                  </a:cubicBezTo>
                  <a:cubicBezTo>
                    <a:pt x="11" y="155"/>
                    <a:pt x="12" y="153"/>
                    <a:pt x="12" y="152"/>
                  </a:cubicBezTo>
                  <a:cubicBezTo>
                    <a:pt x="12" y="152"/>
                    <a:pt x="13" y="150"/>
                    <a:pt x="13" y="150"/>
                  </a:cubicBezTo>
                  <a:cubicBezTo>
                    <a:pt x="13" y="150"/>
                    <a:pt x="14" y="149"/>
                    <a:pt x="14" y="148"/>
                  </a:cubicBezTo>
                  <a:cubicBezTo>
                    <a:pt x="15" y="148"/>
                    <a:pt x="17" y="146"/>
                    <a:pt x="17" y="146"/>
                  </a:cubicBezTo>
                  <a:cubicBezTo>
                    <a:pt x="17" y="146"/>
                    <a:pt x="18" y="143"/>
                    <a:pt x="18" y="143"/>
                  </a:cubicBezTo>
                  <a:cubicBezTo>
                    <a:pt x="18" y="143"/>
                    <a:pt x="19" y="140"/>
                    <a:pt x="19" y="140"/>
                  </a:cubicBezTo>
                  <a:cubicBezTo>
                    <a:pt x="18" y="138"/>
                    <a:pt x="18" y="138"/>
                    <a:pt x="18" y="138"/>
                  </a:cubicBezTo>
                  <a:cubicBezTo>
                    <a:pt x="17" y="137"/>
                    <a:pt x="17" y="137"/>
                    <a:pt x="17" y="137"/>
                  </a:cubicBezTo>
                  <a:cubicBezTo>
                    <a:pt x="19" y="136"/>
                    <a:pt x="19" y="136"/>
                    <a:pt x="19" y="136"/>
                  </a:cubicBezTo>
                  <a:cubicBezTo>
                    <a:pt x="19" y="136"/>
                    <a:pt x="19" y="136"/>
                    <a:pt x="20" y="136"/>
                  </a:cubicBezTo>
                  <a:cubicBezTo>
                    <a:pt x="21" y="136"/>
                    <a:pt x="22" y="135"/>
                    <a:pt x="22" y="135"/>
                  </a:cubicBezTo>
                  <a:cubicBezTo>
                    <a:pt x="23" y="135"/>
                    <a:pt x="25" y="134"/>
                    <a:pt x="25" y="134"/>
                  </a:cubicBezTo>
                  <a:cubicBezTo>
                    <a:pt x="25" y="133"/>
                    <a:pt x="26" y="133"/>
                    <a:pt x="26" y="133"/>
                  </a:cubicBezTo>
                  <a:cubicBezTo>
                    <a:pt x="27" y="133"/>
                    <a:pt x="29" y="132"/>
                    <a:pt x="29" y="132"/>
                  </a:cubicBezTo>
                  <a:cubicBezTo>
                    <a:pt x="29" y="132"/>
                    <a:pt x="30" y="131"/>
                    <a:pt x="30" y="131"/>
                  </a:cubicBezTo>
                  <a:cubicBezTo>
                    <a:pt x="30" y="130"/>
                    <a:pt x="30" y="130"/>
                    <a:pt x="30" y="130"/>
                  </a:cubicBezTo>
                  <a:cubicBezTo>
                    <a:pt x="32" y="129"/>
                    <a:pt x="32" y="129"/>
                    <a:pt x="32" y="129"/>
                  </a:cubicBezTo>
                  <a:cubicBezTo>
                    <a:pt x="32" y="129"/>
                    <a:pt x="33" y="128"/>
                    <a:pt x="33" y="127"/>
                  </a:cubicBezTo>
                  <a:cubicBezTo>
                    <a:pt x="33" y="127"/>
                    <a:pt x="34" y="125"/>
                    <a:pt x="34" y="125"/>
                  </a:cubicBezTo>
                  <a:cubicBezTo>
                    <a:pt x="34" y="124"/>
                    <a:pt x="37" y="121"/>
                    <a:pt x="37" y="121"/>
                  </a:cubicBezTo>
                  <a:cubicBezTo>
                    <a:pt x="41" y="114"/>
                    <a:pt x="41" y="114"/>
                    <a:pt x="41" y="114"/>
                  </a:cubicBezTo>
                  <a:cubicBezTo>
                    <a:pt x="50" y="100"/>
                    <a:pt x="50" y="100"/>
                    <a:pt x="50" y="100"/>
                  </a:cubicBezTo>
                  <a:cubicBezTo>
                    <a:pt x="49" y="98"/>
                    <a:pt x="49" y="98"/>
                    <a:pt x="49" y="98"/>
                  </a:cubicBezTo>
                  <a:cubicBezTo>
                    <a:pt x="52" y="93"/>
                    <a:pt x="52" y="93"/>
                    <a:pt x="52" y="93"/>
                  </a:cubicBezTo>
                  <a:cubicBezTo>
                    <a:pt x="57" y="85"/>
                    <a:pt x="57" y="85"/>
                    <a:pt x="57" y="85"/>
                  </a:cubicBezTo>
                  <a:cubicBezTo>
                    <a:pt x="62" y="74"/>
                    <a:pt x="62" y="74"/>
                    <a:pt x="62" y="74"/>
                  </a:cubicBezTo>
                  <a:cubicBezTo>
                    <a:pt x="65" y="68"/>
                    <a:pt x="65" y="68"/>
                    <a:pt x="65" y="68"/>
                  </a:cubicBezTo>
                  <a:cubicBezTo>
                    <a:pt x="69" y="61"/>
                    <a:pt x="69" y="61"/>
                    <a:pt x="69" y="61"/>
                  </a:cubicBezTo>
                  <a:cubicBezTo>
                    <a:pt x="71" y="55"/>
                    <a:pt x="71" y="55"/>
                    <a:pt x="71" y="55"/>
                  </a:cubicBezTo>
                  <a:cubicBezTo>
                    <a:pt x="71" y="48"/>
                    <a:pt x="71" y="48"/>
                    <a:pt x="71" y="48"/>
                  </a:cubicBezTo>
                  <a:cubicBezTo>
                    <a:pt x="71" y="43"/>
                    <a:pt x="71" y="43"/>
                    <a:pt x="71" y="43"/>
                  </a:cubicBezTo>
                  <a:cubicBezTo>
                    <a:pt x="71" y="39"/>
                    <a:pt x="71" y="39"/>
                    <a:pt x="71" y="39"/>
                  </a:cubicBezTo>
                  <a:cubicBezTo>
                    <a:pt x="71" y="37"/>
                    <a:pt x="71" y="37"/>
                    <a:pt x="71" y="37"/>
                  </a:cubicBezTo>
                  <a:cubicBezTo>
                    <a:pt x="71" y="35"/>
                    <a:pt x="71" y="35"/>
                    <a:pt x="71" y="35"/>
                  </a:cubicBezTo>
                  <a:cubicBezTo>
                    <a:pt x="70" y="32"/>
                    <a:pt x="70" y="32"/>
                    <a:pt x="70" y="32"/>
                  </a:cubicBezTo>
                  <a:cubicBezTo>
                    <a:pt x="72" y="30"/>
                    <a:pt x="72" y="30"/>
                    <a:pt x="72" y="30"/>
                  </a:cubicBezTo>
                  <a:cubicBezTo>
                    <a:pt x="72" y="28"/>
                    <a:pt x="72" y="28"/>
                    <a:pt x="72" y="28"/>
                  </a:cubicBezTo>
                  <a:cubicBezTo>
                    <a:pt x="72" y="26"/>
                    <a:pt x="72" y="26"/>
                    <a:pt x="72" y="26"/>
                  </a:cubicBezTo>
                  <a:cubicBezTo>
                    <a:pt x="72" y="24"/>
                    <a:pt x="72" y="24"/>
                    <a:pt x="72" y="24"/>
                  </a:cubicBezTo>
                  <a:cubicBezTo>
                    <a:pt x="73" y="22"/>
                    <a:pt x="73" y="22"/>
                    <a:pt x="73" y="22"/>
                  </a:cubicBezTo>
                  <a:cubicBezTo>
                    <a:pt x="72" y="19"/>
                    <a:pt x="72" y="19"/>
                    <a:pt x="72" y="19"/>
                  </a:cubicBezTo>
                  <a:cubicBezTo>
                    <a:pt x="73" y="17"/>
                    <a:pt x="73" y="17"/>
                    <a:pt x="73" y="17"/>
                  </a:cubicBezTo>
                  <a:cubicBezTo>
                    <a:pt x="72" y="16"/>
                    <a:pt x="72" y="16"/>
                    <a:pt x="72" y="16"/>
                  </a:cubicBezTo>
                  <a:cubicBezTo>
                    <a:pt x="73" y="13"/>
                    <a:pt x="73" y="13"/>
                    <a:pt x="73" y="13"/>
                  </a:cubicBezTo>
                  <a:cubicBezTo>
                    <a:pt x="73" y="11"/>
                    <a:pt x="73" y="11"/>
                    <a:pt x="73" y="11"/>
                  </a:cubicBezTo>
                  <a:lnTo>
                    <a:pt x="74" y="9"/>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39" name="Freeform 78">
              <a:extLst>
                <a:ext uri="{FF2B5EF4-FFF2-40B4-BE49-F238E27FC236}">
                  <a16:creationId xmlns:a16="http://schemas.microsoft.com/office/drawing/2014/main" id="{7C2068D0-E898-6E4C-AD50-B628CE3F9F68}"/>
                </a:ext>
              </a:extLst>
            </p:cNvPr>
            <p:cNvSpPr>
              <a:spLocks noEditPoints="1"/>
            </p:cNvSpPr>
            <p:nvPr/>
          </p:nvSpPr>
          <p:spPr bwMode="auto">
            <a:xfrm>
              <a:off x="4704933" y="2283682"/>
              <a:ext cx="711331" cy="913063"/>
            </a:xfrm>
            <a:custGeom>
              <a:avLst/>
              <a:gdLst>
                <a:gd name="T0" fmla="*/ 264 w 312"/>
                <a:gd name="T1" fmla="*/ 340 h 413"/>
                <a:gd name="T2" fmla="*/ 240 w 312"/>
                <a:gd name="T3" fmla="*/ 363 h 413"/>
                <a:gd name="T4" fmla="*/ 252 w 312"/>
                <a:gd name="T5" fmla="*/ 385 h 413"/>
                <a:gd name="T6" fmla="*/ 237 w 312"/>
                <a:gd name="T7" fmla="*/ 387 h 413"/>
                <a:gd name="T8" fmla="*/ 211 w 312"/>
                <a:gd name="T9" fmla="*/ 393 h 413"/>
                <a:gd name="T10" fmla="*/ 177 w 312"/>
                <a:gd name="T11" fmla="*/ 404 h 413"/>
                <a:gd name="T12" fmla="*/ 157 w 312"/>
                <a:gd name="T13" fmla="*/ 404 h 413"/>
                <a:gd name="T14" fmla="*/ 142 w 312"/>
                <a:gd name="T15" fmla="*/ 400 h 413"/>
                <a:gd name="T16" fmla="*/ 121 w 312"/>
                <a:gd name="T17" fmla="*/ 394 h 413"/>
                <a:gd name="T18" fmla="*/ 101 w 312"/>
                <a:gd name="T19" fmla="*/ 391 h 413"/>
                <a:gd name="T20" fmla="*/ 94 w 312"/>
                <a:gd name="T21" fmla="*/ 388 h 413"/>
                <a:gd name="T22" fmla="*/ 89 w 312"/>
                <a:gd name="T23" fmla="*/ 383 h 413"/>
                <a:gd name="T24" fmla="*/ 90 w 312"/>
                <a:gd name="T25" fmla="*/ 393 h 413"/>
                <a:gd name="T26" fmla="*/ 73 w 312"/>
                <a:gd name="T27" fmla="*/ 396 h 413"/>
                <a:gd name="T28" fmla="*/ 57 w 312"/>
                <a:gd name="T29" fmla="*/ 396 h 413"/>
                <a:gd name="T30" fmla="*/ 53 w 312"/>
                <a:gd name="T31" fmla="*/ 368 h 413"/>
                <a:gd name="T32" fmla="*/ 50 w 312"/>
                <a:gd name="T33" fmla="*/ 308 h 413"/>
                <a:gd name="T34" fmla="*/ 13 w 312"/>
                <a:gd name="T35" fmla="*/ 292 h 413"/>
                <a:gd name="T36" fmla="*/ 6 w 312"/>
                <a:gd name="T37" fmla="*/ 262 h 413"/>
                <a:gd name="T38" fmla="*/ 12 w 312"/>
                <a:gd name="T39" fmla="*/ 245 h 413"/>
                <a:gd name="T40" fmla="*/ 11 w 312"/>
                <a:gd name="T41" fmla="*/ 228 h 413"/>
                <a:gd name="T42" fmla="*/ 5 w 312"/>
                <a:gd name="T43" fmla="*/ 217 h 413"/>
                <a:gd name="T44" fmla="*/ 1 w 312"/>
                <a:gd name="T45" fmla="*/ 207 h 413"/>
                <a:gd name="T46" fmla="*/ 7 w 312"/>
                <a:gd name="T47" fmla="*/ 198 h 413"/>
                <a:gd name="T48" fmla="*/ 9 w 312"/>
                <a:gd name="T49" fmla="*/ 175 h 413"/>
                <a:gd name="T50" fmla="*/ 12 w 312"/>
                <a:gd name="T51" fmla="*/ 161 h 413"/>
                <a:gd name="T52" fmla="*/ 32 w 312"/>
                <a:gd name="T53" fmla="*/ 160 h 413"/>
                <a:gd name="T54" fmla="*/ 41 w 312"/>
                <a:gd name="T55" fmla="*/ 146 h 413"/>
                <a:gd name="T56" fmla="*/ 33 w 312"/>
                <a:gd name="T57" fmla="*/ 128 h 413"/>
                <a:gd name="T58" fmla="*/ 47 w 312"/>
                <a:gd name="T59" fmla="*/ 94 h 413"/>
                <a:gd name="T60" fmla="*/ 49 w 312"/>
                <a:gd name="T61" fmla="*/ 65 h 413"/>
                <a:gd name="T62" fmla="*/ 78 w 312"/>
                <a:gd name="T63" fmla="*/ 80 h 413"/>
                <a:gd name="T64" fmla="*/ 93 w 312"/>
                <a:gd name="T65" fmla="*/ 74 h 413"/>
                <a:gd name="T66" fmla="*/ 114 w 312"/>
                <a:gd name="T67" fmla="*/ 57 h 413"/>
                <a:gd name="T68" fmla="*/ 102 w 312"/>
                <a:gd name="T69" fmla="*/ 41 h 413"/>
                <a:gd name="T70" fmla="*/ 104 w 312"/>
                <a:gd name="T71" fmla="*/ 25 h 413"/>
                <a:gd name="T72" fmla="*/ 95 w 312"/>
                <a:gd name="T73" fmla="*/ 12 h 413"/>
                <a:gd name="T74" fmla="*/ 119 w 312"/>
                <a:gd name="T75" fmla="*/ 5 h 413"/>
                <a:gd name="T76" fmla="*/ 136 w 312"/>
                <a:gd name="T77" fmla="*/ 25 h 413"/>
                <a:gd name="T78" fmla="*/ 163 w 312"/>
                <a:gd name="T79" fmla="*/ 35 h 413"/>
                <a:gd name="T80" fmla="*/ 176 w 312"/>
                <a:gd name="T81" fmla="*/ 25 h 413"/>
                <a:gd name="T82" fmla="*/ 162 w 312"/>
                <a:gd name="T83" fmla="*/ 46 h 413"/>
                <a:gd name="T84" fmla="*/ 182 w 312"/>
                <a:gd name="T85" fmla="*/ 53 h 413"/>
                <a:gd name="T86" fmla="*/ 212 w 312"/>
                <a:gd name="T87" fmla="*/ 30 h 413"/>
                <a:gd name="T88" fmla="*/ 221 w 312"/>
                <a:gd name="T89" fmla="*/ 28 h 413"/>
                <a:gd name="T90" fmla="*/ 236 w 312"/>
                <a:gd name="T91" fmla="*/ 18 h 413"/>
                <a:gd name="T92" fmla="*/ 242 w 312"/>
                <a:gd name="T93" fmla="*/ 21 h 413"/>
                <a:gd name="T94" fmla="*/ 253 w 312"/>
                <a:gd name="T95" fmla="*/ 29 h 413"/>
                <a:gd name="T96" fmla="*/ 262 w 312"/>
                <a:gd name="T97" fmla="*/ 42 h 413"/>
                <a:gd name="T98" fmla="*/ 273 w 312"/>
                <a:gd name="T99" fmla="*/ 58 h 413"/>
                <a:gd name="T100" fmla="*/ 279 w 312"/>
                <a:gd name="T101" fmla="*/ 113 h 413"/>
                <a:gd name="T102" fmla="*/ 294 w 312"/>
                <a:gd name="T103" fmla="*/ 162 h 413"/>
                <a:gd name="T104" fmla="*/ 309 w 312"/>
                <a:gd name="T105" fmla="*/ 197 h 413"/>
                <a:gd name="T106" fmla="*/ 297 w 312"/>
                <a:gd name="T107" fmla="*/ 205 h 413"/>
                <a:gd name="T108" fmla="*/ 262 w 312"/>
                <a:gd name="T109" fmla="*/ 224 h 413"/>
                <a:gd name="T110" fmla="*/ 219 w 312"/>
                <a:gd name="T111" fmla="*/ 253 h 413"/>
                <a:gd name="T112" fmla="*/ 226 w 312"/>
                <a:gd name="T113" fmla="*/ 277 h 413"/>
                <a:gd name="T114" fmla="*/ 257 w 312"/>
                <a:gd name="T115" fmla="*/ 309 h 413"/>
                <a:gd name="T116" fmla="*/ 55 w 312"/>
                <a:gd name="T117" fmla="*/ 394 h 413"/>
                <a:gd name="T118" fmla="*/ 312 w 312"/>
                <a:gd name="T119" fmla="*/ 20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2" h="413">
                  <a:moveTo>
                    <a:pt x="275" y="325"/>
                  </a:moveTo>
                  <a:cubicBezTo>
                    <a:pt x="275" y="325"/>
                    <a:pt x="275" y="325"/>
                    <a:pt x="275" y="325"/>
                  </a:cubicBezTo>
                  <a:cubicBezTo>
                    <a:pt x="275" y="328"/>
                    <a:pt x="275" y="328"/>
                    <a:pt x="275" y="328"/>
                  </a:cubicBezTo>
                  <a:cubicBezTo>
                    <a:pt x="276" y="333"/>
                    <a:pt x="276" y="333"/>
                    <a:pt x="276" y="333"/>
                  </a:cubicBezTo>
                  <a:cubicBezTo>
                    <a:pt x="276" y="336"/>
                    <a:pt x="276" y="336"/>
                    <a:pt x="276" y="336"/>
                  </a:cubicBezTo>
                  <a:cubicBezTo>
                    <a:pt x="276" y="336"/>
                    <a:pt x="275" y="338"/>
                    <a:pt x="274" y="338"/>
                  </a:cubicBezTo>
                  <a:cubicBezTo>
                    <a:pt x="274" y="338"/>
                    <a:pt x="273" y="339"/>
                    <a:pt x="272" y="339"/>
                  </a:cubicBezTo>
                  <a:cubicBezTo>
                    <a:pt x="271" y="338"/>
                    <a:pt x="270" y="337"/>
                    <a:pt x="270" y="337"/>
                  </a:cubicBezTo>
                  <a:cubicBezTo>
                    <a:pt x="264" y="337"/>
                    <a:pt x="264" y="337"/>
                    <a:pt x="264" y="337"/>
                  </a:cubicBezTo>
                  <a:cubicBezTo>
                    <a:pt x="264" y="337"/>
                    <a:pt x="264" y="339"/>
                    <a:pt x="264" y="340"/>
                  </a:cubicBezTo>
                  <a:cubicBezTo>
                    <a:pt x="263" y="342"/>
                    <a:pt x="263" y="342"/>
                    <a:pt x="263" y="342"/>
                  </a:cubicBezTo>
                  <a:cubicBezTo>
                    <a:pt x="263" y="347"/>
                    <a:pt x="263" y="347"/>
                    <a:pt x="263" y="347"/>
                  </a:cubicBezTo>
                  <a:cubicBezTo>
                    <a:pt x="258" y="352"/>
                    <a:pt x="258" y="352"/>
                    <a:pt x="258" y="352"/>
                  </a:cubicBezTo>
                  <a:cubicBezTo>
                    <a:pt x="257" y="352"/>
                    <a:pt x="257" y="352"/>
                    <a:pt x="257" y="352"/>
                  </a:cubicBezTo>
                  <a:cubicBezTo>
                    <a:pt x="257" y="352"/>
                    <a:pt x="256" y="353"/>
                    <a:pt x="256" y="353"/>
                  </a:cubicBezTo>
                  <a:cubicBezTo>
                    <a:pt x="256" y="353"/>
                    <a:pt x="251" y="355"/>
                    <a:pt x="251" y="355"/>
                  </a:cubicBezTo>
                  <a:cubicBezTo>
                    <a:pt x="249" y="357"/>
                    <a:pt x="249" y="357"/>
                    <a:pt x="249" y="357"/>
                  </a:cubicBezTo>
                  <a:cubicBezTo>
                    <a:pt x="248" y="357"/>
                    <a:pt x="248" y="357"/>
                    <a:pt x="248" y="357"/>
                  </a:cubicBezTo>
                  <a:cubicBezTo>
                    <a:pt x="248" y="357"/>
                    <a:pt x="245" y="359"/>
                    <a:pt x="243" y="361"/>
                  </a:cubicBezTo>
                  <a:cubicBezTo>
                    <a:pt x="240" y="363"/>
                    <a:pt x="240" y="363"/>
                    <a:pt x="240" y="363"/>
                  </a:cubicBezTo>
                  <a:cubicBezTo>
                    <a:pt x="240" y="363"/>
                    <a:pt x="240" y="363"/>
                    <a:pt x="240" y="363"/>
                  </a:cubicBezTo>
                  <a:cubicBezTo>
                    <a:pt x="240" y="363"/>
                    <a:pt x="240" y="363"/>
                    <a:pt x="240" y="363"/>
                  </a:cubicBezTo>
                  <a:cubicBezTo>
                    <a:pt x="242" y="368"/>
                    <a:pt x="242" y="368"/>
                    <a:pt x="242" y="368"/>
                  </a:cubicBezTo>
                  <a:cubicBezTo>
                    <a:pt x="245" y="371"/>
                    <a:pt x="245" y="371"/>
                    <a:pt x="245" y="371"/>
                  </a:cubicBezTo>
                  <a:cubicBezTo>
                    <a:pt x="248" y="376"/>
                    <a:pt x="248" y="376"/>
                    <a:pt x="248" y="376"/>
                  </a:cubicBezTo>
                  <a:cubicBezTo>
                    <a:pt x="248" y="379"/>
                    <a:pt x="248" y="379"/>
                    <a:pt x="248" y="379"/>
                  </a:cubicBezTo>
                  <a:cubicBezTo>
                    <a:pt x="248" y="379"/>
                    <a:pt x="246" y="381"/>
                    <a:pt x="246" y="381"/>
                  </a:cubicBezTo>
                  <a:cubicBezTo>
                    <a:pt x="246" y="382"/>
                    <a:pt x="245" y="384"/>
                    <a:pt x="246" y="384"/>
                  </a:cubicBezTo>
                  <a:cubicBezTo>
                    <a:pt x="247" y="384"/>
                    <a:pt x="251" y="385"/>
                    <a:pt x="251" y="385"/>
                  </a:cubicBezTo>
                  <a:cubicBezTo>
                    <a:pt x="251" y="385"/>
                    <a:pt x="252" y="385"/>
                    <a:pt x="252" y="385"/>
                  </a:cubicBezTo>
                  <a:cubicBezTo>
                    <a:pt x="253" y="385"/>
                    <a:pt x="253" y="386"/>
                    <a:pt x="253" y="386"/>
                  </a:cubicBezTo>
                  <a:cubicBezTo>
                    <a:pt x="253" y="390"/>
                    <a:pt x="253" y="390"/>
                    <a:pt x="253" y="390"/>
                  </a:cubicBezTo>
                  <a:cubicBezTo>
                    <a:pt x="253" y="390"/>
                    <a:pt x="253" y="391"/>
                    <a:pt x="253" y="395"/>
                  </a:cubicBezTo>
                  <a:cubicBezTo>
                    <a:pt x="253" y="399"/>
                    <a:pt x="252" y="398"/>
                    <a:pt x="252" y="398"/>
                  </a:cubicBezTo>
                  <a:cubicBezTo>
                    <a:pt x="252" y="398"/>
                    <a:pt x="247" y="396"/>
                    <a:pt x="247" y="396"/>
                  </a:cubicBezTo>
                  <a:cubicBezTo>
                    <a:pt x="247" y="396"/>
                    <a:pt x="245" y="394"/>
                    <a:pt x="245" y="394"/>
                  </a:cubicBezTo>
                  <a:cubicBezTo>
                    <a:pt x="244" y="393"/>
                    <a:pt x="244" y="392"/>
                    <a:pt x="244" y="391"/>
                  </a:cubicBezTo>
                  <a:cubicBezTo>
                    <a:pt x="244" y="390"/>
                    <a:pt x="245" y="388"/>
                    <a:pt x="245" y="388"/>
                  </a:cubicBezTo>
                  <a:cubicBezTo>
                    <a:pt x="245" y="388"/>
                    <a:pt x="241" y="387"/>
                    <a:pt x="241" y="387"/>
                  </a:cubicBezTo>
                  <a:cubicBezTo>
                    <a:pt x="241" y="387"/>
                    <a:pt x="238" y="387"/>
                    <a:pt x="237" y="387"/>
                  </a:cubicBezTo>
                  <a:cubicBezTo>
                    <a:pt x="236" y="387"/>
                    <a:pt x="235" y="389"/>
                    <a:pt x="235" y="389"/>
                  </a:cubicBezTo>
                  <a:cubicBezTo>
                    <a:pt x="234" y="390"/>
                    <a:pt x="233" y="389"/>
                    <a:pt x="232" y="389"/>
                  </a:cubicBezTo>
                  <a:cubicBezTo>
                    <a:pt x="232" y="389"/>
                    <a:pt x="231" y="387"/>
                    <a:pt x="231" y="387"/>
                  </a:cubicBezTo>
                  <a:cubicBezTo>
                    <a:pt x="230" y="387"/>
                    <a:pt x="226" y="386"/>
                    <a:pt x="225" y="386"/>
                  </a:cubicBezTo>
                  <a:cubicBezTo>
                    <a:pt x="225" y="386"/>
                    <a:pt x="223" y="386"/>
                    <a:pt x="221" y="386"/>
                  </a:cubicBezTo>
                  <a:cubicBezTo>
                    <a:pt x="220" y="387"/>
                    <a:pt x="221" y="387"/>
                    <a:pt x="222" y="390"/>
                  </a:cubicBezTo>
                  <a:cubicBezTo>
                    <a:pt x="222" y="393"/>
                    <a:pt x="221" y="391"/>
                    <a:pt x="220" y="391"/>
                  </a:cubicBezTo>
                  <a:cubicBezTo>
                    <a:pt x="219" y="391"/>
                    <a:pt x="219" y="391"/>
                    <a:pt x="217" y="391"/>
                  </a:cubicBezTo>
                  <a:cubicBezTo>
                    <a:pt x="215" y="391"/>
                    <a:pt x="214" y="391"/>
                    <a:pt x="212" y="391"/>
                  </a:cubicBezTo>
                  <a:cubicBezTo>
                    <a:pt x="211" y="392"/>
                    <a:pt x="211" y="392"/>
                    <a:pt x="211" y="393"/>
                  </a:cubicBezTo>
                  <a:cubicBezTo>
                    <a:pt x="210" y="394"/>
                    <a:pt x="208" y="394"/>
                    <a:pt x="207" y="394"/>
                  </a:cubicBezTo>
                  <a:cubicBezTo>
                    <a:pt x="206" y="394"/>
                    <a:pt x="202" y="394"/>
                    <a:pt x="202" y="394"/>
                  </a:cubicBezTo>
                  <a:cubicBezTo>
                    <a:pt x="201" y="394"/>
                    <a:pt x="200" y="396"/>
                    <a:pt x="199" y="397"/>
                  </a:cubicBezTo>
                  <a:cubicBezTo>
                    <a:pt x="199" y="397"/>
                    <a:pt x="195" y="397"/>
                    <a:pt x="195" y="397"/>
                  </a:cubicBezTo>
                  <a:cubicBezTo>
                    <a:pt x="194" y="398"/>
                    <a:pt x="194" y="398"/>
                    <a:pt x="193" y="399"/>
                  </a:cubicBezTo>
                  <a:cubicBezTo>
                    <a:pt x="191" y="400"/>
                    <a:pt x="191" y="400"/>
                    <a:pt x="190" y="402"/>
                  </a:cubicBezTo>
                  <a:cubicBezTo>
                    <a:pt x="188" y="404"/>
                    <a:pt x="189" y="403"/>
                    <a:pt x="185" y="402"/>
                  </a:cubicBezTo>
                  <a:cubicBezTo>
                    <a:pt x="182" y="402"/>
                    <a:pt x="184" y="403"/>
                    <a:pt x="183" y="403"/>
                  </a:cubicBezTo>
                  <a:cubicBezTo>
                    <a:pt x="182" y="403"/>
                    <a:pt x="181" y="404"/>
                    <a:pt x="180" y="405"/>
                  </a:cubicBezTo>
                  <a:cubicBezTo>
                    <a:pt x="180" y="406"/>
                    <a:pt x="178" y="404"/>
                    <a:pt x="177" y="404"/>
                  </a:cubicBezTo>
                  <a:cubicBezTo>
                    <a:pt x="176" y="405"/>
                    <a:pt x="176" y="403"/>
                    <a:pt x="176" y="400"/>
                  </a:cubicBezTo>
                  <a:cubicBezTo>
                    <a:pt x="175" y="398"/>
                    <a:pt x="173" y="398"/>
                    <a:pt x="173" y="398"/>
                  </a:cubicBezTo>
                  <a:cubicBezTo>
                    <a:pt x="173" y="398"/>
                    <a:pt x="171" y="398"/>
                    <a:pt x="171" y="397"/>
                  </a:cubicBezTo>
                  <a:cubicBezTo>
                    <a:pt x="171" y="396"/>
                    <a:pt x="167" y="396"/>
                    <a:pt x="166" y="396"/>
                  </a:cubicBezTo>
                  <a:cubicBezTo>
                    <a:pt x="166" y="396"/>
                    <a:pt x="163" y="396"/>
                    <a:pt x="163" y="396"/>
                  </a:cubicBezTo>
                  <a:cubicBezTo>
                    <a:pt x="163" y="396"/>
                    <a:pt x="160" y="396"/>
                    <a:pt x="160" y="397"/>
                  </a:cubicBezTo>
                  <a:cubicBezTo>
                    <a:pt x="160" y="397"/>
                    <a:pt x="159" y="397"/>
                    <a:pt x="157" y="398"/>
                  </a:cubicBezTo>
                  <a:cubicBezTo>
                    <a:pt x="154" y="399"/>
                    <a:pt x="156" y="398"/>
                    <a:pt x="156" y="400"/>
                  </a:cubicBezTo>
                  <a:cubicBezTo>
                    <a:pt x="157" y="401"/>
                    <a:pt x="157" y="402"/>
                    <a:pt x="157" y="402"/>
                  </a:cubicBezTo>
                  <a:cubicBezTo>
                    <a:pt x="158" y="403"/>
                    <a:pt x="157" y="402"/>
                    <a:pt x="157" y="404"/>
                  </a:cubicBezTo>
                  <a:cubicBezTo>
                    <a:pt x="156" y="406"/>
                    <a:pt x="156" y="405"/>
                    <a:pt x="156" y="407"/>
                  </a:cubicBezTo>
                  <a:cubicBezTo>
                    <a:pt x="155" y="408"/>
                    <a:pt x="155" y="407"/>
                    <a:pt x="154" y="410"/>
                  </a:cubicBezTo>
                  <a:cubicBezTo>
                    <a:pt x="153" y="412"/>
                    <a:pt x="154" y="410"/>
                    <a:pt x="153" y="412"/>
                  </a:cubicBezTo>
                  <a:cubicBezTo>
                    <a:pt x="152" y="413"/>
                    <a:pt x="150" y="412"/>
                    <a:pt x="148" y="411"/>
                  </a:cubicBezTo>
                  <a:cubicBezTo>
                    <a:pt x="147" y="411"/>
                    <a:pt x="148" y="410"/>
                    <a:pt x="148" y="408"/>
                  </a:cubicBezTo>
                  <a:cubicBezTo>
                    <a:pt x="149" y="406"/>
                    <a:pt x="148" y="407"/>
                    <a:pt x="148" y="406"/>
                  </a:cubicBezTo>
                  <a:cubicBezTo>
                    <a:pt x="148" y="405"/>
                    <a:pt x="147" y="406"/>
                    <a:pt x="145" y="407"/>
                  </a:cubicBezTo>
                  <a:cubicBezTo>
                    <a:pt x="144" y="407"/>
                    <a:pt x="144" y="405"/>
                    <a:pt x="145" y="403"/>
                  </a:cubicBezTo>
                  <a:cubicBezTo>
                    <a:pt x="145" y="401"/>
                    <a:pt x="144" y="402"/>
                    <a:pt x="144" y="401"/>
                  </a:cubicBezTo>
                  <a:cubicBezTo>
                    <a:pt x="144" y="401"/>
                    <a:pt x="143" y="400"/>
                    <a:pt x="142" y="400"/>
                  </a:cubicBezTo>
                  <a:cubicBezTo>
                    <a:pt x="141" y="400"/>
                    <a:pt x="140" y="399"/>
                    <a:pt x="140" y="399"/>
                  </a:cubicBezTo>
                  <a:cubicBezTo>
                    <a:pt x="139" y="398"/>
                    <a:pt x="137" y="396"/>
                    <a:pt x="136" y="395"/>
                  </a:cubicBezTo>
                  <a:cubicBezTo>
                    <a:pt x="134" y="394"/>
                    <a:pt x="132" y="395"/>
                    <a:pt x="132" y="395"/>
                  </a:cubicBezTo>
                  <a:cubicBezTo>
                    <a:pt x="132" y="395"/>
                    <a:pt x="130" y="397"/>
                    <a:pt x="128" y="399"/>
                  </a:cubicBezTo>
                  <a:cubicBezTo>
                    <a:pt x="128" y="399"/>
                    <a:pt x="128" y="400"/>
                    <a:pt x="128" y="400"/>
                  </a:cubicBezTo>
                  <a:cubicBezTo>
                    <a:pt x="127" y="400"/>
                    <a:pt x="127" y="400"/>
                    <a:pt x="127" y="399"/>
                  </a:cubicBezTo>
                  <a:cubicBezTo>
                    <a:pt x="127" y="399"/>
                    <a:pt x="126" y="398"/>
                    <a:pt x="126" y="398"/>
                  </a:cubicBezTo>
                  <a:cubicBezTo>
                    <a:pt x="126" y="398"/>
                    <a:pt x="126" y="396"/>
                    <a:pt x="125" y="396"/>
                  </a:cubicBezTo>
                  <a:cubicBezTo>
                    <a:pt x="125" y="396"/>
                    <a:pt x="124" y="396"/>
                    <a:pt x="123" y="395"/>
                  </a:cubicBezTo>
                  <a:cubicBezTo>
                    <a:pt x="122" y="395"/>
                    <a:pt x="121" y="394"/>
                    <a:pt x="121" y="394"/>
                  </a:cubicBezTo>
                  <a:cubicBezTo>
                    <a:pt x="120" y="394"/>
                    <a:pt x="118" y="392"/>
                    <a:pt x="118" y="392"/>
                  </a:cubicBezTo>
                  <a:cubicBezTo>
                    <a:pt x="118" y="392"/>
                    <a:pt x="118" y="392"/>
                    <a:pt x="117" y="392"/>
                  </a:cubicBezTo>
                  <a:cubicBezTo>
                    <a:pt x="117" y="392"/>
                    <a:pt x="116" y="391"/>
                    <a:pt x="116" y="391"/>
                  </a:cubicBezTo>
                  <a:cubicBezTo>
                    <a:pt x="115" y="391"/>
                    <a:pt x="115" y="391"/>
                    <a:pt x="115" y="391"/>
                  </a:cubicBezTo>
                  <a:cubicBezTo>
                    <a:pt x="115" y="391"/>
                    <a:pt x="115" y="391"/>
                    <a:pt x="115" y="391"/>
                  </a:cubicBezTo>
                  <a:cubicBezTo>
                    <a:pt x="114" y="391"/>
                    <a:pt x="114" y="391"/>
                    <a:pt x="113" y="390"/>
                  </a:cubicBezTo>
                  <a:cubicBezTo>
                    <a:pt x="111" y="390"/>
                    <a:pt x="112" y="390"/>
                    <a:pt x="110" y="390"/>
                  </a:cubicBezTo>
                  <a:cubicBezTo>
                    <a:pt x="109" y="390"/>
                    <a:pt x="108" y="390"/>
                    <a:pt x="108" y="390"/>
                  </a:cubicBezTo>
                  <a:cubicBezTo>
                    <a:pt x="108" y="390"/>
                    <a:pt x="107" y="389"/>
                    <a:pt x="105" y="389"/>
                  </a:cubicBezTo>
                  <a:cubicBezTo>
                    <a:pt x="104" y="390"/>
                    <a:pt x="102" y="391"/>
                    <a:pt x="101" y="391"/>
                  </a:cubicBezTo>
                  <a:cubicBezTo>
                    <a:pt x="101" y="391"/>
                    <a:pt x="100" y="390"/>
                    <a:pt x="100" y="390"/>
                  </a:cubicBezTo>
                  <a:cubicBezTo>
                    <a:pt x="100" y="390"/>
                    <a:pt x="100" y="389"/>
                    <a:pt x="100" y="389"/>
                  </a:cubicBezTo>
                  <a:cubicBezTo>
                    <a:pt x="100" y="389"/>
                    <a:pt x="99" y="388"/>
                    <a:pt x="98" y="387"/>
                  </a:cubicBezTo>
                  <a:cubicBezTo>
                    <a:pt x="98" y="387"/>
                    <a:pt x="97" y="387"/>
                    <a:pt x="97" y="387"/>
                  </a:cubicBezTo>
                  <a:cubicBezTo>
                    <a:pt x="97" y="387"/>
                    <a:pt x="97" y="387"/>
                    <a:pt x="97" y="388"/>
                  </a:cubicBezTo>
                  <a:cubicBezTo>
                    <a:pt x="97" y="389"/>
                    <a:pt x="99" y="389"/>
                    <a:pt x="97" y="389"/>
                  </a:cubicBezTo>
                  <a:cubicBezTo>
                    <a:pt x="96" y="388"/>
                    <a:pt x="95" y="388"/>
                    <a:pt x="95" y="388"/>
                  </a:cubicBezTo>
                  <a:cubicBezTo>
                    <a:pt x="92" y="389"/>
                    <a:pt x="92" y="389"/>
                    <a:pt x="92" y="389"/>
                  </a:cubicBezTo>
                  <a:cubicBezTo>
                    <a:pt x="93" y="388"/>
                    <a:pt x="93" y="388"/>
                    <a:pt x="93" y="388"/>
                  </a:cubicBezTo>
                  <a:cubicBezTo>
                    <a:pt x="93" y="388"/>
                    <a:pt x="94" y="388"/>
                    <a:pt x="94" y="388"/>
                  </a:cubicBezTo>
                  <a:cubicBezTo>
                    <a:pt x="94" y="387"/>
                    <a:pt x="94" y="387"/>
                    <a:pt x="94" y="387"/>
                  </a:cubicBezTo>
                  <a:cubicBezTo>
                    <a:pt x="94" y="387"/>
                    <a:pt x="94" y="386"/>
                    <a:pt x="94" y="386"/>
                  </a:cubicBezTo>
                  <a:cubicBezTo>
                    <a:pt x="95" y="386"/>
                    <a:pt x="96" y="385"/>
                    <a:pt x="95" y="385"/>
                  </a:cubicBezTo>
                  <a:cubicBezTo>
                    <a:pt x="94" y="385"/>
                    <a:pt x="93" y="385"/>
                    <a:pt x="93" y="385"/>
                  </a:cubicBezTo>
                  <a:cubicBezTo>
                    <a:pt x="93" y="384"/>
                    <a:pt x="93" y="384"/>
                    <a:pt x="93" y="384"/>
                  </a:cubicBezTo>
                  <a:cubicBezTo>
                    <a:pt x="93" y="384"/>
                    <a:pt x="92" y="383"/>
                    <a:pt x="92" y="383"/>
                  </a:cubicBezTo>
                  <a:cubicBezTo>
                    <a:pt x="92" y="384"/>
                    <a:pt x="92" y="385"/>
                    <a:pt x="92" y="385"/>
                  </a:cubicBezTo>
                  <a:cubicBezTo>
                    <a:pt x="91" y="385"/>
                    <a:pt x="91" y="385"/>
                    <a:pt x="91" y="384"/>
                  </a:cubicBezTo>
                  <a:cubicBezTo>
                    <a:pt x="91" y="383"/>
                    <a:pt x="91" y="383"/>
                    <a:pt x="91" y="383"/>
                  </a:cubicBezTo>
                  <a:cubicBezTo>
                    <a:pt x="90" y="383"/>
                    <a:pt x="89" y="383"/>
                    <a:pt x="89" y="383"/>
                  </a:cubicBezTo>
                  <a:cubicBezTo>
                    <a:pt x="89" y="383"/>
                    <a:pt x="90" y="384"/>
                    <a:pt x="88" y="384"/>
                  </a:cubicBezTo>
                  <a:cubicBezTo>
                    <a:pt x="87" y="384"/>
                    <a:pt x="86" y="385"/>
                    <a:pt x="85" y="385"/>
                  </a:cubicBezTo>
                  <a:cubicBezTo>
                    <a:pt x="84" y="386"/>
                    <a:pt x="84" y="387"/>
                    <a:pt x="84" y="387"/>
                  </a:cubicBezTo>
                  <a:cubicBezTo>
                    <a:pt x="84" y="388"/>
                    <a:pt x="82" y="388"/>
                    <a:pt x="82" y="389"/>
                  </a:cubicBezTo>
                  <a:cubicBezTo>
                    <a:pt x="83" y="389"/>
                    <a:pt x="82" y="389"/>
                    <a:pt x="84" y="390"/>
                  </a:cubicBezTo>
                  <a:cubicBezTo>
                    <a:pt x="85" y="390"/>
                    <a:pt x="85" y="390"/>
                    <a:pt x="86" y="390"/>
                  </a:cubicBezTo>
                  <a:cubicBezTo>
                    <a:pt x="87" y="391"/>
                    <a:pt x="88" y="390"/>
                    <a:pt x="88" y="390"/>
                  </a:cubicBezTo>
                  <a:cubicBezTo>
                    <a:pt x="88" y="390"/>
                    <a:pt x="88" y="390"/>
                    <a:pt x="89" y="391"/>
                  </a:cubicBezTo>
                  <a:cubicBezTo>
                    <a:pt x="89" y="391"/>
                    <a:pt x="90" y="390"/>
                    <a:pt x="90" y="391"/>
                  </a:cubicBezTo>
                  <a:cubicBezTo>
                    <a:pt x="90" y="392"/>
                    <a:pt x="91" y="393"/>
                    <a:pt x="90" y="393"/>
                  </a:cubicBezTo>
                  <a:cubicBezTo>
                    <a:pt x="89" y="393"/>
                    <a:pt x="88" y="394"/>
                    <a:pt x="88" y="393"/>
                  </a:cubicBezTo>
                  <a:cubicBezTo>
                    <a:pt x="88" y="393"/>
                    <a:pt x="88" y="392"/>
                    <a:pt x="87" y="392"/>
                  </a:cubicBezTo>
                  <a:cubicBezTo>
                    <a:pt x="87" y="392"/>
                    <a:pt x="86" y="392"/>
                    <a:pt x="86" y="392"/>
                  </a:cubicBezTo>
                  <a:cubicBezTo>
                    <a:pt x="85" y="394"/>
                    <a:pt x="85" y="394"/>
                    <a:pt x="85" y="394"/>
                  </a:cubicBezTo>
                  <a:cubicBezTo>
                    <a:pt x="85" y="394"/>
                    <a:pt x="85" y="395"/>
                    <a:pt x="84" y="395"/>
                  </a:cubicBezTo>
                  <a:cubicBezTo>
                    <a:pt x="83" y="395"/>
                    <a:pt x="84" y="395"/>
                    <a:pt x="82" y="395"/>
                  </a:cubicBezTo>
                  <a:cubicBezTo>
                    <a:pt x="80" y="395"/>
                    <a:pt x="80" y="394"/>
                    <a:pt x="79" y="394"/>
                  </a:cubicBezTo>
                  <a:cubicBezTo>
                    <a:pt x="79" y="394"/>
                    <a:pt x="79" y="394"/>
                    <a:pt x="78" y="394"/>
                  </a:cubicBezTo>
                  <a:cubicBezTo>
                    <a:pt x="78" y="394"/>
                    <a:pt x="76" y="392"/>
                    <a:pt x="75" y="394"/>
                  </a:cubicBezTo>
                  <a:cubicBezTo>
                    <a:pt x="74" y="395"/>
                    <a:pt x="73" y="396"/>
                    <a:pt x="73" y="396"/>
                  </a:cubicBezTo>
                  <a:cubicBezTo>
                    <a:pt x="70" y="396"/>
                    <a:pt x="70" y="396"/>
                    <a:pt x="70" y="396"/>
                  </a:cubicBezTo>
                  <a:cubicBezTo>
                    <a:pt x="70" y="396"/>
                    <a:pt x="69" y="396"/>
                    <a:pt x="68" y="396"/>
                  </a:cubicBezTo>
                  <a:cubicBezTo>
                    <a:pt x="67" y="396"/>
                    <a:pt x="66" y="396"/>
                    <a:pt x="66" y="396"/>
                  </a:cubicBezTo>
                  <a:cubicBezTo>
                    <a:pt x="65" y="397"/>
                    <a:pt x="64" y="394"/>
                    <a:pt x="64" y="394"/>
                  </a:cubicBezTo>
                  <a:cubicBezTo>
                    <a:pt x="64" y="394"/>
                    <a:pt x="65" y="392"/>
                    <a:pt x="62" y="394"/>
                  </a:cubicBezTo>
                  <a:cubicBezTo>
                    <a:pt x="59" y="396"/>
                    <a:pt x="58" y="396"/>
                    <a:pt x="58" y="396"/>
                  </a:cubicBezTo>
                  <a:cubicBezTo>
                    <a:pt x="58" y="396"/>
                    <a:pt x="57" y="396"/>
                    <a:pt x="57" y="397"/>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6" y="396"/>
                    <a:pt x="56" y="396"/>
                    <a:pt x="56" y="395"/>
                  </a:cubicBezTo>
                  <a:cubicBezTo>
                    <a:pt x="56" y="395"/>
                    <a:pt x="56" y="395"/>
                    <a:pt x="56" y="395"/>
                  </a:cubicBezTo>
                  <a:cubicBezTo>
                    <a:pt x="56" y="395"/>
                    <a:pt x="55" y="395"/>
                    <a:pt x="55" y="394"/>
                  </a:cubicBezTo>
                  <a:cubicBezTo>
                    <a:pt x="53" y="392"/>
                    <a:pt x="50" y="388"/>
                    <a:pt x="50" y="388"/>
                  </a:cubicBezTo>
                  <a:cubicBezTo>
                    <a:pt x="52" y="384"/>
                    <a:pt x="52" y="384"/>
                    <a:pt x="52" y="384"/>
                  </a:cubicBezTo>
                  <a:cubicBezTo>
                    <a:pt x="52" y="384"/>
                    <a:pt x="53" y="377"/>
                    <a:pt x="53" y="375"/>
                  </a:cubicBezTo>
                  <a:cubicBezTo>
                    <a:pt x="53" y="374"/>
                    <a:pt x="53" y="368"/>
                    <a:pt x="53" y="368"/>
                  </a:cubicBezTo>
                  <a:cubicBezTo>
                    <a:pt x="53" y="368"/>
                    <a:pt x="49" y="367"/>
                    <a:pt x="52" y="364"/>
                  </a:cubicBezTo>
                  <a:cubicBezTo>
                    <a:pt x="55" y="360"/>
                    <a:pt x="58" y="355"/>
                    <a:pt x="58" y="355"/>
                  </a:cubicBezTo>
                  <a:cubicBezTo>
                    <a:pt x="58" y="345"/>
                    <a:pt x="58" y="345"/>
                    <a:pt x="58" y="345"/>
                  </a:cubicBezTo>
                  <a:cubicBezTo>
                    <a:pt x="58" y="345"/>
                    <a:pt x="55" y="342"/>
                    <a:pt x="59" y="340"/>
                  </a:cubicBezTo>
                  <a:cubicBezTo>
                    <a:pt x="63" y="337"/>
                    <a:pt x="70" y="328"/>
                    <a:pt x="70" y="328"/>
                  </a:cubicBezTo>
                  <a:cubicBezTo>
                    <a:pt x="77" y="320"/>
                    <a:pt x="77" y="320"/>
                    <a:pt x="77" y="320"/>
                  </a:cubicBezTo>
                  <a:cubicBezTo>
                    <a:pt x="65" y="317"/>
                    <a:pt x="65" y="317"/>
                    <a:pt x="65" y="317"/>
                  </a:cubicBezTo>
                  <a:cubicBezTo>
                    <a:pt x="58" y="316"/>
                    <a:pt x="58" y="316"/>
                    <a:pt x="58" y="316"/>
                  </a:cubicBezTo>
                  <a:cubicBezTo>
                    <a:pt x="53" y="313"/>
                    <a:pt x="53" y="313"/>
                    <a:pt x="53" y="313"/>
                  </a:cubicBezTo>
                  <a:cubicBezTo>
                    <a:pt x="50" y="308"/>
                    <a:pt x="50" y="308"/>
                    <a:pt x="50" y="308"/>
                  </a:cubicBezTo>
                  <a:cubicBezTo>
                    <a:pt x="47" y="310"/>
                    <a:pt x="47" y="310"/>
                    <a:pt x="47" y="310"/>
                  </a:cubicBezTo>
                  <a:cubicBezTo>
                    <a:pt x="44" y="312"/>
                    <a:pt x="44" y="312"/>
                    <a:pt x="44" y="312"/>
                  </a:cubicBezTo>
                  <a:cubicBezTo>
                    <a:pt x="37" y="311"/>
                    <a:pt x="37" y="311"/>
                    <a:pt x="37" y="311"/>
                  </a:cubicBezTo>
                  <a:cubicBezTo>
                    <a:pt x="32" y="306"/>
                    <a:pt x="32" y="306"/>
                    <a:pt x="32" y="306"/>
                  </a:cubicBezTo>
                  <a:cubicBezTo>
                    <a:pt x="28" y="309"/>
                    <a:pt x="28" y="309"/>
                    <a:pt x="28" y="309"/>
                  </a:cubicBezTo>
                  <a:cubicBezTo>
                    <a:pt x="24" y="306"/>
                    <a:pt x="24" y="306"/>
                    <a:pt x="24" y="306"/>
                  </a:cubicBezTo>
                  <a:cubicBezTo>
                    <a:pt x="21" y="301"/>
                    <a:pt x="21" y="301"/>
                    <a:pt x="21" y="301"/>
                  </a:cubicBezTo>
                  <a:cubicBezTo>
                    <a:pt x="20" y="297"/>
                    <a:pt x="20" y="297"/>
                    <a:pt x="20" y="297"/>
                  </a:cubicBezTo>
                  <a:cubicBezTo>
                    <a:pt x="15" y="292"/>
                    <a:pt x="15" y="292"/>
                    <a:pt x="15" y="292"/>
                  </a:cubicBezTo>
                  <a:cubicBezTo>
                    <a:pt x="13" y="292"/>
                    <a:pt x="13" y="292"/>
                    <a:pt x="13" y="292"/>
                  </a:cubicBezTo>
                  <a:cubicBezTo>
                    <a:pt x="13" y="291"/>
                    <a:pt x="13" y="291"/>
                    <a:pt x="13" y="291"/>
                  </a:cubicBezTo>
                  <a:cubicBezTo>
                    <a:pt x="12" y="285"/>
                    <a:pt x="12" y="285"/>
                    <a:pt x="12" y="285"/>
                  </a:cubicBezTo>
                  <a:cubicBezTo>
                    <a:pt x="15" y="283"/>
                    <a:pt x="15" y="283"/>
                    <a:pt x="15" y="283"/>
                  </a:cubicBezTo>
                  <a:cubicBezTo>
                    <a:pt x="17" y="280"/>
                    <a:pt x="17" y="280"/>
                    <a:pt x="17" y="280"/>
                  </a:cubicBezTo>
                  <a:cubicBezTo>
                    <a:pt x="19" y="277"/>
                    <a:pt x="19" y="277"/>
                    <a:pt x="19" y="277"/>
                  </a:cubicBezTo>
                  <a:cubicBezTo>
                    <a:pt x="18" y="273"/>
                    <a:pt x="18" y="273"/>
                    <a:pt x="18" y="273"/>
                  </a:cubicBezTo>
                  <a:cubicBezTo>
                    <a:pt x="18" y="273"/>
                    <a:pt x="14" y="273"/>
                    <a:pt x="13" y="272"/>
                  </a:cubicBezTo>
                  <a:cubicBezTo>
                    <a:pt x="12" y="272"/>
                    <a:pt x="9" y="270"/>
                    <a:pt x="9" y="270"/>
                  </a:cubicBezTo>
                  <a:cubicBezTo>
                    <a:pt x="8" y="265"/>
                    <a:pt x="8" y="265"/>
                    <a:pt x="8" y="265"/>
                  </a:cubicBezTo>
                  <a:cubicBezTo>
                    <a:pt x="6" y="262"/>
                    <a:pt x="6" y="262"/>
                    <a:pt x="6" y="262"/>
                  </a:cubicBezTo>
                  <a:cubicBezTo>
                    <a:pt x="5" y="257"/>
                    <a:pt x="5" y="257"/>
                    <a:pt x="5" y="257"/>
                  </a:cubicBezTo>
                  <a:cubicBezTo>
                    <a:pt x="6" y="252"/>
                    <a:pt x="6" y="252"/>
                    <a:pt x="6" y="252"/>
                  </a:cubicBezTo>
                  <a:cubicBezTo>
                    <a:pt x="6" y="252"/>
                    <a:pt x="6" y="252"/>
                    <a:pt x="6" y="252"/>
                  </a:cubicBezTo>
                  <a:cubicBezTo>
                    <a:pt x="6" y="252"/>
                    <a:pt x="6" y="252"/>
                    <a:pt x="6" y="252"/>
                  </a:cubicBezTo>
                  <a:cubicBezTo>
                    <a:pt x="7" y="252"/>
                    <a:pt x="7" y="252"/>
                    <a:pt x="7" y="252"/>
                  </a:cubicBezTo>
                  <a:cubicBezTo>
                    <a:pt x="8" y="250"/>
                    <a:pt x="8" y="250"/>
                    <a:pt x="8" y="250"/>
                  </a:cubicBezTo>
                  <a:cubicBezTo>
                    <a:pt x="8" y="249"/>
                    <a:pt x="8" y="249"/>
                    <a:pt x="8" y="249"/>
                  </a:cubicBezTo>
                  <a:cubicBezTo>
                    <a:pt x="8" y="249"/>
                    <a:pt x="9" y="248"/>
                    <a:pt x="10" y="248"/>
                  </a:cubicBezTo>
                  <a:cubicBezTo>
                    <a:pt x="10" y="248"/>
                    <a:pt x="11" y="248"/>
                    <a:pt x="11" y="248"/>
                  </a:cubicBezTo>
                  <a:cubicBezTo>
                    <a:pt x="12" y="248"/>
                    <a:pt x="12" y="245"/>
                    <a:pt x="12" y="245"/>
                  </a:cubicBezTo>
                  <a:cubicBezTo>
                    <a:pt x="14" y="245"/>
                    <a:pt x="14" y="245"/>
                    <a:pt x="14" y="245"/>
                  </a:cubicBezTo>
                  <a:cubicBezTo>
                    <a:pt x="14" y="245"/>
                    <a:pt x="15" y="244"/>
                    <a:pt x="15" y="244"/>
                  </a:cubicBezTo>
                  <a:cubicBezTo>
                    <a:pt x="15" y="243"/>
                    <a:pt x="15" y="242"/>
                    <a:pt x="15" y="242"/>
                  </a:cubicBezTo>
                  <a:cubicBezTo>
                    <a:pt x="15" y="242"/>
                    <a:pt x="16" y="240"/>
                    <a:pt x="16" y="239"/>
                  </a:cubicBezTo>
                  <a:cubicBezTo>
                    <a:pt x="16" y="238"/>
                    <a:pt x="15" y="237"/>
                    <a:pt x="15" y="237"/>
                  </a:cubicBezTo>
                  <a:cubicBezTo>
                    <a:pt x="15" y="237"/>
                    <a:pt x="14" y="235"/>
                    <a:pt x="13" y="235"/>
                  </a:cubicBezTo>
                  <a:cubicBezTo>
                    <a:pt x="13" y="235"/>
                    <a:pt x="11" y="235"/>
                    <a:pt x="11" y="235"/>
                  </a:cubicBezTo>
                  <a:cubicBezTo>
                    <a:pt x="10" y="235"/>
                    <a:pt x="9" y="233"/>
                    <a:pt x="9" y="233"/>
                  </a:cubicBezTo>
                  <a:cubicBezTo>
                    <a:pt x="9" y="233"/>
                    <a:pt x="10" y="232"/>
                    <a:pt x="10" y="231"/>
                  </a:cubicBezTo>
                  <a:cubicBezTo>
                    <a:pt x="11" y="231"/>
                    <a:pt x="11" y="228"/>
                    <a:pt x="11" y="228"/>
                  </a:cubicBezTo>
                  <a:cubicBezTo>
                    <a:pt x="11" y="228"/>
                    <a:pt x="10" y="227"/>
                    <a:pt x="9" y="227"/>
                  </a:cubicBezTo>
                  <a:cubicBezTo>
                    <a:pt x="9" y="227"/>
                    <a:pt x="7" y="227"/>
                    <a:pt x="7" y="227"/>
                  </a:cubicBezTo>
                  <a:cubicBezTo>
                    <a:pt x="7" y="224"/>
                    <a:pt x="7" y="224"/>
                    <a:pt x="7" y="224"/>
                  </a:cubicBezTo>
                  <a:cubicBezTo>
                    <a:pt x="7" y="224"/>
                    <a:pt x="5" y="223"/>
                    <a:pt x="4" y="223"/>
                  </a:cubicBezTo>
                  <a:cubicBezTo>
                    <a:pt x="4" y="223"/>
                    <a:pt x="4" y="222"/>
                    <a:pt x="3" y="222"/>
                  </a:cubicBezTo>
                  <a:cubicBezTo>
                    <a:pt x="4" y="222"/>
                    <a:pt x="4" y="222"/>
                    <a:pt x="4" y="222"/>
                  </a:cubicBezTo>
                  <a:cubicBezTo>
                    <a:pt x="4" y="222"/>
                    <a:pt x="4" y="222"/>
                    <a:pt x="4" y="222"/>
                  </a:cubicBezTo>
                  <a:cubicBezTo>
                    <a:pt x="4" y="221"/>
                    <a:pt x="3" y="220"/>
                    <a:pt x="3" y="219"/>
                  </a:cubicBezTo>
                  <a:cubicBezTo>
                    <a:pt x="3" y="219"/>
                    <a:pt x="4" y="219"/>
                    <a:pt x="4" y="219"/>
                  </a:cubicBezTo>
                  <a:cubicBezTo>
                    <a:pt x="4" y="219"/>
                    <a:pt x="4" y="218"/>
                    <a:pt x="5" y="217"/>
                  </a:cubicBezTo>
                  <a:cubicBezTo>
                    <a:pt x="5" y="217"/>
                    <a:pt x="5" y="217"/>
                    <a:pt x="6" y="217"/>
                  </a:cubicBezTo>
                  <a:cubicBezTo>
                    <a:pt x="6" y="217"/>
                    <a:pt x="6" y="216"/>
                    <a:pt x="7" y="216"/>
                  </a:cubicBezTo>
                  <a:cubicBezTo>
                    <a:pt x="7" y="215"/>
                    <a:pt x="7" y="213"/>
                    <a:pt x="7" y="213"/>
                  </a:cubicBezTo>
                  <a:cubicBezTo>
                    <a:pt x="7" y="213"/>
                    <a:pt x="7" y="213"/>
                    <a:pt x="6" y="212"/>
                  </a:cubicBezTo>
                  <a:cubicBezTo>
                    <a:pt x="5" y="212"/>
                    <a:pt x="5" y="212"/>
                    <a:pt x="5" y="211"/>
                  </a:cubicBezTo>
                  <a:cubicBezTo>
                    <a:pt x="4" y="211"/>
                    <a:pt x="5" y="210"/>
                    <a:pt x="5" y="210"/>
                  </a:cubicBezTo>
                  <a:cubicBezTo>
                    <a:pt x="5" y="210"/>
                    <a:pt x="3" y="209"/>
                    <a:pt x="3" y="209"/>
                  </a:cubicBezTo>
                  <a:cubicBezTo>
                    <a:pt x="3" y="209"/>
                    <a:pt x="1" y="209"/>
                    <a:pt x="1" y="209"/>
                  </a:cubicBezTo>
                  <a:cubicBezTo>
                    <a:pt x="1" y="209"/>
                    <a:pt x="1" y="209"/>
                    <a:pt x="1" y="209"/>
                  </a:cubicBezTo>
                  <a:cubicBezTo>
                    <a:pt x="1" y="207"/>
                    <a:pt x="1" y="207"/>
                    <a:pt x="1" y="207"/>
                  </a:cubicBezTo>
                  <a:cubicBezTo>
                    <a:pt x="0" y="205"/>
                    <a:pt x="0" y="205"/>
                    <a:pt x="0" y="205"/>
                  </a:cubicBezTo>
                  <a:cubicBezTo>
                    <a:pt x="1" y="204"/>
                    <a:pt x="1" y="204"/>
                    <a:pt x="1" y="204"/>
                  </a:cubicBezTo>
                  <a:cubicBezTo>
                    <a:pt x="3" y="206"/>
                    <a:pt x="3" y="206"/>
                    <a:pt x="3" y="206"/>
                  </a:cubicBezTo>
                  <a:cubicBezTo>
                    <a:pt x="3" y="206"/>
                    <a:pt x="3" y="205"/>
                    <a:pt x="3" y="204"/>
                  </a:cubicBezTo>
                  <a:cubicBezTo>
                    <a:pt x="4" y="204"/>
                    <a:pt x="5" y="202"/>
                    <a:pt x="5" y="202"/>
                  </a:cubicBezTo>
                  <a:cubicBezTo>
                    <a:pt x="7" y="202"/>
                    <a:pt x="7" y="202"/>
                    <a:pt x="7" y="202"/>
                  </a:cubicBezTo>
                  <a:cubicBezTo>
                    <a:pt x="7" y="202"/>
                    <a:pt x="11" y="202"/>
                    <a:pt x="11" y="202"/>
                  </a:cubicBezTo>
                  <a:cubicBezTo>
                    <a:pt x="12" y="201"/>
                    <a:pt x="10" y="199"/>
                    <a:pt x="10" y="199"/>
                  </a:cubicBezTo>
                  <a:cubicBezTo>
                    <a:pt x="10" y="199"/>
                    <a:pt x="8" y="201"/>
                    <a:pt x="8" y="201"/>
                  </a:cubicBezTo>
                  <a:cubicBezTo>
                    <a:pt x="7" y="201"/>
                    <a:pt x="7" y="198"/>
                    <a:pt x="7" y="198"/>
                  </a:cubicBezTo>
                  <a:cubicBezTo>
                    <a:pt x="7" y="196"/>
                    <a:pt x="7" y="196"/>
                    <a:pt x="7" y="196"/>
                  </a:cubicBezTo>
                  <a:cubicBezTo>
                    <a:pt x="9" y="195"/>
                    <a:pt x="9" y="195"/>
                    <a:pt x="9" y="195"/>
                  </a:cubicBezTo>
                  <a:cubicBezTo>
                    <a:pt x="10" y="193"/>
                    <a:pt x="10" y="193"/>
                    <a:pt x="10" y="193"/>
                  </a:cubicBezTo>
                  <a:cubicBezTo>
                    <a:pt x="10" y="193"/>
                    <a:pt x="12" y="191"/>
                    <a:pt x="12" y="191"/>
                  </a:cubicBezTo>
                  <a:cubicBezTo>
                    <a:pt x="13" y="190"/>
                    <a:pt x="12" y="188"/>
                    <a:pt x="12" y="188"/>
                  </a:cubicBezTo>
                  <a:cubicBezTo>
                    <a:pt x="13" y="185"/>
                    <a:pt x="13" y="185"/>
                    <a:pt x="13" y="185"/>
                  </a:cubicBezTo>
                  <a:cubicBezTo>
                    <a:pt x="11" y="182"/>
                    <a:pt x="11" y="182"/>
                    <a:pt x="11" y="182"/>
                  </a:cubicBezTo>
                  <a:cubicBezTo>
                    <a:pt x="11" y="179"/>
                    <a:pt x="11" y="179"/>
                    <a:pt x="11" y="179"/>
                  </a:cubicBezTo>
                  <a:cubicBezTo>
                    <a:pt x="9" y="176"/>
                    <a:pt x="9" y="176"/>
                    <a:pt x="9" y="176"/>
                  </a:cubicBezTo>
                  <a:cubicBezTo>
                    <a:pt x="9" y="175"/>
                    <a:pt x="9" y="175"/>
                    <a:pt x="9" y="175"/>
                  </a:cubicBezTo>
                  <a:cubicBezTo>
                    <a:pt x="8" y="173"/>
                    <a:pt x="8" y="173"/>
                    <a:pt x="8" y="173"/>
                  </a:cubicBezTo>
                  <a:cubicBezTo>
                    <a:pt x="8" y="171"/>
                    <a:pt x="8" y="171"/>
                    <a:pt x="8" y="171"/>
                  </a:cubicBezTo>
                  <a:cubicBezTo>
                    <a:pt x="8" y="171"/>
                    <a:pt x="6" y="169"/>
                    <a:pt x="5" y="169"/>
                  </a:cubicBezTo>
                  <a:cubicBezTo>
                    <a:pt x="4" y="169"/>
                    <a:pt x="5" y="168"/>
                    <a:pt x="5" y="168"/>
                  </a:cubicBezTo>
                  <a:cubicBezTo>
                    <a:pt x="5" y="166"/>
                    <a:pt x="5" y="166"/>
                    <a:pt x="5" y="166"/>
                  </a:cubicBezTo>
                  <a:cubicBezTo>
                    <a:pt x="5" y="163"/>
                    <a:pt x="5" y="163"/>
                    <a:pt x="5" y="163"/>
                  </a:cubicBezTo>
                  <a:cubicBezTo>
                    <a:pt x="10" y="164"/>
                    <a:pt x="10" y="164"/>
                    <a:pt x="10" y="164"/>
                  </a:cubicBezTo>
                  <a:cubicBezTo>
                    <a:pt x="12" y="164"/>
                    <a:pt x="12" y="164"/>
                    <a:pt x="12" y="164"/>
                  </a:cubicBezTo>
                  <a:cubicBezTo>
                    <a:pt x="9" y="162"/>
                    <a:pt x="9" y="162"/>
                    <a:pt x="9" y="162"/>
                  </a:cubicBezTo>
                  <a:cubicBezTo>
                    <a:pt x="12" y="161"/>
                    <a:pt x="12" y="161"/>
                    <a:pt x="12" y="161"/>
                  </a:cubicBezTo>
                  <a:cubicBezTo>
                    <a:pt x="14" y="163"/>
                    <a:pt x="14" y="163"/>
                    <a:pt x="14" y="163"/>
                  </a:cubicBezTo>
                  <a:cubicBezTo>
                    <a:pt x="17" y="164"/>
                    <a:pt x="17" y="164"/>
                    <a:pt x="17" y="164"/>
                  </a:cubicBezTo>
                  <a:cubicBezTo>
                    <a:pt x="18" y="166"/>
                    <a:pt x="18" y="166"/>
                    <a:pt x="18" y="166"/>
                  </a:cubicBezTo>
                  <a:cubicBezTo>
                    <a:pt x="19" y="164"/>
                    <a:pt x="19" y="164"/>
                    <a:pt x="19" y="164"/>
                  </a:cubicBezTo>
                  <a:cubicBezTo>
                    <a:pt x="22" y="164"/>
                    <a:pt x="22" y="164"/>
                    <a:pt x="22" y="164"/>
                  </a:cubicBezTo>
                  <a:cubicBezTo>
                    <a:pt x="23" y="164"/>
                    <a:pt x="23" y="164"/>
                    <a:pt x="23" y="164"/>
                  </a:cubicBezTo>
                  <a:cubicBezTo>
                    <a:pt x="26" y="163"/>
                    <a:pt x="26" y="163"/>
                    <a:pt x="26" y="163"/>
                  </a:cubicBezTo>
                  <a:cubicBezTo>
                    <a:pt x="29" y="163"/>
                    <a:pt x="29" y="163"/>
                    <a:pt x="29" y="163"/>
                  </a:cubicBezTo>
                  <a:cubicBezTo>
                    <a:pt x="30" y="161"/>
                    <a:pt x="30" y="161"/>
                    <a:pt x="30" y="161"/>
                  </a:cubicBezTo>
                  <a:cubicBezTo>
                    <a:pt x="32" y="160"/>
                    <a:pt x="32" y="160"/>
                    <a:pt x="32" y="160"/>
                  </a:cubicBezTo>
                  <a:cubicBezTo>
                    <a:pt x="33" y="159"/>
                    <a:pt x="33" y="159"/>
                    <a:pt x="33" y="159"/>
                  </a:cubicBezTo>
                  <a:cubicBezTo>
                    <a:pt x="30" y="157"/>
                    <a:pt x="30" y="157"/>
                    <a:pt x="30" y="157"/>
                  </a:cubicBezTo>
                  <a:cubicBezTo>
                    <a:pt x="28" y="154"/>
                    <a:pt x="28" y="154"/>
                    <a:pt x="28" y="154"/>
                  </a:cubicBezTo>
                  <a:cubicBezTo>
                    <a:pt x="30" y="154"/>
                    <a:pt x="30" y="154"/>
                    <a:pt x="30" y="154"/>
                  </a:cubicBezTo>
                  <a:cubicBezTo>
                    <a:pt x="30" y="151"/>
                    <a:pt x="30" y="151"/>
                    <a:pt x="30" y="151"/>
                  </a:cubicBezTo>
                  <a:cubicBezTo>
                    <a:pt x="30" y="151"/>
                    <a:pt x="34" y="152"/>
                    <a:pt x="34" y="152"/>
                  </a:cubicBezTo>
                  <a:cubicBezTo>
                    <a:pt x="34" y="151"/>
                    <a:pt x="34" y="151"/>
                    <a:pt x="35" y="150"/>
                  </a:cubicBezTo>
                  <a:cubicBezTo>
                    <a:pt x="36" y="150"/>
                    <a:pt x="38" y="149"/>
                    <a:pt x="38" y="149"/>
                  </a:cubicBezTo>
                  <a:cubicBezTo>
                    <a:pt x="39" y="147"/>
                    <a:pt x="39" y="147"/>
                    <a:pt x="39" y="147"/>
                  </a:cubicBezTo>
                  <a:cubicBezTo>
                    <a:pt x="39" y="147"/>
                    <a:pt x="41" y="146"/>
                    <a:pt x="41" y="146"/>
                  </a:cubicBezTo>
                  <a:cubicBezTo>
                    <a:pt x="42" y="146"/>
                    <a:pt x="41" y="145"/>
                    <a:pt x="41" y="144"/>
                  </a:cubicBezTo>
                  <a:cubicBezTo>
                    <a:pt x="41" y="143"/>
                    <a:pt x="41" y="141"/>
                    <a:pt x="41" y="141"/>
                  </a:cubicBezTo>
                  <a:cubicBezTo>
                    <a:pt x="42" y="139"/>
                    <a:pt x="42" y="139"/>
                    <a:pt x="42" y="139"/>
                  </a:cubicBezTo>
                  <a:cubicBezTo>
                    <a:pt x="40" y="135"/>
                    <a:pt x="40" y="135"/>
                    <a:pt x="40" y="135"/>
                  </a:cubicBezTo>
                  <a:cubicBezTo>
                    <a:pt x="37" y="136"/>
                    <a:pt x="37" y="136"/>
                    <a:pt x="37" y="136"/>
                  </a:cubicBezTo>
                  <a:cubicBezTo>
                    <a:pt x="35" y="134"/>
                    <a:pt x="35" y="134"/>
                    <a:pt x="35" y="134"/>
                  </a:cubicBezTo>
                  <a:cubicBezTo>
                    <a:pt x="35" y="134"/>
                    <a:pt x="32" y="134"/>
                    <a:pt x="32" y="133"/>
                  </a:cubicBezTo>
                  <a:cubicBezTo>
                    <a:pt x="31" y="132"/>
                    <a:pt x="30" y="130"/>
                    <a:pt x="30" y="130"/>
                  </a:cubicBezTo>
                  <a:cubicBezTo>
                    <a:pt x="30" y="128"/>
                    <a:pt x="30" y="128"/>
                    <a:pt x="30" y="128"/>
                  </a:cubicBezTo>
                  <a:cubicBezTo>
                    <a:pt x="33" y="128"/>
                    <a:pt x="33" y="128"/>
                    <a:pt x="33" y="128"/>
                  </a:cubicBezTo>
                  <a:cubicBezTo>
                    <a:pt x="31" y="127"/>
                    <a:pt x="31" y="127"/>
                    <a:pt x="31" y="127"/>
                  </a:cubicBezTo>
                  <a:cubicBezTo>
                    <a:pt x="31" y="124"/>
                    <a:pt x="31" y="124"/>
                    <a:pt x="31" y="124"/>
                  </a:cubicBezTo>
                  <a:cubicBezTo>
                    <a:pt x="35" y="123"/>
                    <a:pt x="35" y="123"/>
                    <a:pt x="35" y="123"/>
                  </a:cubicBezTo>
                  <a:cubicBezTo>
                    <a:pt x="35" y="123"/>
                    <a:pt x="40" y="125"/>
                    <a:pt x="41" y="125"/>
                  </a:cubicBezTo>
                  <a:cubicBezTo>
                    <a:pt x="42" y="126"/>
                    <a:pt x="42" y="122"/>
                    <a:pt x="42" y="122"/>
                  </a:cubicBezTo>
                  <a:cubicBezTo>
                    <a:pt x="43" y="117"/>
                    <a:pt x="43" y="117"/>
                    <a:pt x="43" y="117"/>
                  </a:cubicBezTo>
                  <a:cubicBezTo>
                    <a:pt x="43" y="117"/>
                    <a:pt x="42" y="113"/>
                    <a:pt x="43" y="112"/>
                  </a:cubicBezTo>
                  <a:cubicBezTo>
                    <a:pt x="44" y="112"/>
                    <a:pt x="47" y="106"/>
                    <a:pt x="47" y="106"/>
                  </a:cubicBezTo>
                  <a:cubicBezTo>
                    <a:pt x="47" y="106"/>
                    <a:pt x="47" y="100"/>
                    <a:pt x="47" y="99"/>
                  </a:cubicBezTo>
                  <a:cubicBezTo>
                    <a:pt x="47" y="98"/>
                    <a:pt x="47" y="94"/>
                    <a:pt x="47" y="94"/>
                  </a:cubicBezTo>
                  <a:cubicBezTo>
                    <a:pt x="47" y="93"/>
                    <a:pt x="47" y="93"/>
                    <a:pt x="47" y="93"/>
                  </a:cubicBezTo>
                  <a:cubicBezTo>
                    <a:pt x="47" y="93"/>
                    <a:pt x="44" y="92"/>
                    <a:pt x="43" y="92"/>
                  </a:cubicBezTo>
                  <a:cubicBezTo>
                    <a:pt x="43" y="91"/>
                    <a:pt x="44" y="89"/>
                    <a:pt x="44" y="89"/>
                  </a:cubicBezTo>
                  <a:cubicBezTo>
                    <a:pt x="39" y="88"/>
                    <a:pt x="39" y="88"/>
                    <a:pt x="39" y="88"/>
                  </a:cubicBezTo>
                  <a:cubicBezTo>
                    <a:pt x="40" y="85"/>
                    <a:pt x="41" y="80"/>
                    <a:pt x="42" y="80"/>
                  </a:cubicBezTo>
                  <a:cubicBezTo>
                    <a:pt x="43" y="79"/>
                    <a:pt x="45" y="77"/>
                    <a:pt x="45" y="77"/>
                  </a:cubicBezTo>
                  <a:cubicBezTo>
                    <a:pt x="45" y="73"/>
                    <a:pt x="45" y="73"/>
                    <a:pt x="45" y="73"/>
                  </a:cubicBezTo>
                  <a:cubicBezTo>
                    <a:pt x="43" y="70"/>
                    <a:pt x="43" y="70"/>
                    <a:pt x="43" y="70"/>
                  </a:cubicBezTo>
                  <a:cubicBezTo>
                    <a:pt x="45" y="67"/>
                    <a:pt x="45" y="67"/>
                    <a:pt x="45" y="67"/>
                  </a:cubicBezTo>
                  <a:cubicBezTo>
                    <a:pt x="45" y="67"/>
                    <a:pt x="49" y="65"/>
                    <a:pt x="49" y="65"/>
                  </a:cubicBezTo>
                  <a:cubicBezTo>
                    <a:pt x="50" y="65"/>
                    <a:pt x="56" y="65"/>
                    <a:pt x="56" y="65"/>
                  </a:cubicBezTo>
                  <a:cubicBezTo>
                    <a:pt x="60" y="63"/>
                    <a:pt x="60" y="63"/>
                    <a:pt x="60" y="63"/>
                  </a:cubicBezTo>
                  <a:cubicBezTo>
                    <a:pt x="66" y="63"/>
                    <a:pt x="66" y="63"/>
                    <a:pt x="66" y="63"/>
                  </a:cubicBezTo>
                  <a:cubicBezTo>
                    <a:pt x="70" y="62"/>
                    <a:pt x="70" y="62"/>
                    <a:pt x="70" y="62"/>
                  </a:cubicBezTo>
                  <a:cubicBezTo>
                    <a:pt x="73" y="64"/>
                    <a:pt x="73" y="64"/>
                    <a:pt x="73" y="64"/>
                  </a:cubicBezTo>
                  <a:cubicBezTo>
                    <a:pt x="73" y="64"/>
                    <a:pt x="75" y="66"/>
                    <a:pt x="75" y="67"/>
                  </a:cubicBezTo>
                  <a:cubicBezTo>
                    <a:pt x="75" y="67"/>
                    <a:pt x="77" y="69"/>
                    <a:pt x="77" y="70"/>
                  </a:cubicBezTo>
                  <a:cubicBezTo>
                    <a:pt x="76" y="70"/>
                    <a:pt x="78" y="73"/>
                    <a:pt x="78" y="73"/>
                  </a:cubicBezTo>
                  <a:cubicBezTo>
                    <a:pt x="78" y="73"/>
                    <a:pt x="77" y="75"/>
                    <a:pt x="77" y="76"/>
                  </a:cubicBezTo>
                  <a:cubicBezTo>
                    <a:pt x="77" y="76"/>
                    <a:pt x="78" y="80"/>
                    <a:pt x="78" y="80"/>
                  </a:cubicBezTo>
                  <a:cubicBezTo>
                    <a:pt x="78" y="81"/>
                    <a:pt x="80" y="82"/>
                    <a:pt x="80" y="82"/>
                  </a:cubicBezTo>
                  <a:cubicBezTo>
                    <a:pt x="82" y="81"/>
                    <a:pt x="82" y="81"/>
                    <a:pt x="82" y="81"/>
                  </a:cubicBezTo>
                  <a:cubicBezTo>
                    <a:pt x="83" y="79"/>
                    <a:pt x="83" y="79"/>
                    <a:pt x="83" y="79"/>
                  </a:cubicBezTo>
                  <a:cubicBezTo>
                    <a:pt x="81" y="76"/>
                    <a:pt x="81" y="76"/>
                    <a:pt x="81" y="76"/>
                  </a:cubicBezTo>
                  <a:cubicBezTo>
                    <a:pt x="80" y="76"/>
                    <a:pt x="80" y="76"/>
                    <a:pt x="80" y="76"/>
                  </a:cubicBezTo>
                  <a:cubicBezTo>
                    <a:pt x="81" y="72"/>
                    <a:pt x="81" y="72"/>
                    <a:pt x="81" y="72"/>
                  </a:cubicBezTo>
                  <a:cubicBezTo>
                    <a:pt x="81" y="72"/>
                    <a:pt x="83" y="71"/>
                    <a:pt x="84" y="72"/>
                  </a:cubicBezTo>
                  <a:cubicBezTo>
                    <a:pt x="85" y="72"/>
                    <a:pt x="88" y="75"/>
                    <a:pt x="88" y="75"/>
                  </a:cubicBezTo>
                  <a:cubicBezTo>
                    <a:pt x="90" y="76"/>
                    <a:pt x="90" y="76"/>
                    <a:pt x="90" y="76"/>
                  </a:cubicBezTo>
                  <a:cubicBezTo>
                    <a:pt x="90" y="76"/>
                    <a:pt x="93" y="74"/>
                    <a:pt x="93" y="74"/>
                  </a:cubicBezTo>
                  <a:cubicBezTo>
                    <a:pt x="93" y="74"/>
                    <a:pt x="90" y="70"/>
                    <a:pt x="90" y="70"/>
                  </a:cubicBezTo>
                  <a:cubicBezTo>
                    <a:pt x="91" y="65"/>
                    <a:pt x="91" y="65"/>
                    <a:pt x="91" y="65"/>
                  </a:cubicBezTo>
                  <a:cubicBezTo>
                    <a:pt x="92" y="61"/>
                    <a:pt x="92" y="61"/>
                    <a:pt x="92" y="61"/>
                  </a:cubicBezTo>
                  <a:cubicBezTo>
                    <a:pt x="96" y="58"/>
                    <a:pt x="96" y="58"/>
                    <a:pt x="96" y="58"/>
                  </a:cubicBezTo>
                  <a:cubicBezTo>
                    <a:pt x="99" y="60"/>
                    <a:pt x="99" y="60"/>
                    <a:pt x="99" y="60"/>
                  </a:cubicBezTo>
                  <a:cubicBezTo>
                    <a:pt x="104" y="60"/>
                    <a:pt x="104" y="60"/>
                    <a:pt x="104" y="60"/>
                  </a:cubicBezTo>
                  <a:cubicBezTo>
                    <a:pt x="109" y="60"/>
                    <a:pt x="109" y="60"/>
                    <a:pt x="109" y="60"/>
                  </a:cubicBezTo>
                  <a:cubicBezTo>
                    <a:pt x="112" y="59"/>
                    <a:pt x="112" y="59"/>
                    <a:pt x="112" y="59"/>
                  </a:cubicBezTo>
                  <a:cubicBezTo>
                    <a:pt x="116" y="59"/>
                    <a:pt x="116" y="59"/>
                    <a:pt x="116" y="59"/>
                  </a:cubicBezTo>
                  <a:cubicBezTo>
                    <a:pt x="116" y="59"/>
                    <a:pt x="114" y="57"/>
                    <a:pt x="114" y="57"/>
                  </a:cubicBezTo>
                  <a:cubicBezTo>
                    <a:pt x="113" y="57"/>
                    <a:pt x="111" y="55"/>
                    <a:pt x="111" y="55"/>
                  </a:cubicBezTo>
                  <a:cubicBezTo>
                    <a:pt x="111" y="55"/>
                    <a:pt x="110" y="57"/>
                    <a:pt x="110" y="57"/>
                  </a:cubicBezTo>
                  <a:cubicBezTo>
                    <a:pt x="109" y="58"/>
                    <a:pt x="106" y="58"/>
                    <a:pt x="106" y="57"/>
                  </a:cubicBezTo>
                  <a:cubicBezTo>
                    <a:pt x="105" y="57"/>
                    <a:pt x="104" y="54"/>
                    <a:pt x="104" y="54"/>
                  </a:cubicBezTo>
                  <a:cubicBezTo>
                    <a:pt x="104" y="51"/>
                    <a:pt x="104" y="51"/>
                    <a:pt x="104" y="51"/>
                  </a:cubicBezTo>
                  <a:cubicBezTo>
                    <a:pt x="106" y="50"/>
                    <a:pt x="106" y="50"/>
                    <a:pt x="106" y="50"/>
                  </a:cubicBezTo>
                  <a:cubicBezTo>
                    <a:pt x="103" y="47"/>
                    <a:pt x="103" y="47"/>
                    <a:pt x="103" y="47"/>
                  </a:cubicBezTo>
                  <a:cubicBezTo>
                    <a:pt x="103" y="47"/>
                    <a:pt x="103" y="44"/>
                    <a:pt x="104" y="43"/>
                  </a:cubicBezTo>
                  <a:cubicBezTo>
                    <a:pt x="105" y="43"/>
                    <a:pt x="105" y="41"/>
                    <a:pt x="105" y="41"/>
                  </a:cubicBezTo>
                  <a:cubicBezTo>
                    <a:pt x="102" y="41"/>
                    <a:pt x="102" y="41"/>
                    <a:pt x="102" y="41"/>
                  </a:cubicBezTo>
                  <a:cubicBezTo>
                    <a:pt x="102" y="41"/>
                    <a:pt x="101" y="41"/>
                    <a:pt x="101" y="39"/>
                  </a:cubicBezTo>
                  <a:cubicBezTo>
                    <a:pt x="102" y="37"/>
                    <a:pt x="102" y="36"/>
                    <a:pt x="102" y="36"/>
                  </a:cubicBezTo>
                  <a:cubicBezTo>
                    <a:pt x="98" y="36"/>
                    <a:pt x="98" y="36"/>
                    <a:pt x="98" y="36"/>
                  </a:cubicBezTo>
                  <a:cubicBezTo>
                    <a:pt x="96" y="36"/>
                    <a:pt x="96" y="36"/>
                    <a:pt x="96" y="36"/>
                  </a:cubicBezTo>
                  <a:cubicBezTo>
                    <a:pt x="93" y="33"/>
                    <a:pt x="93" y="33"/>
                    <a:pt x="93" y="33"/>
                  </a:cubicBezTo>
                  <a:cubicBezTo>
                    <a:pt x="94" y="30"/>
                    <a:pt x="94" y="30"/>
                    <a:pt x="94" y="30"/>
                  </a:cubicBezTo>
                  <a:cubicBezTo>
                    <a:pt x="100" y="29"/>
                    <a:pt x="100" y="29"/>
                    <a:pt x="100" y="29"/>
                  </a:cubicBezTo>
                  <a:cubicBezTo>
                    <a:pt x="107" y="26"/>
                    <a:pt x="107" y="26"/>
                    <a:pt x="107" y="26"/>
                  </a:cubicBezTo>
                  <a:cubicBezTo>
                    <a:pt x="106" y="24"/>
                    <a:pt x="106" y="24"/>
                    <a:pt x="106" y="24"/>
                  </a:cubicBezTo>
                  <a:cubicBezTo>
                    <a:pt x="104" y="25"/>
                    <a:pt x="104" y="25"/>
                    <a:pt x="104" y="25"/>
                  </a:cubicBezTo>
                  <a:cubicBezTo>
                    <a:pt x="104" y="25"/>
                    <a:pt x="103" y="26"/>
                    <a:pt x="103" y="26"/>
                  </a:cubicBezTo>
                  <a:cubicBezTo>
                    <a:pt x="102" y="26"/>
                    <a:pt x="100" y="26"/>
                    <a:pt x="100" y="26"/>
                  </a:cubicBezTo>
                  <a:cubicBezTo>
                    <a:pt x="100" y="24"/>
                    <a:pt x="100" y="24"/>
                    <a:pt x="100" y="24"/>
                  </a:cubicBezTo>
                  <a:cubicBezTo>
                    <a:pt x="103" y="24"/>
                    <a:pt x="103" y="24"/>
                    <a:pt x="103" y="24"/>
                  </a:cubicBezTo>
                  <a:cubicBezTo>
                    <a:pt x="105" y="23"/>
                    <a:pt x="105" y="23"/>
                    <a:pt x="105" y="23"/>
                  </a:cubicBezTo>
                  <a:cubicBezTo>
                    <a:pt x="103" y="22"/>
                    <a:pt x="103" y="22"/>
                    <a:pt x="103" y="22"/>
                  </a:cubicBezTo>
                  <a:cubicBezTo>
                    <a:pt x="100" y="18"/>
                    <a:pt x="100" y="18"/>
                    <a:pt x="100" y="18"/>
                  </a:cubicBezTo>
                  <a:cubicBezTo>
                    <a:pt x="99" y="15"/>
                    <a:pt x="99" y="15"/>
                    <a:pt x="99" y="15"/>
                  </a:cubicBezTo>
                  <a:cubicBezTo>
                    <a:pt x="97" y="14"/>
                    <a:pt x="97" y="14"/>
                    <a:pt x="97" y="14"/>
                  </a:cubicBezTo>
                  <a:cubicBezTo>
                    <a:pt x="95" y="12"/>
                    <a:pt x="95" y="12"/>
                    <a:pt x="95" y="12"/>
                  </a:cubicBezTo>
                  <a:cubicBezTo>
                    <a:pt x="95" y="9"/>
                    <a:pt x="95" y="9"/>
                    <a:pt x="95" y="9"/>
                  </a:cubicBezTo>
                  <a:cubicBezTo>
                    <a:pt x="94" y="1"/>
                    <a:pt x="94" y="1"/>
                    <a:pt x="94" y="1"/>
                  </a:cubicBezTo>
                  <a:cubicBezTo>
                    <a:pt x="97" y="1"/>
                    <a:pt x="97" y="1"/>
                    <a:pt x="97" y="1"/>
                  </a:cubicBezTo>
                  <a:cubicBezTo>
                    <a:pt x="99" y="0"/>
                    <a:pt x="99" y="0"/>
                    <a:pt x="99" y="0"/>
                  </a:cubicBezTo>
                  <a:cubicBezTo>
                    <a:pt x="99" y="0"/>
                    <a:pt x="104" y="2"/>
                    <a:pt x="105" y="2"/>
                  </a:cubicBezTo>
                  <a:cubicBezTo>
                    <a:pt x="106" y="2"/>
                    <a:pt x="108" y="3"/>
                    <a:pt x="108" y="3"/>
                  </a:cubicBezTo>
                  <a:cubicBezTo>
                    <a:pt x="112" y="5"/>
                    <a:pt x="112" y="5"/>
                    <a:pt x="112" y="5"/>
                  </a:cubicBezTo>
                  <a:cubicBezTo>
                    <a:pt x="115" y="6"/>
                    <a:pt x="115" y="6"/>
                    <a:pt x="115" y="6"/>
                  </a:cubicBezTo>
                  <a:cubicBezTo>
                    <a:pt x="115" y="6"/>
                    <a:pt x="116" y="6"/>
                    <a:pt x="116" y="6"/>
                  </a:cubicBezTo>
                  <a:cubicBezTo>
                    <a:pt x="117" y="6"/>
                    <a:pt x="119" y="5"/>
                    <a:pt x="119" y="5"/>
                  </a:cubicBezTo>
                  <a:cubicBezTo>
                    <a:pt x="119" y="5"/>
                    <a:pt x="122" y="3"/>
                    <a:pt x="123" y="3"/>
                  </a:cubicBezTo>
                  <a:cubicBezTo>
                    <a:pt x="123" y="2"/>
                    <a:pt x="124" y="2"/>
                    <a:pt x="124" y="2"/>
                  </a:cubicBezTo>
                  <a:cubicBezTo>
                    <a:pt x="126" y="6"/>
                    <a:pt x="126" y="6"/>
                    <a:pt x="126" y="6"/>
                  </a:cubicBezTo>
                  <a:cubicBezTo>
                    <a:pt x="128" y="4"/>
                    <a:pt x="128" y="4"/>
                    <a:pt x="128" y="4"/>
                  </a:cubicBezTo>
                  <a:cubicBezTo>
                    <a:pt x="129" y="2"/>
                    <a:pt x="129" y="2"/>
                    <a:pt x="129" y="2"/>
                  </a:cubicBezTo>
                  <a:cubicBezTo>
                    <a:pt x="137" y="11"/>
                    <a:pt x="137" y="11"/>
                    <a:pt x="137" y="11"/>
                  </a:cubicBezTo>
                  <a:cubicBezTo>
                    <a:pt x="138" y="15"/>
                    <a:pt x="138" y="15"/>
                    <a:pt x="138" y="15"/>
                  </a:cubicBezTo>
                  <a:cubicBezTo>
                    <a:pt x="138" y="15"/>
                    <a:pt x="138" y="18"/>
                    <a:pt x="138" y="18"/>
                  </a:cubicBezTo>
                  <a:cubicBezTo>
                    <a:pt x="137" y="18"/>
                    <a:pt x="136" y="22"/>
                    <a:pt x="136" y="22"/>
                  </a:cubicBezTo>
                  <a:cubicBezTo>
                    <a:pt x="136" y="25"/>
                    <a:pt x="136" y="25"/>
                    <a:pt x="136" y="25"/>
                  </a:cubicBezTo>
                  <a:cubicBezTo>
                    <a:pt x="138" y="26"/>
                    <a:pt x="138" y="26"/>
                    <a:pt x="138" y="26"/>
                  </a:cubicBezTo>
                  <a:cubicBezTo>
                    <a:pt x="141" y="26"/>
                    <a:pt x="141" y="26"/>
                    <a:pt x="141" y="26"/>
                  </a:cubicBezTo>
                  <a:cubicBezTo>
                    <a:pt x="143" y="28"/>
                    <a:pt x="143" y="28"/>
                    <a:pt x="143" y="28"/>
                  </a:cubicBezTo>
                  <a:cubicBezTo>
                    <a:pt x="144" y="29"/>
                    <a:pt x="144" y="29"/>
                    <a:pt x="144" y="29"/>
                  </a:cubicBezTo>
                  <a:cubicBezTo>
                    <a:pt x="147" y="29"/>
                    <a:pt x="147" y="29"/>
                    <a:pt x="147" y="29"/>
                  </a:cubicBezTo>
                  <a:cubicBezTo>
                    <a:pt x="148" y="28"/>
                    <a:pt x="148" y="28"/>
                    <a:pt x="148" y="28"/>
                  </a:cubicBezTo>
                  <a:cubicBezTo>
                    <a:pt x="152" y="29"/>
                    <a:pt x="152" y="29"/>
                    <a:pt x="152" y="29"/>
                  </a:cubicBezTo>
                  <a:cubicBezTo>
                    <a:pt x="155" y="31"/>
                    <a:pt x="155" y="31"/>
                    <a:pt x="155" y="31"/>
                  </a:cubicBezTo>
                  <a:cubicBezTo>
                    <a:pt x="158" y="33"/>
                    <a:pt x="158" y="33"/>
                    <a:pt x="158" y="33"/>
                  </a:cubicBezTo>
                  <a:cubicBezTo>
                    <a:pt x="163" y="35"/>
                    <a:pt x="163" y="35"/>
                    <a:pt x="163" y="35"/>
                  </a:cubicBezTo>
                  <a:cubicBezTo>
                    <a:pt x="164" y="32"/>
                    <a:pt x="164" y="32"/>
                    <a:pt x="164" y="32"/>
                  </a:cubicBezTo>
                  <a:cubicBezTo>
                    <a:pt x="165" y="31"/>
                    <a:pt x="165" y="31"/>
                    <a:pt x="165" y="31"/>
                  </a:cubicBezTo>
                  <a:cubicBezTo>
                    <a:pt x="168" y="31"/>
                    <a:pt x="168" y="31"/>
                    <a:pt x="168" y="31"/>
                  </a:cubicBezTo>
                  <a:cubicBezTo>
                    <a:pt x="170" y="30"/>
                    <a:pt x="170" y="30"/>
                    <a:pt x="170" y="30"/>
                  </a:cubicBezTo>
                  <a:cubicBezTo>
                    <a:pt x="171" y="29"/>
                    <a:pt x="171" y="29"/>
                    <a:pt x="171" y="29"/>
                  </a:cubicBezTo>
                  <a:cubicBezTo>
                    <a:pt x="168" y="26"/>
                    <a:pt x="168" y="26"/>
                    <a:pt x="168" y="26"/>
                  </a:cubicBezTo>
                  <a:cubicBezTo>
                    <a:pt x="168" y="23"/>
                    <a:pt x="168" y="23"/>
                    <a:pt x="168" y="23"/>
                  </a:cubicBezTo>
                  <a:cubicBezTo>
                    <a:pt x="168" y="23"/>
                    <a:pt x="170" y="21"/>
                    <a:pt x="170" y="21"/>
                  </a:cubicBezTo>
                  <a:cubicBezTo>
                    <a:pt x="171" y="21"/>
                    <a:pt x="175" y="22"/>
                    <a:pt x="175" y="22"/>
                  </a:cubicBezTo>
                  <a:cubicBezTo>
                    <a:pt x="176" y="25"/>
                    <a:pt x="176" y="25"/>
                    <a:pt x="176" y="25"/>
                  </a:cubicBezTo>
                  <a:cubicBezTo>
                    <a:pt x="177" y="28"/>
                    <a:pt x="177" y="28"/>
                    <a:pt x="177" y="28"/>
                  </a:cubicBezTo>
                  <a:cubicBezTo>
                    <a:pt x="173" y="29"/>
                    <a:pt x="173" y="29"/>
                    <a:pt x="173" y="29"/>
                  </a:cubicBezTo>
                  <a:cubicBezTo>
                    <a:pt x="172" y="31"/>
                    <a:pt x="172" y="31"/>
                    <a:pt x="172" y="31"/>
                  </a:cubicBezTo>
                  <a:cubicBezTo>
                    <a:pt x="172" y="35"/>
                    <a:pt x="172" y="35"/>
                    <a:pt x="172" y="35"/>
                  </a:cubicBezTo>
                  <a:cubicBezTo>
                    <a:pt x="172" y="39"/>
                    <a:pt x="172" y="39"/>
                    <a:pt x="172" y="39"/>
                  </a:cubicBezTo>
                  <a:cubicBezTo>
                    <a:pt x="172" y="39"/>
                    <a:pt x="172" y="41"/>
                    <a:pt x="171" y="41"/>
                  </a:cubicBezTo>
                  <a:cubicBezTo>
                    <a:pt x="170" y="42"/>
                    <a:pt x="168" y="42"/>
                    <a:pt x="168" y="42"/>
                  </a:cubicBezTo>
                  <a:cubicBezTo>
                    <a:pt x="168" y="44"/>
                    <a:pt x="168" y="44"/>
                    <a:pt x="168" y="44"/>
                  </a:cubicBezTo>
                  <a:cubicBezTo>
                    <a:pt x="165" y="46"/>
                    <a:pt x="165" y="46"/>
                    <a:pt x="165" y="46"/>
                  </a:cubicBezTo>
                  <a:cubicBezTo>
                    <a:pt x="162" y="46"/>
                    <a:pt x="162" y="46"/>
                    <a:pt x="162" y="46"/>
                  </a:cubicBezTo>
                  <a:cubicBezTo>
                    <a:pt x="161" y="47"/>
                    <a:pt x="161" y="47"/>
                    <a:pt x="161" y="47"/>
                  </a:cubicBezTo>
                  <a:cubicBezTo>
                    <a:pt x="162" y="50"/>
                    <a:pt x="162" y="50"/>
                    <a:pt x="162" y="50"/>
                  </a:cubicBezTo>
                  <a:cubicBezTo>
                    <a:pt x="164" y="52"/>
                    <a:pt x="164" y="52"/>
                    <a:pt x="164" y="52"/>
                  </a:cubicBezTo>
                  <a:cubicBezTo>
                    <a:pt x="167" y="53"/>
                    <a:pt x="167" y="53"/>
                    <a:pt x="167" y="53"/>
                  </a:cubicBezTo>
                  <a:cubicBezTo>
                    <a:pt x="169" y="52"/>
                    <a:pt x="169" y="52"/>
                    <a:pt x="169" y="52"/>
                  </a:cubicBezTo>
                  <a:cubicBezTo>
                    <a:pt x="170" y="50"/>
                    <a:pt x="170" y="50"/>
                    <a:pt x="170" y="50"/>
                  </a:cubicBezTo>
                  <a:cubicBezTo>
                    <a:pt x="173" y="49"/>
                    <a:pt x="173" y="49"/>
                    <a:pt x="173" y="49"/>
                  </a:cubicBezTo>
                  <a:cubicBezTo>
                    <a:pt x="177" y="51"/>
                    <a:pt x="177" y="51"/>
                    <a:pt x="177" y="51"/>
                  </a:cubicBezTo>
                  <a:cubicBezTo>
                    <a:pt x="178" y="53"/>
                    <a:pt x="178" y="53"/>
                    <a:pt x="178" y="53"/>
                  </a:cubicBezTo>
                  <a:cubicBezTo>
                    <a:pt x="178" y="53"/>
                    <a:pt x="182" y="53"/>
                    <a:pt x="182" y="53"/>
                  </a:cubicBezTo>
                  <a:cubicBezTo>
                    <a:pt x="182" y="53"/>
                    <a:pt x="183" y="50"/>
                    <a:pt x="183" y="50"/>
                  </a:cubicBezTo>
                  <a:cubicBezTo>
                    <a:pt x="183" y="50"/>
                    <a:pt x="184" y="48"/>
                    <a:pt x="185" y="48"/>
                  </a:cubicBezTo>
                  <a:cubicBezTo>
                    <a:pt x="186" y="48"/>
                    <a:pt x="187" y="46"/>
                    <a:pt x="188" y="46"/>
                  </a:cubicBezTo>
                  <a:cubicBezTo>
                    <a:pt x="188" y="45"/>
                    <a:pt x="189" y="43"/>
                    <a:pt x="189" y="43"/>
                  </a:cubicBezTo>
                  <a:cubicBezTo>
                    <a:pt x="189" y="43"/>
                    <a:pt x="191" y="42"/>
                    <a:pt x="192" y="42"/>
                  </a:cubicBezTo>
                  <a:cubicBezTo>
                    <a:pt x="193" y="42"/>
                    <a:pt x="199" y="41"/>
                    <a:pt x="199" y="41"/>
                  </a:cubicBezTo>
                  <a:cubicBezTo>
                    <a:pt x="199" y="41"/>
                    <a:pt x="203" y="40"/>
                    <a:pt x="204" y="39"/>
                  </a:cubicBezTo>
                  <a:cubicBezTo>
                    <a:pt x="204" y="39"/>
                    <a:pt x="208" y="36"/>
                    <a:pt x="208" y="36"/>
                  </a:cubicBezTo>
                  <a:cubicBezTo>
                    <a:pt x="209" y="33"/>
                    <a:pt x="209" y="33"/>
                    <a:pt x="209" y="33"/>
                  </a:cubicBezTo>
                  <a:cubicBezTo>
                    <a:pt x="212" y="30"/>
                    <a:pt x="212" y="30"/>
                    <a:pt x="212" y="30"/>
                  </a:cubicBezTo>
                  <a:cubicBezTo>
                    <a:pt x="212" y="30"/>
                    <a:pt x="213" y="30"/>
                    <a:pt x="213" y="29"/>
                  </a:cubicBezTo>
                  <a:cubicBezTo>
                    <a:pt x="213" y="28"/>
                    <a:pt x="214" y="25"/>
                    <a:pt x="214" y="25"/>
                  </a:cubicBezTo>
                  <a:cubicBezTo>
                    <a:pt x="216" y="24"/>
                    <a:pt x="216" y="24"/>
                    <a:pt x="216" y="24"/>
                  </a:cubicBezTo>
                  <a:cubicBezTo>
                    <a:pt x="216" y="24"/>
                    <a:pt x="218" y="25"/>
                    <a:pt x="218" y="26"/>
                  </a:cubicBezTo>
                  <a:cubicBezTo>
                    <a:pt x="218" y="26"/>
                    <a:pt x="217" y="28"/>
                    <a:pt x="217" y="28"/>
                  </a:cubicBezTo>
                  <a:cubicBezTo>
                    <a:pt x="217" y="28"/>
                    <a:pt x="215" y="29"/>
                    <a:pt x="214" y="30"/>
                  </a:cubicBezTo>
                  <a:cubicBezTo>
                    <a:pt x="214" y="30"/>
                    <a:pt x="214" y="32"/>
                    <a:pt x="214" y="32"/>
                  </a:cubicBezTo>
                  <a:cubicBezTo>
                    <a:pt x="216" y="30"/>
                    <a:pt x="216" y="30"/>
                    <a:pt x="216" y="30"/>
                  </a:cubicBezTo>
                  <a:cubicBezTo>
                    <a:pt x="216" y="30"/>
                    <a:pt x="217" y="29"/>
                    <a:pt x="217" y="29"/>
                  </a:cubicBezTo>
                  <a:cubicBezTo>
                    <a:pt x="217" y="29"/>
                    <a:pt x="221" y="28"/>
                    <a:pt x="221" y="28"/>
                  </a:cubicBezTo>
                  <a:cubicBezTo>
                    <a:pt x="221" y="28"/>
                    <a:pt x="223" y="29"/>
                    <a:pt x="223" y="29"/>
                  </a:cubicBezTo>
                  <a:cubicBezTo>
                    <a:pt x="223" y="29"/>
                    <a:pt x="225" y="30"/>
                    <a:pt x="225" y="30"/>
                  </a:cubicBezTo>
                  <a:cubicBezTo>
                    <a:pt x="229" y="29"/>
                    <a:pt x="229" y="29"/>
                    <a:pt x="229" y="29"/>
                  </a:cubicBezTo>
                  <a:cubicBezTo>
                    <a:pt x="229" y="27"/>
                    <a:pt x="229" y="27"/>
                    <a:pt x="229" y="27"/>
                  </a:cubicBezTo>
                  <a:cubicBezTo>
                    <a:pt x="229" y="27"/>
                    <a:pt x="229" y="26"/>
                    <a:pt x="230" y="26"/>
                  </a:cubicBezTo>
                  <a:cubicBezTo>
                    <a:pt x="231" y="25"/>
                    <a:pt x="233" y="24"/>
                    <a:pt x="233" y="24"/>
                  </a:cubicBezTo>
                  <a:cubicBezTo>
                    <a:pt x="233" y="24"/>
                    <a:pt x="233" y="22"/>
                    <a:pt x="233" y="21"/>
                  </a:cubicBezTo>
                  <a:cubicBezTo>
                    <a:pt x="233" y="21"/>
                    <a:pt x="234" y="19"/>
                    <a:pt x="234" y="19"/>
                  </a:cubicBezTo>
                  <a:cubicBezTo>
                    <a:pt x="234" y="19"/>
                    <a:pt x="234" y="19"/>
                    <a:pt x="234" y="19"/>
                  </a:cubicBezTo>
                  <a:cubicBezTo>
                    <a:pt x="234" y="19"/>
                    <a:pt x="236" y="18"/>
                    <a:pt x="236" y="18"/>
                  </a:cubicBezTo>
                  <a:cubicBezTo>
                    <a:pt x="236" y="18"/>
                    <a:pt x="237" y="15"/>
                    <a:pt x="237" y="15"/>
                  </a:cubicBezTo>
                  <a:cubicBezTo>
                    <a:pt x="237" y="15"/>
                    <a:pt x="237" y="14"/>
                    <a:pt x="238" y="14"/>
                  </a:cubicBezTo>
                  <a:cubicBezTo>
                    <a:pt x="238" y="14"/>
                    <a:pt x="240" y="12"/>
                    <a:pt x="240" y="12"/>
                  </a:cubicBezTo>
                  <a:cubicBezTo>
                    <a:pt x="241" y="11"/>
                    <a:pt x="241" y="11"/>
                    <a:pt x="242" y="11"/>
                  </a:cubicBezTo>
                  <a:cubicBezTo>
                    <a:pt x="242" y="11"/>
                    <a:pt x="243" y="13"/>
                    <a:pt x="243" y="13"/>
                  </a:cubicBezTo>
                  <a:cubicBezTo>
                    <a:pt x="243" y="13"/>
                    <a:pt x="243" y="14"/>
                    <a:pt x="242" y="15"/>
                  </a:cubicBezTo>
                  <a:cubicBezTo>
                    <a:pt x="241" y="15"/>
                    <a:pt x="240" y="16"/>
                    <a:pt x="240" y="16"/>
                  </a:cubicBezTo>
                  <a:cubicBezTo>
                    <a:pt x="240" y="16"/>
                    <a:pt x="242" y="18"/>
                    <a:pt x="242" y="18"/>
                  </a:cubicBezTo>
                  <a:cubicBezTo>
                    <a:pt x="242" y="18"/>
                    <a:pt x="243" y="19"/>
                    <a:pt x="243" y="19"/>
                  </a:cubicBezTo>
                  <a:cubicBezTo>
                    <a:pt x="243" y="20"/>
                    <a:pt x="242" y="21"/>
                    <a:pt x="242" y="21"/>
                  </a:cubicBezTo>
                  <a:cubicBezTo>
                    <a:pt x="243" y="21"/>
                    <a:pt x="246" y="20"/>
                    <a:pt x="246" y="20"/>
                  </a:cubicBezTo>
                  <a:cubicBezTo>
                    <a:pt x="246" y="20"/>
                    <a:pt x="246" y="18"/>
                    <a:pt x="246" y="18"/>
                  </a:cubicBezTo>
                  <a:cubicBezTo>
                    <a:pt x="246" y="18"/>
                    <a:pt x="248" y="16"/>
                    <a:pt x="248" y="16"/>
                  </a:cubicBezTo>
                  <a:cubicBezTo>
                    <a:pt x="249" y="16"/>
                    <a:pt x="251" y="17"/>
                    <a:pt x="251" y="17"/>
                  </a:cubicBezTo>
                  <a:cubicBezTo>
                    <a:pt x="251" y="17"/>
                    <a:pt x="251" y="18"/>
                    <a:pt x="251" y="19"/>
                  </a:cubicBezTo>
                  <a:cubicBezTo>
                    <a:pt x="250" y="19"/>
                    <a:pt x="248" y="21"/>
                    <a:pt x="248" y="21"/>
                  </a:cubicBezTo>
                  <a:cubicBezTo>
                    <a:pt x="248" y="22"/>
                    <a:pt x="247" y="22"/>
                    <a:pt x="248" y="22"/>
                  </a:cubicBezTo>
                  <a:cubicBezTo>
                    <a:pt x="248" y="23"/>
                    <a:pt x="250" y="25"/>
                    <a:pt x="250" y="25"/>
                  </a:cubicBezTo>
                  <a:cubicBezTo>
                    <a:pt x="253" y="27"/>
                    <a:pt x="253" y="27"/>
                    <a:pt x="253" y="27"/>
                  </a:cubicBezTo>
                  <a:cubicBezTo>
                    <a:pt x="253" y="27"/>
                    <a:pt x="253" y="28"/>
                    <a:pt x="253" y="29"/>
                  </a:cubicBezTo>
                  <a:cubicBezTo>
                    <a:pt x="253" y="29"/>
                    <a:pt x="248" y="29"/>
                    <a:pt x="248" y="29"/>
                  </a:cubicBezTo>
                  <a:cubicBezTo>
                    <a:pt x="248" y="29"/>
                    <a:pt x="248" y="29"/>
                    <a:pt x="247" y="30"/>
                  </a:cubicBezTo>
                  <a:cubicBezTo>
                    <a:pt x="247" y="30"/>
                    <a:pt x="246" y="31"/>
                    <a:pt x="244" y="32"/>
                  </a:cubicBezTo>
                  <a:cubicBezTo>
                    <a:pt x="242" y="32"/>
                    <a:pt x="242" y="32"/>
                    <a:pt x="242" y="33"/>
                  </a:cubicBezTo>
                  <a:cubicBezTo>
                    <a:pt x="242" y="34"/>
                    <a:pt x="241" y="35"/>
                    <a:pt x="242" y="36"/>
                  </a:cubicBezTo>
                  <a:cubicBezTo>
                    <a:pt x="243" y="37"/>
                    <a:pt x="245" y="38"/>
                    <a:pt x="245" y="38"/>
                  </a:cubicBezTo>
                  <a:cubicBezTo>
                    <a:pt x="245" y="38"/>
                    <a:pt x="250" y="40"/>
                    <a:pt x="250" y="39"/>
                  </a:cubicBezTo>
                  <a:cubicBezTo>
                    <a:pt x="250" y="39"/>
                    <a:pt x="257" y="39"/>
                    <a:pt x="257" y="39"/>
                  </a:cubicBezTo>
                  <a:cubicBezTo>
                    <a:pt x="260" y="39"/>
                    <a:pt x="260" y="39"/>
                    <a:pt x="260" y="39"/>
                  </a:cubicBezTo>
                  <a:cubicBezTo>
                    <a:pt x="260" y="39"/>
                    <a:pt x="261" y="41"/>
                    <a:pt x="262" y="42"/>
                  </a:cubicBezTo>
                  <a:cubicBezTo>
                    <a:pt x="262" y="42"/>
                    <a:pt x="266" y="45"/>
                    <a:pt x="266" y="45"/>
                  </a:cubicBezTo>
                  <a:cubicBezTo>
                    <a:pt x="268" y="45"/>
                    <a:pt x="268" y="45"/>
                    <a:pt x="268" y="45"/>
                  </a:cubicBezTo>
                  <a:cubicBezTo>
                    <a:pt x="269" y="49"/>
                    <a:pt x="269" y="49"/>
                    <a:pt x="269" y="49"/>
                  </a:cubicBezTo>
                  <a:cubicBezTo>
                    <a:pt x="268" y="52"/>
                    <a:pt x="268" y="52"/>
                    <a:pt x="268" y="52"/>
                  </a:cubicBezTo>
                  <a:cubicBezTo>
                    <a:pt x="265" y="53"/>
                    <a:pt x="265" y="53"/>
                    <a:pt x="265" y="53"/>
                  </a:cubicBezTo>
                  <a:cubicBezTo>
                    <a:pt x="261" y="56"/>
                    <a:pt x="261" y="56"/>
                    <a:pt x="261" y="56"/>
                  </a:cubicBezTo>
                  <a:cubicBezTo>
                    <a:pt x="259" y="55"/>
                    <a:pt x="259" y="55"/>
                    <a:pt x="259" y="55"/>
                  </a:cubicBezTo>
                  <a:cubicBezTo>
                    <a:pt x="259" y="55"/>
                    <a:pt x="261" y="57"/>
                    <a:pt x="262" y="57"/>
                  </a:cubicBezTo>
                  <a:cubicBezTo>
                    <a:pt x="263" y="57"/>
                    <a:pt x="264" y="58"/>
                    <a:pt x="264" y="58"/>
                  </a:cubicBezTo>
                  <a:cubicBezTo>
                    <a:pt x="265" y="58"/>
                    <a:pt x="269" y="58"/>
                    <a:pt x="273" y="58"/>
                  </a:cubicBezTo>
                  <a:cubicBezTo>
                    <a:pt x="273" y="59"/>
                    <a:pt x="273" y="59"/>
                    <a:pt x="273" y="60"/>
                  </a:cubicBezTo>
                  <a:cubicBezTo>
                    <a:pt x="274" y="61"/>
                    <a:pt x="275" y="65"/>
                    <a:pt x="275" y="66"/>
                  </a:cubicBezTo>
                  <a:cubicBezTo>
                    <a:pt x="275" y="66"/>
                    <a:pt x="276" y="70"/>
                    <a:pt x="278" y="73"/>
                  </a:cubicBezTo>
                  <a:cubicBezTo>
                    <a:pt x="281" y="77"/>
                    <a:pt x="280" y="78"/>
                    <a:pt x="280" y="78"/>
                  </a:cubicBezTo>
                  <a:cubicBezTo>
                    <a:pt x="280" y="87"/>
                    <a:pt x="280" y="87"/>
                    <a:pt x="280" y="87"/>
                  </a:cubicBezTo>
                  <a:cubicBezTo>
                    <a:pt x="280" y="95"/>
                    <a:pt x="280" y="95"/>
                    <a:pt x="280" y="95"/>
                  </a:cubicBezTo>
                  <a:cubicBezTo>
                    <a:pt x="275" y="99"/>
                    <a:pt x="275" y="99"/>
                    <a:pt x="275" y="99"/>
                  </a:cubicBezTo>
                  <a:cubicBezTo>
                    <a:pt x="273" y="108"/>
                    <a:pt x="273" y="108"/>
                    <a:pt x="273" y="108"/>
                  </a:cubicBezTo>
                  <a:cubicBezTo>
                    <a:pt x="273" y="108"/>
                    <a:pt x="274" y="109"/>
                    <a:pt x="275" y="109"/>
                  </a:cubicBezTo>
                  <a:cubicBezTo>
                    <a:pt x="276" y="110"/>
                    <a:pt x="279" y="113"/>
                    <a:pt x="279" y="113"/>
                  </a:cubicBezTo>
                  <a:cubicBezTo>
                    <a:pt x="280" y="114"/>
                    <a:pt x="286" y="117"/>
                    <a:pt x="289" y="118"/>
                  </a:cubicBezTo>
                  <a:cubicBezTo>
                    <a:pt x="292" y="120"/>
                    <a:pt x="291" y="125"/>
                    <a:pt x="291" y="125"/>
                  </a:cubicBezTo>
                  <a:cubicBezTo>
                    <a:pt x="289" y="132"/>
                    <a:pt x="289" y="132"/>
                    <a:pt x="289" y="132"/>
                  </a:cubicBezTo>
                  <a:cubicBezTo>
                    <a:pt x="289" y="132"/>
                    <a:pt x="290" y="136"/>
                    <a:pt x="292" y="136"/>
                  </a:cubicBezTo>
                  <a:cubicBezTo>
                    <a:pt x="293" y="135"/>
                    <a:pt x="294" y="141"/>
                    <a:pt x="294" y="141"/>
                  </a:cubicBezTo>
                  <a:cubicBezTo>
                    <a:pt x="294" y="141"/>
                    <a:pt x="295" y="147"/>
                    <a:pt x="295" y="148"/>
                  </a:cubicBezTo>
                  <a:cubicBezTo>
                    <a:pt x="294" y="149"/>
                    <a:pt x="295" y="150"/>
                    <a:pt x="295" y="150"/>
                  </a:cubicBezTo>
                  <a:cubicBezTo>
                    <a:pt x="297" y="154"/>
                    <a:pt x="297" y="154"/>
                    <a:pt x="297" y="154"/>
                  </a:cubicBezTo>
                  <a:cubicBezTo>
                    <a:pt x="297" y="154"/>
                    <a:pt x="296" y="157"/>
                    <a:pt x="295" y="158"/>
                  </a:cubicBezTo>
                  <a:cubicBezTo>
                    <a:pt x="295" y="160"/>
                    <a:pt x="294" y="162"/>
                    <a:pt x="294" y="162"/>
                  </a:cubicBezTo>
                  <a:cubicBezTo>
                    <a:pt x="295" y="165"/>
                    <a:pt x="295" y="165"/>
                    <a:pt x="295" y="165"/>
                  </a:cubicBezTo>
                  <a:cubicBezTo>
                    <a:pt x="299" y="170"/>
                    <a:pt x="299" y="170"/>
                    <a:pt x="299" y="170"/>
                  </a:cubicBezTo>
                  <a:cubicBezTo>
                    <a:pt x="299" y="175"/>
                    <a:pt x="299" y="175"/>
                    <a:pt x="299" y="175"/>
                  </a:cubicBezTo>
                  <a:cubicBezTo>
                    <a:pt x="299" y="178"/>
                    <a:pt x="299" y="178"/>
                    <a:pt x="299" y="178"/>
                  </a:cubicBezTo>
                  <a:cubicBezTo>
                    <a:pt x="299" y="178"/>
                    <a:pt x="302" y="179"/>
                    <a:pt x="303" y="179"/>
                  </a:cubicBezTo>
                  <a:cubicBezTo>
                    <a:pt x="304" y="179"/>
                    <a:pt x="306" y="181"/>
                    <a:pt x="306" y="181"/>
                  </a:cubicBezTo>
                  <a:cubicBezTo>
                    <a:pt x="306" y="181"/>
                    <a:pt x="306" y="183"/>
                    <a:pt x="306" y="184"/>
                  </a:cubicBezTo>
                  <a:cubicBezTo>
                    <a:pt x="306" y="184"/>
                    <a:pt x="309" y="188"/>
                    <a:pt x="309" y="188"/>
                  </a:cubicBezTo>
                  <a:cubicBezTo>
                    <a:pt x="310" y="189"/>
                    <a:pt x="312" y="192"/>
                    <a:pt x="312" y="192"/>
                  </a:cubicBezTo>
                  <a:cubicBezTo>
                    <a:pt x="312" y="192"/>
                    <a:pt x="312" y="194"/>
                    <a:pt x="309" y="197"/>
                  </a:cubicBezTo>
                  <a:cubicBezTo>
                    <a:pt x="307" y="200"/>
                    <a:pt x="308" y="200"/>
                    <a:pt x="308" y="201"/>
                  </a:cubicBezTo>
                  <a:cubicBezTo>
                    <a:pt x="308" y="202"/>
                    <a:pt x="309" y="204"/>
                    <a:pt x="309" y="204"/>
                  </a:cubicBezTo>
                  <a:cubicBezTo>
                    <a:pt x="309" y="204"/>
                    <a:pt x="308" y="205"/>
                    <a:pt x="307" y="206"/>
                  </a:cubicBezTo>
                  <a:cubicBezTo>
                    <a:pt x="307" y="206"/>
                    <a:pt x="306" y="208"/>
                    <a:pt x="306" y="210"/>
                  </a:cubicBezTo>
                  <a:cubicBezTo>
                    <a:pt x="302" y="213"/>
                    <a:pt x="302" y="213"/>
                    <a:pt x="302" y="213"/>
                  </a:cubicBezTo>
                  <a:cubicBezTo>
                    <a:pt x="302" y="213"/>
                    <a:pt x="302" y="213"/>
                    <a:pt x="301" y="214"/>
                  </a:cubicBezTo>
                  <a:cubicBezTo>
                    <a:pt x="301" y="213"/>
                    <a:pt x="300" y="213"/>
                    <a:pt x="299" y="213"/>
                  </a:cubicBezTo>
                  <a:cubicBezTo>
                    <a:pt x="298" y="212"/>
                    <a:pt x="297" y="211"/>
                    <a:pt x="297" y="211"/>
                  </a:cubicBezTo>
                  <a:cubicBezTo>
                    <a:pt x="297" y="211"/>
                    <a:pt x="297" y="209"/>
                    <a:pt x="297" y="207"/>
                  </a:cubicBezTo>
                  <a:cubicBezTo>
                    <a:pt x="297" y="205"/>
                    <a:pt x="297" y="206"/>
                    <a:pt x="297" y="205"/>
                  </a:cubicBezTo>
                  <a:cubicBezTo>
                    <a:pt x="296" y="204"/>
                    <a:pt x="294" y="203"/>
                    <a:pt x="292" y="202"/>
                  </a:cubicBezTo>
                  <a:cubicBezTo>
                    <a:pt x="290" y="202"/>
                    <a:pt x="286" y="202"/>
                    <a:pt x="285" y="203"/>
                  </a:cubicBezTo>
                  <a:cubicBezTo>
                    <a:pt x="285" y="203"/>
                    <a:pt x="285" y="207"/>
                    <a:pt x="285" y="207"/>
                  </a:cubicBezTo>
                  <a:cubicBezTo>
                    <a:pt x="287" y="210"/>
                    <a:pt x="287" y="210"/>
                    <a:pt x="287" y="210"/>
                  </a:cubicBezTo>
                  <a:cubicBezTo>
                    <a:pt x="286" y="212"/>
                    <a:pt x="286" y="212"/>
                    <a:pt x="286" y="212"/>
                  </a:cubicBezTo>
                  <a:cubicBezTo>
                    <a:pt x="286" y="212"/>
                    <a:pt x="277" y="214"/>
                    <a:pt x="274" y="214"/>
                  </a:cubicBezTo>
                  <a:cubicBezTo>
                    <a:pt x="271" y="214"/>
                    <a:pt x="272" y="216"/>
                    <a:pt x="272" y="216"/>
                  </a:cubicBezTo>
                  <a:cubicBezTo>
                    <a:pt x="270" y="220"/>
                    <a:pt x="270" y="220"/>
                    <a:pt x="270" y="220"/>
                  </a:cubicBezTo>
                  <a:cubicBezTo>
                    <a:pt x="268" y="222"/>
                    <a:pt x="268" y="222"/>
                    <a:pt x="268" y="222"/>
                  </a:cubicBezTo>
                  <a:cubicBezTo>
                    <a:pt x="262" y="224"/>
                    <a:pt x="262" y="224"/>
                    <a:pt x="262" y="224"/>
                  </a:cubicBezTo>
                  <a:cubicBezTo>
                    <a:pt x="262" y="224"/>
                    <a:pt x="256" y="229"/>
                    <a:pt x="255" y="229"/>
                  </a:cubicBezTo>
                  <a:cubicBezTo>
                    <a:pt x="251" y="232"/>
                    <a:pt x="251" y="232"/>
                    <a:pt x="251" y="232"/>
                  </a:cubicBezTo>
                  <a:cubicBezTo>
                    <a:pt x="251" y="232"/>
                    <a:pt x="250" y="232"/>
                    <a:pt x="247" y="234"/>
                  </a:cubicBezTo>
                  <a:cubicBezTo>
                    <a:pt x="243" y="235"/>
                    <a:pt x="245" y="237"/>
                    <a:pt x="244" y="238"/>
                  </a:cubicBezTo>
                  <a:cubicBezTo>
                    <a:pt x="244" y="240"/>
                    <a:pt x="243" y="240"/>
                    <a:pt x="241" y="241"/>
                  </a:cubicBezTo>
                  <a:cubicBezTo>
                    <a:pt x="240" y="241"/>
                    <a:pt x="237" y="240"/>
                    <a:pt x="235" y="240"/>
                  </a:cubicBezTo>
                  <a:cubicBezTo>
                    <a:pt x="234" y="240"/>
                    <a:pt x="231" y="242"/>
                    <a:pt x="229" y="242"/>
                  </a:cubicBezTo>
                  <a:cubicBezTo>
                    <a:pt x="226" y="242"/>
                    <a:pt x="226" y="242"/>
                    <a:pt x="226" y="242"/>
                  </a:cubicBezTo>
                  <a:cubicBezTo>
                    <a:pt x="222" y="247"/>
                    <a:pt x="222" y="247"/>
                    <a:pt x="222" y="247"/>
                  </a:cubicBezTo>
                  <a:cubicBezTo>
                    <a:pt x="219" y="253"/>
                    <a:pt x="219" y="253"/>
                    <a:pt x="219" y="253"/>
                  </a:cubicBezTo>
                  <a:cubicBezTo>
                    <a:pt x="218" y="250"/>
                    <a:pt x="218" y="250"/>
                    <a:pt x="218" y="250"/>
                  </a:cubicBezTo>
                  <a:cubicBezTo>
                    <a:pt x="217" y="246"/>
                    <a:pt x="217" y="246"/>
                    <a:pt x="217" y="246"/>
                  </a:cubicBezTo>
                  <a:cubicBezTo>
                    <a:pt x="212" y="246"/>
                    <a:pt x="212" y="246"/>
                    <a:pt x="212" y="246"/>
                  </a:cubicBezTo>
                  <a:cubicBezTo>
                    <a:pt x="213" y="249"/>
                    <a:pt x="213" y="249"/>
                    <a:pt x="213" y="249"/>
                  </a:cubicBezTo>
                  <a:cubicBezTo>
                    <a:pt x="213" y="249"/>
                    <a:pt x="215" y="256"/>
                    <a:pt x="216" y="257"/>
                  </a:cubicBezTo>
                  <a:cubicBezTo>
                    <a:pt x="217" y="258"/>
                    <a:pt x="218" y="258"/>
                    <a:pt x="220" y="259"/>
                  </a:cubicBezTo>
                  <a:cubicBezTo>
                    <a:pt x="223" y="261"/>
                    <a:pt x="223" y="261"/>
                    <a:pt x="226" y="263"/>
                  </a:cubicBezTo>
                  <a:cubicBezTo>
                    <a:pt x="229" y="265"/>
                    <a:pt x="228" y="267"/>
                    <a:pt x="228" y="268"/>
                  </a:cubicBezTo>
                  <a:cubicBezTo>
                    <a:pt x="228" y="270"/>
                    <a:pt x="228" y="270"/>
                    <a:pt x="226" y="272"/>
                  </a:cubicBezTo>
                  <a:cubicBezTo>
                    <a:pt x="224" y="275"/>
                    <a:pt x="226" y="277"/>
                    <a:pt x="226" y="277"/>
                  </a:cubicBezTo>
                  <a:cubicBezTo>
                    <a:pt x="226" y="277"/>
                    <a:pt x="227" y="279"/>
                    <a:pt x="229" y="281"/>
                  </a:cubicBezTo>
                  <a:cubicBezTo>
                    <a:pt x="231" y="283"/>
                    <a:pt x="230" y="284"/>
                    <a:pt x="231" y="287"/>
                  </a:cubicBezTo>
                  <a:cubicBezTo>
                    <a:pt x="231" y="290"/>
                    <a:pt x="231" y="289"/>
                    <a:pt x="233" y="292"/>
                  </a:cubicBezTo>
                  <a:cubicBezTo>
                    <a:pt x="235" y="294"/>
                    <a:pt x="234" y="293"/>
                    <a:pt x="236" y="295"/>
                  </a:cubicBezTo>
                  <a:cubicBezTo>
                    <a:pt x="238" y="297"/>
                    <a:pt x="238" y="298"/>
                    <a:pt x="238" y="298"/>
                  </a:cubicBezTo>
                  <a:cubicBezTo>
                    <a:pt x="238" y="298"/>
                    <a:pt x="244" y="296"/>
                    <a:pt x="246" y="298"/>
                  </a:cubicBezTo>
                  <a:cubicBezTo>
                    <a:pt x="248" y="300"/>
                    <a:pt x="247" y="299"/>
                    <a:pt x="251" y="302"/>
                  </a:cubicBezTo>
                  <a:cubicBezTo>
                    <a:pt x="254" y="306"/>
                    <a:pt x="251" y="304"/>
                    <a:pt x="252" y="307"/>
                  </a:cubicBezTo>
                  <a:cubicBezTo>
                    <a:pt x="253" y="309"/>
                    <a:pt x="254" y="308"/>
                    <a:pt x="254" y="308"/>
                  </a:cubicBezTo>
                  <a:cubicBezTo>
                    <a:pt x="254" y="308"/>
                    <a:pt x="255" y="309"/>
                    <a:pt x="257" y="309"/>
                  </a:cubicBezTo>
                  <a:cubicBezTo>
                    <a:pt x="259" y="309"/>
                    <a:pt x="259" y="311"/>
                    <a:pt x="259" y="313"/>
                  </a:cubicBezTo>
                  <a:cubicBezTo>
                    <a:pt x="260" y="315"/>
                    <a:pt x="260" y="315"/>
                    <a:pt x="262" y="317"/>
                  </a:cubicBezTo>
                  <a:cubicBezTo>
                    <a:pt x="263" y="318"/>
                    <a:pt x="264" y="317"/>
                    <a:pt x="267" y="316"/>
                  </a:cubicBezTo>
                  <a:cubicBezTo>
                    <a:pt x="269" y="316"/>
                    <a:pt x="268" y="318"/>
                    <a:pt x="268" y="319"/>
                  </a:cubicBezTo>
                  <a:cubicBezTo>
                    <a:pt x="268" y="320"/>
                    <a:pt x="270" y="320"/>
                    <a:pt x="272" y="321"/>
                  </a:cubicBezTo>
                  <a:cubicBezTo>
                    <a:pt x="274" y="322"/>
                    <a:pt x="273" y="322"/>
                    <a:pt x="275" y="324"/>
                  </a:cubicBezTo>
                  <a:cubicBezTo>
                    <a:pt x="275" y="324"/>
                    <a:pt x="275" y="324"/>
                    <a:pt x="275" y="325"/>
                  </a:cubicBezTo>
                  <a:close/>
                  <a:moveTo>
                    <a:pt x="55" y="394"/>
                  </a:moveTo>
                  <a:cubicBezTo>
                    <a:pt x="55" y="394"/>
                    <a:pt x="55" y="394"/>
                    <a:pt x="55" y="394"/>
                  </a:cubicBezTo>
                  <a:cubicBezTo>
                    <a:pt x="55" y="394"/>
                    <a:pt x="55" y="394"/>
                    <a:pt x="55" y="394"/>
                  </a:cubicBezTo>
                  <a:cubicBezTo>
                    <a:pt x="55" y="394"/>
                    <a:pt x="55" y="394"/>
                    <a:pt x="55" y="394"/>
                  </a:cubicBezTo>
                  <a:close/>
                  <a:moveTo>
                    <a:pt x="128" y="400"/>
                  </a:moveTo>
                  <a:cubicBezTo>
                    <a:pt x="128" y="400"/>
                    <a:pt x="128" y="400"/>
                    <a:pt x="128" y="400"/>
                  </a:cubicBezTo>
                  <a:cubicBezTo>
                    <a:pt x="128" y="400"/>
                    <a:pt x="128" y="400"/>
                    <a:pt x="128" y="400"/>
                  </a:cubicBezTo>
                  <a:cubicBezTo>
                    <a:pt x="128" y="400"/>
                    <a:pt x="128" y="400"/>
                    <a:pt x="128" y="400"/>
                  </a:cubicBezTo>
                  <a:cubicBezTo>
                    <a:pt x="128" y="400"/>
                    <a:pt x="128" y="400"/>
                    <a:pt x="128" y="400"/>
                  </a:cubicBezTo>
                  <a:close/>
                  <a:moveTo>
                    <a:pt x="312" y="204"/>
                  </a:moveTo>
                  <a:cubicBezTo>
                    <a:pt x="312" y="204"/>
                    <a:pt x="312" y="204"/>
                    <a:pt x="312" y="204"/>
                  </a:cubicBezTo>
                  <a:cubicBezTo>
                    <a:pt x="312" y="204"/>
                    <a:pt x="312" y="204"/>
                    <a:pt x="312" y="204"/>
                  </a:cubicBezTo>
                  <a:cubicBezTo>
                    <a:pt x="312" y="204"/>
                    <a:pt x="312" y="204"/>
                    <a:pt x="312" y="204"/>
                  </a:cubicBez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40" name="Freeform 80">
              <a:extLst>
                <a:ext uri="{FF2B5EF4-FFF2-40B4-BE49-F238E27FC236}">
                  <a16:creationId xmlns:a16="http://schemas.microsoft.com/office/drawing/2014/main" id="{1EB029EC-3F19-784D-99BF-44FA688F13EF}"/>
                </a:ext>
              </a:extLst>
            </p:cNvPr>
            <p:cNvSpPr>
              <a:spLocks noEditPoints="1"/>
            </p:cNvSpPr>
            <p:nvPr/>
          </p:nvSpPr>
          <p:spPr bwMode="auto">
            <a:xfrm>
              <a:off x="4736817" y="3211662"/>
              <a:ext cx="1121419" cy="1240147"/>
            </a:xfrm>
            <a:custGeom>
              <a:avLst/>
              <a:gdLst>
                <a:gd name="T0" fmla="*/ 372 w 492"/>
                <a:gd name="T1" fmla="*/ 536 h 561"/>
                <a:gd name="T2" fmla="*/ 338 w 492"/>
                <a:gd name="T3" fmla="*/ 556 h 561"/>
                <a:gd name="T4" fmla="*/ 272 w 492"/>
                <a:gd name="T5" fmla="*/ 521 h 561"/>
                <a:gd name="T6" fmla="*/ 260 w 492"/>
                <a:gd name="T7" fmla="*/ 489 h 561"/>
                <a:gd name="T8" fmla="*/ 318 w 492"/>
                <a:gd name="T9" fmla="*/ 489 h 561"/>
                <a:gd name="T10" fmla="*/ 376 w 492"/>
                <a:gd name="T11" fmla="*/ 476 h 561"/>
                <a:gd name="T12" fmla="*/ 403 w 492"/>
                <a:gd name="T13" fmla="*/ 478 h 561"/>
                <a:gd name="T14" fmla="*/ 442 w 492"/>
                <a:gd name="T15" fmla="*/ 422 h 561"/>
                <a:gd name="T16" fmla="*/ 411 w 492"/>
                <a:gd name="T17" fmla="*/ 385 h 561"/>
                <a:gd name="T18" fmla="*/ 455 w 492"/>
                <a:gd name="T19" fmla="*/ 350 h 561"/>
                <a:gd name="T20" fmla="*/ 490 w 492"/>
                <a:gd name="T21" fmla="*/ 351 h 561"/>
                <a:gd name="T22" fmla="*/ 379 w 492"/>
                <a:gd name="T23" fmla="*/ 295 h 561"/>
                <a:gd name="T24" fmla="*/ 340 w 492"/>
                <a:gd name="T25" fmla="*/ 271 h 561"/>
                <a:gd name="T26" fmla="*/ 275 w 492"/>
                <a:gd name="T27" fmla="*/ 186 h 561"/>
                <a:gd name="T28" fmla="*/ 218 w 492"/>
                <a:gd name="T29" fmla="*/ 109 h 561"/>
                <a:gd name="T30" fmla="*/ 247 w 492"/>
                <a:gd name="T31" fmla="*/ 78 h 561"/>
                <a:gd name="T32" fmla="*/ 267 w 492"/>
                <a:gd name="T33" fmla="*/ 63 h 561"/>
                <a:gd name="T34" fmla="*/ 262 w 492"/>
                <a:gd name="T35" fmla="*/ 56 h 561"/>
                <a:gd name="T36" fmla="*/ 258 w 492"/>
                <a:gd name="T37" fmla="*/ 46 h 561"/>
                <a:gd name="T38" fmla="*/ 267 w 492"/>
                <a:gd name="T39" fmla="*/ 30 h 561"/>
                <a:gd name="T40" fmla="*/ 212 w 492"/>
                <a:gd name="T41" fmla="*/ 15 h 561"/>
                <a:gd name="T42" fmla="*/ 185 w 492"/>
                <a:gd name="T43" fmla="*/ 4 h 561"/>
                <a:gd name="T44" fmla="*/ 148 w 492"/>
                <a:gd name="T45" fmla="*/ 15 h 561"/>
                <a:gd name="T46" fmla="*/ 148 w 492"/>
                <a:gd name="T47" fmla="*/ 26 h 561"/>
                <a:gd name="T48" fmla="*/ 139 w 492"/>
                <a:gd name="T49" fmla="*/ 27 h 561"/>
                <a:gd name="T50" fmla="*/ 132 w 492"/>
                <a:gd name="T51" fmla="*/ 34 h 561"/>
                <a:gd name="T52" fmla="*/ 136 w 492"/>
                <a:gd name="T53" fmla="*/ 46 h 561"/>
                <a:gd name="T54" fmla="*/ 129 w 492"/>
                <a:gd name="T55" fmla="*/ 40 h 561"/>
                <a:gd name="T56" fmla="*/ 114 w 492"/>
                <a:gd name="T57" fmla="*/ 45 h 561"/>
                <a:gd name="T58" fmla="*/ 104 w 492"/>
                <a:gd name="T59" fmla="*/ 34 h 561"/>
                <a:gd name="T60" fmla="*/ 101 w 492"/>
                <a:gd name="T61" fmla="*/ 47 h 561"/>
                <a:gd name="T62" fmla="*/ 94 w 492"/>
                <a:gd name="T63" fmla="*/ 61 h 561"/>
                <a:gd name="T64" fmla="*/ 89 w 492"/>
                <a:gd name="T65" fmla="*/ 71 h 561"/>
                <a:gd name="T66" fmla="*/ 87 w 492"/>
                <a:gd name="T67" fmla="*/ 58 h 561"/>
                <a:gd name="T68" fmla="*/ 73 w 492"/>
                <a:gd name="T69" fmla="*/ 51 h 561"/>
                <a:gd name="T70" fmla="*/ 65 w 492"/>
                <a:gd name="T71" fmla="*/ 39 h 561"/>
                <a:gd name="T72" fmla="*/ 58 w 492"/>
                <a:gd name="T73" fmla="*/ 51 h 561"/>
                <a:gd name="T74" fmla="*/ 50 w 492"/>
                <a:gd name="T75" fmla="*/ 63 h 561"/>
                <a:gd name="T76" fmla="*/ 35 w 492"/>
                <a:gd name="T77" fmla="*/ 63 h 561"/>
                <a:gd name="T78" fmla="*/ 19 w 492"/>
                <a:gd name="T79" fmla="*/ 69 h 561"/>
                <a:gd name="T80" fmla="*/ 18 w 492"/>
                <a:gd name="T81" fmla="*/ 100 h 561"/>
                <a:gd name="T82" fmla="*/ 14 w 492"/>
                <a:gd name="T83" fmla="*/ 134 h 561"/>
                <a:gd name="T84" fmla="*/ 31 w 492"/>
                <a:gd name="T85" fmla="*/ 180 h 561"/>
                <a:gd name="T86" fmla="*/ 86 w 492"/>
                <a:gd name="T87" fmla="*/ 147 h 561"/>
                <a:gd name="T88" fmla="*/ 139 w 492"/>
                <a:gd name="T89" fmla="*/ 179 h 561"/>
                <a:gd name="T90" fmla="*/ 162 w 492"/>
                <a:gd name="T91" fmla="*/ 237 h 561"/>
                <a:gd name="T92" fmla="*/ 207 w 492"/>
                <a:gd name="T93" fmla="*/ 276 h 561"/>
                <a:gd name="T94" fmla="*/ 251 w 492"/>
                <a:gd name="T95" fmla="*/ 307 h 561"/>
                <a:gd name="T96" fmla="*/ 289 w 492"/>
                <a:gd name="T97" fmla="*/ 317 h 561"/>
                <a:gd name="T98" fmla="*/ 334 w 492"/>
                <a:gd name="T99" fmla="*/ 346 h 561"/>
                <a:gd name="T100" fmla="*/ 357 w 492"/>
                <a:gd name="T101" fmla="*/ 374 h 561"/>
                <a:gd name="T102" fmla="*/ 395 w 492"/>
                <a:gd name="T103" fmla="*/ 418 h 561"/>
                <a:gd name="T104" fmla="*/ 390 w 492"/>
                <a:gd name="T105" fmla="*/ 463 h 561"/>
                <a:gd name="T106" fmla="*/ 75 w 492"/>
                <a:gd name="T107" fmla="*/ 342 h 561"/>
                <a:gd name="T108" fmla="*/ 126 w 492"/>
                <a:gd name="T109" fmla="*/ 355 h 561"/>
                <a:gd name="T110" fmla="*/ 113 w 492"/>
                <a:gd name="T111" fmla="*/ 441 h 561"/>
                <a:gd name="T112" fmla="*/ 71 w 492"/>
                <a:gd name="T113" fmla="*/ 446 h 561"/>
                <a:gd name="T114" fmla="*/ 73 w 492"/>
                <a:gd name="T115" fmla="*/ 395 h 561"/>
                <a:gd name="T116" fmla="*/ 57 w 492"/>
                <a:gd name="T117" fmla="*/ 35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561">
                  <a:moveTo>
                    <a:pt x="376" y="476"/>
                  </a:moveTo>
                  <a:cubicBezTo>
                    <a:pt x="377" y="483"/>
                    <a:pt x="377" y="483"/>
                    <a:pt x="377" y="483"/>
                  </a:cubicBezTo>
                  <a:cubicBezTo>
                    <a:pt x="377" y="483"/>
                    <a:pt x="371" y="493"/>
                    <a:pt x="371" y="494"/>
                  </a:cubicBezTo>
                  <a:cubicBezTo>
                    <a:pt x="371" y="495"/>
                    <a:pt x="369" y="499"/>
                    <a:pt x="367" y="502"/>
                  </a:cubicBezTo>
                  <a:cubicBezTo>
                    <a:pt x="366" y="504"/>
                    <a:pt x="360" y="512"/>
                    <a:pt x="360" y="512"/>
                  </a:cubicBezTo>
                  <a:cubicBezTo>
                    <a:pt x="360" y="512"/>
                    <a:pt x="360" y="515"/>
                    <a:pt x="362" y="517"/>
                  </a:cubicBezTo>
                  <a:cubicBezTo>
                    <a:pt x="363" y="519"/>
                    <a:pt x="366" y="522"/>
                    <a:pt x="366" y="525"/>
                  </a:cubicBezTo>
                  <a:cubicBezTo>
                    <a:pt x="366" y="527"/>
                    <a:pt x="371" y="530"/>
                    <a:pt x="371" y="530"/>
                  </a:cubicBezTo>
                  <a:cubicBezTo>
                    <a:pt x="372" y="536"/>
                    <a:pt x="372" y="536"/>
                    <a:pt x="372" y="536"/>
                  </a:cubicBezTo>
                  <a:cubicBezTo>
                    <a:pt x="372" y="536"/>
                    <a:pt x="375" y="539"/>
                    <a:pt x="375" y="540"/>
                  </a:cubicBezTo>
                  <a:cubicBezTo>
                    <a:pt x="374" y="541"/>
                    <a:pt x="369" y="546"/>
                    <a:pt x="369" y="546"/>
                  </a:cubicBezTo>
                  <a:cubicBezTo>
                    <a:pt x="368" y="552"/>
                    <a:pt x="368" y="552"/>
                    <a:pt x="368" y="552"/>
                  </a:cubicBezTo>
                  <a:cubicBezTo>
                    <a:pt x="368" y="555"/>
                    <a:pt x="368" y="555"/>
                    <a:pt x="368" y="555"/>
                  </a:cubicBezTo>
                  <a:cubicBezTo>
                    <a:pt x="368" y="555"/>
                    <a:pt x="369" y="555"/>
                    <a:pt x="368" y="558"/>
                  </a:cubicBezTo>
                  <a:cubicBezTo>
                    <a:pt x="367" y="560"/>
                    <a:pt x="367" y="560"/>
                    <a:pt x="366" y="560"/>
                  </a:cubicBezTo>
                  <a:cubicBezTo>
                    <a:pt x="365" y="561"/>
                    <a:pt x="355" y="560"/>
                    <a:pt x="355" y="560"/>
                  </a:cubicBezTo>
                  <a:cubicBezTo>
                    <a:pt x="345" y="558"/>
                    <a:pt x="345" y="558"/>
                    <a:pt x="345" y="558"/>
                  </a:cubicBezTo>
                  <a:cubicBezTo>
                    <a:pt x="345" y="558"/>
                    <a:pt x="340" y="557"/>
                    <a:pt x="338" y="556"/>
                  </a:cubicBezTo>
                  <a:cubicBezTo>
                    <a:pt x="337" y="555"/>
                    <a:pt x="335" y="554"/>
                    <a:pt x="335" y="554"/>
                  </a:cubicBezTo>
                  <a:cubicBezTo>
                    <a:pt x="332" y="545"/>
                    <a:pt x="332" y="545"/>
                    <a:pt x="332" y="545"/>
                  </a:cubicBezTo>
                  <a:cubicBezTo>
                    <a:pt x="324" y="544"/>
                    <a:pt x="324" y="544"/>
                    <a:pt x="324" y="544"/>
                  </a:cubicBezTo>
                  <a:cubicBezTo>
                    <a:pt x="304" y="541"/>
                    <a:pt x="304" y="541"/>
                    <a:pt x="304" y="541"/>
                  </a:cubicBezTo>
                  <a:cubicBezTo>
                    <a:pt x="304" y="541"/>
                    <a:pt x="297" y="535"/>
                    <a:pt x="296" y="534"/>
                  </a:cubicBezTo>
                  <a:cubicBezTo>
                    <a:pt x="294" y="533"/>
                    <a:pt x="292" y="530"/>
                    <a:pt x="292" y="530"/>
                  </a:cubicBezTo>
                  <a:cubicBezTo>
                    <a:pt x="288" y="529"/>
                    <a:pt x="288" y="529"/>
                    <a:pt x="288" y="529"/>
                  </a:cubicBezTo>
                  <a:cubicBezTo>
                    <a:pt x="280" y="521"/>
                    <a:pt x="280" y="521"/>
                    <a:pt x="280" y="521"/>
                  </a:cubicBezTo>
                  <a:cubicBezTo>
                    <a:pt x="272" y="521"/>
                    <a:pt x="272" y="521"/>
                    <a:pt x="272" y="521"/>
                  </a:cubicBezTo>
                  <a:cubicBezTo>
                    <a:pt x="266" y="517"/>
                    <a:pt x="266" y="517"/>
                    <a:pt x="266" y="517"/>
                  </a:cubicBezTo>
                  <a:cubicBezTo>
                    <a:pt x="259" y="517"/>
                    <a:pt x="259" y="517"/>
                    <a:pt x="259" y="517"/>
                  </a:cubicBezTo>
                  <a:cubicBezTo>
                    <a:pt x="259" y="517"/>
                    <a:pt x="254" y="516"/>
                    <a:pt x="254" y="515"/>
                  </a:cubicBezTo>
                  <a:cubicBezTo>
                    <a:pt x="253" y="513"/>
                    <a:pt x="247" y="510"/>
                    <a:pt x="247" y="510"/>
                  </a:cubicBezTo>
                  <a:cubicBezTo>
                    <a:pt x="247" y="510"/>
                    <a:pt x="247" y="504"/>
                    <a:pt x="247" y="503"/>
                  </a:cubicBezTo>
                  <a:cubicBezTo>
                    <a:pt x="247" y="502"/>
                    <a:pt x="248" y="492"/>
                    <a:pt x="248" y="492"/>
                  </a:cubicBezTo>
                  <a:cubicBezTo>
                    <a:pt x="252" y="487"/>
                    <a:pt x="252" y="487"/>
                    <a:pt x="252" y="487"/>
                  </a:cubicBezTo>
                  <a:cubicBezTo>
                    <a:pt x="258" y="485"/>
                    <a:pt x="258" y="485"/>
                    <a:pt x="258" y="485"/>
                  </a:cubicBezTo>
                  <a:cubicBezTo>
                    <a:pt x="260" y="489"/>
                    <a:pt x="260" y="489"/>
                    <a:pt x="260" y="489"/>
                  </a:cubicBezTo>
                  <a:cubicBezTo>
                    <a:pt x="267" y="492"/>
                    <a:pt x="267" y="492"/>
                    <a:pt x="267" y="492"/>
                  </a:cubicBezTo>
                  <a:cubicBezTo>
                    <a:pt x="271" y="489"/>
                    <a:pt x="271" y="489"/>
                    <a:pt x="271" y="489"/>
                  </a:cubicBezTo>
                  <a:cubicBezTo>
                    <a:pt x="273" y="483"/>
                    <a:pt x="273" y="483"/>
                    <a:pt x="273" y="483"/>
                  </a:cubicBezTo>
                  <a:cubicBezTo>
                    <a:pt x="279" y="481"/>
                    <a:pt x="279" y="481"/>
                    <a:pt x="279" y="481"/>
                  </a:cubicBezTo>
                  <a:cubicBezTo>
                    <a:pt x="286" y="484"/>
                    <a:pt x="286" y="484"/>
                    <a:pt x="286" y="484"/>
                  </a:cubicBezTo>
                  <a:cubicBezTo>
                    <a:pt x="291" y="489"/>
                    <a:pt x="291" y="489"/>
                    <a:pt x="291" y="489"/>
                  </a:cubicBezTo>
                  <a:cubicBezTo>
                    <a:pt x="301" y="492"/>
                    <a:pt x="301" y="492"/>
                    <a:pt x="301" y="492"/>
                  </a:cubicBezTo>
                  <a:cubicBezTo>
                    <a:pt x="310" y="490"/>
                    <a:pt x="310" y="490"/>
                    <a:pt x="310" y="490"/>
                  </a:cubicBezTo>
                  <a:cubicBezTo>
                    <a:pt x="318" y="489"/>
                    <a:pt x="318" y="489"/>
                    <a:pt x="318" y="489"/>
                  </a:cubicBezTo>
                  <a:cubicBezTo>
                    <a:pt x="318" y="489"/>
                    <a:pt x="322" y="489"/>
                    <a:pt x="324" y="489"/>
                  </a:cubicBezTo>
                  <a:cubicBezTo>
                    <a:pt x="325" y="488"/>
                    <a:pt x="331" y="486"/>
                    <a:pt x="331" y="486"/>
                  </a:cubicBezTo>
                  <a:cubicBezTo>
                    <a:pt x="341" y="483"/>
                    <a:pt x="341" y="483"/>
                    <a:pt x="341" y="483"/>
                  </a:cubicBezTo>
                  <a:cubicBezTo>
                    <a:pt x="347" y="475"/>
                    <a:pt x="347" y="475"/>
                    <a:pt x="347" y="475"/>
                  </a:cubicBezTo>
                  <a:cubicBezTo>
                    <a:pt x="355" y="478"/>
                    <a:pt x="355" y="478"/>
                    <a:pt x="355" y="478"/>
                  </a:cubicBezTo>
                  <a:cubicBezTo>
                    <a:pt x="362" y="479"/>
                    <a:pt x="362" y="479"/>
                    <a:pt x="362" y="479"/>
                  </a:cubicBezTo>
                  <a:cubicBezTo>
                    <a:pt x="365" y="474"/>
                    <a:pt x="365" y="474"/>
                    <a:pt x="365" y="474"/>
                  </a:cubicBezTo>
                  <a:cubicBezTo>
                    <a:pt x="372" y="470"/>
                    <a:pt x="372" y="470"/>
                    <a:pt x="372" y="470"/>
                  </a:cubicBezTo>
                  <a:cubicBezTo>
                    <a:pt x="376" y="476"/>
                    <a:pt x="376" y="476"/>
                    <a:pt x="376" y="476"/>
                  </a:cubicBezTo>
                  <a:close/>
                  <a:moveTo>
                    <a:pt x="388" y="469"/>
                  </a:moveTo>
                  <a:cubicBezTo>
                    <a:pt x="388" y="469"/>
                    <a:pt x="388" y="469"/>
                    <a:pt x="388" y="469"/>
                  </a:cubicBezTo>
                  <a:cubicBezTo>
                    <a:pt x="384" y="473"/>
                    <a:pt x="384" y="473"/>
                    <a:pt x="384" y="473"/>
                  </a:cubicBezTo>
                  <a:cubicBezTo>
                    <a:pt x="380" y="476"/>
                    <a:pt x="380" y="476"/>
                    <a:pt x="380" y="476"/>
                  </a:cubicBezTo>
                  <a:cubicBezTo>
                    <a:pt x="380" y="476"/>
                    <a:pt x="381" y="480"/>
                    <a:pt x="381" y="482"/>
                  </a:cubicBezTo>
                  <a:cubicBezTo>
                    <a:pt x="382" y="484"/>
                    <a:pt x="385" y="489"/>
                    <a:pt x="385" y="489"/>
                  </a:cubicBezTo>
                  <a:cubicBezTo>
                    <a:pt x="395" y="489"/>
                    <a:pt x="395" y="489"/>
                    <a:pt x="395" y="489"/>
                  </a:cubicBezTo>
                  <a:cubicBezTo>
                    <a:pt x="402" y="485"/>
                    <a:pt x="402" y="485"/>
                    <a:pt x="402" y="485"/>
                  </a:cubicBezTo>
                  <a:cubicBezTo>
                    <a:pt x="403" y="478"/>
                    <a:pt x="403" y="478"/>
                    <a:pt x="403" y="478"/>
                  </a:cubicBezTo>
                  <a:cubicBezTo>
                    <a:pt x="406" y="471"/>
                    <a:pt x="406" y="471"/>
                    <a:pt x="406" y="471"/>
                  </a:cubicBezTo>
                  <a:cubicBezTo>
                    <a:pt x="412" y="467"/>
                    <a:pt x="412" y="467"/>
                    <a:pt x="412" y="467"/>
                  </a:cubicBezTo>
                  <a:cubicBezTo>
                    <a:pt x="417" y="462"/>
                    <a:pt x="417" y="462"/>
                    <a:pt x="417" y="462"/>
                  </a:cubicBezTo>
                  <a:cubicBezTo>
                    <a:pt x="420" y="457"/>
                    <a:pt x="420" y="457"/>
                    <a:pt x="420" y="457"/>
                  </a:cubicBezTo>
                  <a:cubicBezTo>
                    <a:pt x="421" y="444"/>
                    <a:pt x="421" y="444"/>
                    <a:pt x="421" y="444"/>
                  </a:cubicBezTo>
                  <a:cubicBezTo>
                    <a:pt x="424" y="434"/>
                    <a:pt x="424" y="434"/>
                    <a:pt x="424" y="434"/>
                  </a:cubicBezTo>
                  <a:cubicBezTo>
                    <a:pt x="440" y="428"/>
                    <a:pt x="440" y="428"/>
                    <a:pt x="440" y="428"/>
                  </a:cubicBezTo>
                  <a:cubicBezTo>
                    <a:pt x="443" y="426"/>
                    <a:pt x="443" y="426"/>
                    <a:pt x="443" y="426"/>
                  </a:cubicBezTo>
                  <a:cubicBezTo>
                    <a:pt x="443" y="426"/>
                    <a:pt x="443" y="424"/>
                    <a:pt x="442" y="422"/>
                  </a:cubicBezTo>
                  <a:cubicBezTo>
                    <a:pt x="442" y="421"/>
                    <a:pt x="439" y="418"/>
                    <a:pt x="439" y="418"/>
                  </a:cubicBezTo>
                  <a:cubicBezTo>
                    <a:pt x="439" y="418"/>
                    <a:pt x="440" y="415"/>
                    <a:pt x="440" y="414"/>
                  </a:cubicBezTo>
                  <a:cubicBezTo>
                    <a:pt x="440" y="413"/>
                    <a:pt x="439" y="406"/>
                    <a:pt x="439" y="406"/>
                  </a:cubicBezTo>
                  <a:cubicBezTo>
                    <a:pt x="437" y="399"/>
                    <a:pt x="437" y="399"/>
                    <a:pt x="437" y="399"/>
                  </a:cubicBezTo>
                  <a:cubicBezTo>
                    <a:pt x="437" y="399"/>
                    <a:pt x="435" y="399"/>
                    <a:pt x="432" y="397"/>
                  </a:cubicBezTo>
                  <a:cubicBezTo>
                    <a:pt x="429" y="396"/>
                    <a:pt x="424" y="393"/>
                    <a:pt x="424" y="393"/>
                  </a:cubicBezTo>
                  <a:cubicBezTo>
                    <a:pt x="419" y="391"/>
                    <a:pt x="419" y="391"/>
                    <a:pt x="419" y="391"/>
                  </a:cubicBezTo>
                  <a:cubicBezTo>
                    <a:pt x="413" y="390"/>
                    <a:pt x="413" y="390"/>
                    <a:pt x="413" y="390"/>
                  </a:cubicBezTo>
                  <a:cubicBezTo>
                    <a:pt x="411" y="385"/>
                    <a:pt x="411" y="385"/>
                    <a:pt x="411" y="385"/>
                  </a:cubicBezTo>
                  <a:cubicBezTo>
                    <a:pt x="415" y="371"/>
                    <a:pt x="415" y="371"/>
                    <a:pt x="415" y="371"/>
                  </a:cubicBezTo>
                  <a:cubicBezTo>
                    <a:pt x="412" y="364"/>
                    <a:pt x="412" y="364"/>
                    <a:pt x="412" y="364"/>
                  </a:cubicBezTo>
                  <a:cubicBezTo>
                    <a:pt x="421" y="354"/>
                    <a:pt x="421" y="354"/>
                    <a:pt x="421" y="354"/>
                  </a:cubicBezTo>
                  <a:cubicBezTo>
                    <a:pt x="425" y="347"/>
                    <a:pt x="425" y="347"/>
                    <a:pt x="425" y="347"/>
                  </a:cubicBezTo>
                  <a:cubicBezTo>
                    <a:pt x="430" y="343"/>
                    <a:pt x="430" y="343"/>
                    <a:pt x="430" y="343"/>
                  </a:cubicBezTo>
                  <a:cubicBezTo>
                    <a:pt x="438" y="345"/>
                    <a:pt x="438" y="345"/>
                    <a:pt x="438" y="345"/>
                  </a:cubicBezTo>
                  <a:cubicBezTo>
                    <a:pt x="441" y="349"/>
                    <a:pt x="441" y="349"/>
                    <a:pt x="441" y="349"/>
                  </a:cubicBezTo>
                  <a:cubicBezTo>
                    <a:pt x="446" y="350"/>
                    <a:pt x="446" y="350"/>
                    <a:pt x="446" y="350"/>
                  </a:cubicBezTo>
                  <a:cubicBezTo>
                    <a:pt x="455" y="350"/>
                    <a:pt x="455" y="350"/>
                    <a:pt x="455" y="350"/>
                  </a:cubicBezTo>
                  <a:cubicBezTo>
                    <a:pt x="465" y="352"/>
                    <a:pt x="465" y="352"/>
                    <a:pt x="465" y="352"/>
                  </a:cubicBezTo>
                  <a:cubicBezTo>
                    <a:pt x="469" y="358"/>
                    <a:pt x="469" y="358"/>
                    <a:pt x="469" y="358"/>
                  </a:cubicBezTo>
                  <a:cubicBezTo>
                    <a:pt x="473" y="365"/>
                    <a:pt x="473" y="365"/>
                    <a:pt x="473" y="365"/>
                  </a:cubicBezTo>
                  <a:cubicBezTo>
                    <a:pt x="473" y="365"/>
                    <a:pt x="475" y="368"/>
                    <a:pt x="476" y="369"/>
                  </a:cubicBezTo>
                  <a:cubicBezTo>
                    <a:pt x="476" y="369"/>
                    <a:pt x="480" y="372"/>
                    <a:pt x="481" y="372"/>
                  </a:cubicBezTo>
                  <a:cubicBezTo>
                    <a:pt x="482" y="373"/>
                    <a:pt x="488" y="374"/>
                    <a:pt x="488" y="374"/>
                  </a:cubicBezTo>
                  <a:cubicBezTo>
                    <a:pt x="488" y="374"/>
                    <a:pt x="488" y="367"/>
                    <a:pt x="489" y="365"/>
                  </a:cubicBezTo>
                  <a:cubicBezTo>
                    <a:pt x="490" y="364"/>
                    <a:pt x="492" y="360"/>
                    <a:pt x="492" y="359"/>
                  </a:cubicBezTo>
                  <a:cubicBezTo>
                    <a:pt x="492" y="358"/>
                    <a:pt x="490" y="351"/>
                    <a:pt x="490" y="351"/>
                  </a:cubicBezTo>
                  <a:cubicBezTo>
                    <a:pt x="483" y="343"/>
                    <a:pt x="483" y="343"/>
                    <a:pt x="483" y="343"/>
                  </a:cubicBezTo>
                  <a:cubicBezTo>
                    <a:pt x="476" y="338"/>
                    <a:pt x="476" y="338"/>
                    <a:pt x="476" y="338"/>
                  </a:cubicBezTo>
                  <a:cubicBezTo>
                    <a:pt x="459" y="327"/>
                    <a:pt x="459" y="327"/>
                    <a:pt x="459" y="327"/>
                  </a:cubicBezTo>
                  <a:cubicBezTo>
                    <a:pt x="435" y="319"/>
                    <a:pt x="435" y="319"/>
                    <a:pt x="435" y="319"/>
                  </a:cubicBezTo>
                  <a:cubicBezTo>
                    <a:pt x="419" y="309"/>
                    <a:pt x="419" y="309"/>
                    <a:pt x="419" y="309"/>
                  </a:cubicBezTo>
                  <a:cubicBezTo>
                    <a:pt x="406" y="306"/>
                    <a:pt x="406" y="306"/>
                    <a:pt x="406" y="306"/>
                  </a:cubicBezTo>
                  <a:cubicBezTo>
                    <a:pt x="406" y="306"/>
                    <a:pt x="392" y="299"/>
                    <a:pt x="391" y="299"/>
                  </a:cubicBezTo>
                  <a:cubicBezTo>
                    <a:pt x="390" y="299"/>
                    <a:pt x="387" y="298"/>
                    <a:pt x="387" y="298"/>
                  </a:cubicBezTo>
                  <a:cubicBezTo>
                    <a:pt x="387" y="298"/>
                    <a:pt x="379" y="296"/>
                    <a:pt x="379" y="295"/>
                  </a:cubicBezTo>
                  <a:cubicBezTo>
                    <a:pt x="378" y="294"/>
                    <a:pt x="377" y="291"/>
                    <a:pt x="376" y="290"/>
                  </a:cubicBezTo>
                  <a:cubicBezTo>
                    <a:pt x="376" y="289"/>
                    <a:pt x="377" y="286"/>
                    <a:pt x="377" y="286"/>
                  </a:cubicBezTo>
                  <a:cubicBezTo>
                    <a:pt x="381" y="282"/>
                    <a:pt x="381" y="282"/>
                    <a:pt x="381" y="282"/>
                  </a:cubicBezTo>
                  <a:cubicBezTo>
                    <a:pt x="381" y="282"/>
                    <a:pt x="385" y="278"/>
                    <a:pt x="385" y="277"/>
                  </a:cubicBezTo>
                  <a:cubicBezTo>
                    <a:pt x="385" y="276"/>
                    <a:pt x="386" y="270"/>
                    <a:pt x="386" y="270"/>
                  </a:cubicBezTo>
                  <a:cubicBezTo>
                    <a:pt x="381" y="268"/>
                    <a:pt x="381" y="268"/>
                    <a:pt x="381" y="268"/>
                  </a:cubicBezTo>
                  <a:cubicBezTo>
                    <a:pt x="369" y="269"/>
                    <a:pt x="369" y="269"/>
                    <a:pt x="369" y="269"/>
                  </a:cubicBezTo>
                  <a:cubicBezTo>
                    <a:pt x="350" y="271"/>
                    <a:pt x="350" y="271"/>
                    <a:pt x="350" y="271"/>
                  </a:cubicBezTo>
                  <a:cubicBezTo>
                    <a:pt x="340" y="271"/>
                    <a:pt x="340" y="271"/>
                    <a:pt x="340" y="271"/>
                  </a:cubicBezTo>
                  <a:cubicBezTo>
                    <a:pt x="327" y="263"/>
                    <a:pt x="327" y="263"/>
                    <a:pt x="327" y="263"/>
                  </a:cubicBezTo>
                  <a:cubicBezTo>
                    <a:pt x="316" y="254"/>
                    <a:pt x="316" y="254"/>
                    <a:pt x="316" y="254"/>
                  </a:cubicBezTo>
                  <a:cubicBezTo>
                    <a:pt x="309" y="250"/>
                    <a:pt x="309" y="250"/>
                    <a:pt x="309" y="250"/>
                  </a:cubicBezTo>
                  <a:cubicBezTo>
                    <a:pt x="299" y="239"/>
                    <a:pt x="299" y="239"/>
                    <a:pt x="299" y="239"/>
                  </a:cubicBezTo>
                  <a:cubicBezTo>
                    <a:pt x="294" y="232"/>
                    <a:pt x="294" y="232"/>
                    <a:pt x="294" y="232"/>
                  </a:cubicBezTo>
                  <a:cubicBezTo>
                    <a:pt x="294" y="232"/>
                    <a:pt x="291" y="222"/>
                    <a:pt x="290" y="218"/>
                  </a:cubicBezTo>
                  <a:cubicBezTo>
                    <a:pt x="289" y="215"/>
                    <a:pt x="281" y="204"/>
                    <a:pt x="281" y="204"/>
                  </a:cubicBezTo>
                  <a:cubicBezTo>
                    <a:pt x="281" y="204"/>
                    <a:pt x="277" y="195"/>
                    <a:pt x="277" y="194"/>
                  </a:cubicBezTo>
                  <a:cubicBezTo>
                    <a:pt x="277" y="193"/>
                    <a:pt x="275" y="186"/>
                    <a:pt x="275" y="186"/>
                  </a:cubicBezTo>
                  <a:cubicBezTo>
                    <a:pt x="262" y="180"/>
                    <a:pt x="262" y="180"/>
                    <a:pt x="262" y="180"/>
                  </a:cubicBezTo>
                  <a:cubicBezTo>
                    <a:pt x="245" y="170"/>
                    <a:pt x="245" y="170"/>
                    <a:pt x="245" y="170"/>
                  </a:cubicBezTo>
                  <a:cubicBezTo>
                    <a:pt x="231" y="161"/>
                    <a:pt x="231" y="161"/>
                    <a:pt x="231" y="161"/>
                  </a:cubicBezTo>
                  <a:cubicBezTo>
                    <a:pt x="224" y="151"/>
                    <a:pt x="224" y="151"/>
                    <a:pt x="224" y="151"/>
                  </a:cubicBezTo>
                  <a:cubicBezTo>
                    <a:pt x="218" y="135"/>
                    <a:pt x="218" y="135"/>
                    <a:pt x="218" y="135"/>
                  </a:cubicBezTo>
                  <a:cubicBezTo>
                    <a:pt x="217" y="122"/>
                    <a:pt x="217" y="122"/>
                    <a:pt x="217" y="122"/>
                  </a:cubicBezTo>
                  <a:cubicBezTo>
                    <a:pt x="224" y="119"/>
                    <a:pt x="224" y="119"/>
                    <a:pt x="224" y="119"/>
                  </a:cubicBezTo>
                  <a:cubicBezTo>
                    <a:pt x="224" y="113"/>
                    <a:pt x="224" y="113"/>
                    <a:pt x="224" y="113"/>
                  </a:cubicBezTo>
                  <a:cubicBezTo>
                    <a:pt x="218" y="109"/>
                    <a:pt x="218" y="109"/>
                    <a:pt x="218" y="109"/>
                  </a:cubicBezTo>
                  <a:cubicBezTo>
                    <a:pt x="218" y="103"/>
                    <a:pt x="218" y="103"/>
                    <a:pt x="218" y="103"/>
                  </a:cubicBezTo>
                  <a:cubicBezTo>
                    <a:pt x="215" y="101"/>
                    <a:pt x="215" y="101"/>
                    <a:pt x="215" y="101"/>
                  </a:cubicBezTo>
                  <a:cubicBezTo>
                    <a:pt x="211" y="96"/>
                    <a:pt x="211" y="96"/>
                    <a:pt x="211" y="96"/>
                  </a:cubicBezTo>
                  <a:cubicBezTo>
                    <a:pt x="219" y="92"/>
                    <a:pt x="219" y="92"/>
                    <a:pt x="219" y="92"/>
                  </a:cubicBezTo>
                  <a:cubicBezTo>
                    <a:pt x="219" y="92"/>
                    <a:pt x="222" y="88"/>
                    <a:pt x="226" y="88"/>
                  </a:cubicBezTo>
                  <a:cubicBezTo>
                    <a:pt x="230" y="88"/>
                    <a:pt x="233" y="84"/>
                    <a:pt x="233" y="84"/>
                  </a:cubicBezTo>
                  <a:cubicBezTo>
                    <a:pt x="233" y="84"/>
                    <a:pt x="236" y="81"/>
                    <a:pt x="237" y="81"/>
                  </a:cubicBezTo>
                  <a:cubicBezTo>
                    <a:pt x="239" y="81"/>
                    <a:pt x="241" y="80"/>
                    <a:pt x="243" y="79"/>
                  </a:cubicBezTo>
                  <a:cubicBezTo>
                    <a:pt x="244" y="79"/>
                    <a:pt x="247" y="78"/>
                    <a:pt x="247" y="78"/>
                  </a:cubicBezTo>
                  <a:cubicBezTo>
                    <a:pt x="247" y="77"/>
                    <a:pt x="248" y="70"/>
                    <a:pt x="249" y="70"/>
                  </a:cubicBezTo>
                  <a:cubicBezTo>
                    <a:pt x="250" y="70"/>
                    <a:pt x="252" y="74"/>
                    <a:pt x="255" y="74"/>
                  </a:cubicBezTo>
                  <a:cubicBezTo>
                    <a:pt x="256" y="74"/>
                    <a:pt x="258" y="76"/>
                    <a:pt x="259" y="75"/>
                  </a:cubicBezTo>
                  <a:cubicBezTo>
                    <a:pt x="261" y="74"/>
                    <a:pt x="262" y="71"/>
                    <a:pt x="262" y="71"/>
                  </a:cubicBezTo>
                  <a:cubicBezTo>
                    <a:pt x="263" y="70"/>
                    <a:pt x="264" y="69"/>
                    <a:pt x="267" y="68"/>
                  </a:cubicBezTo>
                  <a:cubicBezTo>
                    <a:pt x="267" y="68"/>
                    <a:pt x="267" y="68"/>
                    <a:pt x="267" y="68"/>
                  </a:cubicBezTo>
                  <a:cubicBezTo>
                    <a:pt x="267" y="68"/>
                    <a:pt x="265" y="67"/>
                    <a:pt x="265" y="67"/>
                  </a:cubicBezTo>
                  <a:cubicBezTo>
                    <a:pt x="265" y="66"/>
                    <a:pt x="265" y="66"/>
                    <a:pt x="266" y="65"/>
                  </a:cubicBezTo>
                  <a:cubicBezTo>
                    <a:pt x="266" y="64"/>
                    <a:pt x="266" y="64"/>
                    <a:pt x="267" y="63"/>
                  </a:cubicBezTo>
                  <a:cubicBezTo>
                    <a:pt x="267" y="63"/>
                    <a:pt x="267" y="61"/>
                    <a:pt x="267" y="61"/>
                  </a:cubicBezTo>
                  <a:cubicBezTo>
                    <a:pt x="267" y="61"/>
                    <a:pt x="268" y="60"/>
                    <a:pt x="267" y="60"/>
                  </a:cubicBezTo>
                  <a:cubicBezTo>
                    <a:pt x="267" y="59"/>
                    <a:pt x="266" y="58"/>
                    <a:pt x="266" y="58"/>
                  </a:cubicBezTo>
                  <a:cubicBezTo>
                    <a:pt x="266" y="58"/>
                    <a:pt x="266" y="58"/>
                    <a:pt x="265" y="58"/>
                  </a:cubicBezTo>
                  <a:cubicBezTo>
                    <a:pt x="265" y="59"/>
                    <a:pt x="265" y="59"/>
                    <a:pt x="265" y="59"/>
                  </a:cubicBezTo>
                  <a:cubicBezTo>
                    <a:pt x="263" y="60"/>
                    <a:pt x="263" y="60"/>
                    <a:pt x="263" y="60"/>
                  </a:cubicBezTo>
                  <a:cubicBezTo>
                    <a:pt x="263" y="60"/>
                    <a:pt x="262" y="58"/>
                    <a:pt x="262" y="58"/>
                  </a:cubicBezTo>
                  <a:cubicBezTo>
                    <a:pt x="261" y="58"/>
                    <a:pt x="261" y="58"/>
                    <a:pt x="261" y="57"/>
                  </a:cubicBezTo>
                  <a:cubicBezTo>
                    <a:pt x="261" y="57"/>
                    <a:pt x="262" y="56"/>
                    <a:pt x="262" y="56"/>
                  </a:cubicBezTo>
                  <a:cubicBezTo>
                    <a:pt x="262" y="56"/>
                    <a:pt x="261" y="55"/>
                    <a:pt x="261" y="55"/>
                  </a:cubicBezTo>
                  <a:cubicBezTo>
                    <a:pt x="261" y="55"/>
                    <a:pt x="262" y="53"/>
                    <a:pt x="263" y="53"/>
                  </a:cubicBezTo>
                  <a:cubicBezTo>
                    <a:pt x="264" y="52"/>
                    <a:pt x="266" y="50"/>
                    <a:pt x="266" y="50"/>
                  </a:cubicBezTo>
                  <a:cubicBezTo>
                    <a:pt x="267" y="48"/>
                    <a:pt x="267" y="48"/>
                    <a:pt x="267" y="48"/>
                  </a:cubicBezTo>
                  <a:cubicBezTo>
                    <a:pt x="266" y="47"/>
                    <a:pt x="266" y="47"/>
                    <a:pt x="266" y="47"/>
                  </a:cubicBezTo>
                  <a:cubicBezTo>
                    <a:pt x="266" y="47"/>
                    <a:pt x="265" y="48"/>
                    <a:pt x="265" y="48"/>
                  </a:cubicBezTo>
                  <a:cubicBezTo>
                    <a:pt x="263" y="47"/>
                    <a:pt x="263" y="47"/>
                    <a:pt x="263" y="47"/>
                  </a:cubicBezTo>
                  <a:cubicBezTo>
                    <a:pt x="261" y="46"/>
                    <a:pt x="261" y="46"/>
                    <a:pt x="261" y="46"/>
                  </a:cubicBezTo>
                  <a:cubicBezTo>
                    <a:pt x="258" y="46"/>
                    <a:pt x="258" y="46"/>
                    <a:pt x="258" y="46"/>
                  </a:cubicBezTo>
                  <a:cubicBezTo>
                    <a:pt x="256" y="44"/>
                    <a:pt x="256" y="44"/>
                    <a:pt x="256" y="44"/>
                  </a:cubicBezTo>
                  <a:cubicBezTo>
                    <a:pt x="257" y="42"/>
                    <a:pt x="257" y="42"/>
                    <a:pt x="257" y="42"/>
                  </a:cubicBezTo>
                  <a:cubicBezTo>
                    <a:pt x="257" y="40"/>
                    <a:pt x="257" y="40"/>
                    <a:pt x="257" y="40"/>
                  </a:cubicBezTo>
                  <a:cubicBezTo>
                    <a:pt x="257" y="40"/>
                    <a:pt x="259" y="38"/>
                    <a:pt x="259" y="38"/>
                  </a:cubicBezTo>
                  <a:cubicBezTo>
                    <a:pt x="260" y="37"/>
                    <a:pt x="262" y="36"/>
                    <a:pt x="262" y="36"/>
                  </a:cubicBezTo>
                  <a:cubicBezTo>
                    <a:pt x="263" y="34"/>
                    <a:pt x="263" y="34"/>
                    <a:pt x="263" y="34"/>
                  </a:cubicBezTo>
                  <a:cubicBezTo>
                    <a:pt x="263" y="34"/>
                    <a:pt x="264" y="33"/>
                    <a:pt x="265" y="33"/>
                  </a:cubicBezTo>
                  <a:cubicBezTo>
                    <a:pt x="266" y="33"/>
                    <a:pt x="266" y="34"/>
                    <a:pt x="266" y="33"/>
                  </a:cubicBezTo>
                  <a:cubicBezTo>
                    <a:pt x="267" y="33"/>
                    <a:pt x="267" y="31"/>
                    <a:pt x="267" y="30"/>
                  </a:cubicBezTo>
                  <a:cubicBezTo>
                    <a:pt x="267" y="27"/>
                    <a:pt x="267" y="27"/>
                    <a:pt x="267" y="27"/>
                  </a:cubicBezTo>
                  <a:cubicBezTo>
                    <a:pt x="262" y="28"/>
                    <a:pt x="262" y="28"/>
                    <a:pt x="262" y="28"/>
                  </a:cubicBezTo>
                  <a:cubicBezTo>
                    <a:pt x="262" y="28"/>
                    <a:pt x="257" y="27"/>
                    <a:pt x="254" y="27"/>
                  </a:cubicBezTo>
                  <a:cubicBezTo>
                    <a:pt x="250" y="27"/>
                    <a:pt x="242" y="25"/>
                    <a:pt x="242" y="25"/>
                  </a:cubicBezTo>
                  <a:cubicBezTo>
                    <a:pt x="232" y="22"/>
                    <a:pt x="232" y="22"/>
                    <a:pt x="232" y="22"/>
                  </a:cubicBezTo>
                  <a:cubicBezTo>
                    <a:pt x="226" y="22"/>
                    <a:pt x="226" y="22"/>
                    <a:pt x="226" y="22"/>
                  </a:cubicBezTo>
                  <a:cubicBezTo>
                    <a:pt x="217" y="21"/>
                    <a:pt x="217" y="21"/>
                    <a:pt x="217" y="21"/>
                  </a:cubicBezTo>
                  <a:cubicBezTo>
                    <a:pt x="217" y="21"/>
                    <a:pt x="216" y="19"/>
                    <a:pt x="215" y="18"/>
                  </a:cubicBezTo>
                  <a:cubicBezTo>
                    <a:pt x="215" y="17"/>
                    <a:pt x="212" y="15"/>
                    <a:pt x="212" y="15"/>
                  </a:cubicBezTo>
                  <a:cubicBezTo>
                    <a:pt x="212" y="13"/>
                    <a:pt x="212" y="13"/>
                    <a:pt x="212" y="13"/>
                  </a:cubicBezTo>
                  <a:cubicBezTo>
                    <a:pt x="210" y="8"/>
                    <a:pt x="210" y="8"/>
                    <a:pt x="210" y="8"/>
                  </a:cubicBezTo>
                  <a:cubicBezTo>
                    <a:pt x="208" y="4"/>
                    <a:pt x="208" y="4"/>
                    <a:pt x="208" y="4"/>
                  </a:cubicBezTo>
                  <a:cubicBezTo>
                    <a:pt x="210" y="1"/>
                    <a:pt x="210" y="1"/>
                    <a:pt x="210" y="1"/>
                  </a:cubicBezTo>
                  <a:cubicBezTo>
                    <a:pt x="208" y="0"/>
                    <a:pt x="208" y="0"/>
                    <a:pt x="208" y="0"/>
                  </a:cubicBezTo>
                  <a:cubicBezTo>
                    <a:pt x="208" y="0"/>
                    <a:pt x="204" y="1"/>
                    <a:pt x="202" y="1"/>
                  </a:cubicBezTo>
                  <a:cubicBezTo>
                    <a:pt x="201" y="2"/>
                    <a:pt x="195" y="3"/>
                    <a:pt x="195" y="3"/>
                  </a:cubicBezTo>
                  <a:cubicBezTo>
                    <a:pt x="193" y="4"/>
                    <a:pt x="193" y="4"/>
                    <a:pt x="193" y="4"/>
                  </a:cubicBezTo>
                  <a:cubicBezTo>
                    <a:pt x="185" y="4"/>
                    <a:pt x="185" y="4"/>
                    <a:pt x="185" y="4"/>
                  </a:cubicBezTo>
                  <a:cubicBezTo>
                    <a:pt x="177" y="5"/>
                    <a:pt x="177" y="5"/>
                    <a:pt x="177" y="5"/>
                  </a:cubicBezTo>
                  <a:cubicBezTo>
                    <a:pt x="174" y="7"/>
                    <a:pt x="174" y="7"/>
                    <a:pt x="174" y="7"/>
                  </a:cubicBezTo>
                  <a:cubicBezTo>
                    <a:pt x="168" y="10"/>
                    <a:pt x="168" y="10"/>
                    <a:pt x="168" y="10"/>
                  </a:cubicBezTo>
                  <a:cubicBezTo>
                    <a:pt x="168" y="14"/>
                    <a:pt x="168" y="14"/>
                    <a:pt x="168" y="14"/>
                  </a:cubicBezTo>
                  <a:cubicBezTo>
                    <a:pt x="165" y="18"/>
                    <a:pt x="165" y="18"/>
                    <a:pt x="165" y="18"/>
                  </a:cubicBezTo>
                  <a:cubicBezTo>
                    <a:pt x="160" y="18"/>
                    <a:pt x="160" y="18"/>
                    <a:pt x="160" y="18"/>
                  </a:cubicBezTo>
                  <a:cubicBezTo>
                    <a:pt x="155" y="14"/>
                    <a:pt x="155" y="14"/>
                    <a:pt x="155" y="14"/>
                  </a:cubicBezTo>
                  <a:cubicBezTo>
                    <a:pt x="153" y="16"/>
                    <a:pt x="153" y="16"/>
                    <a:pt x="153" y="16"/>
                  </a:cubicBezTo>
                  <a:cubicBezTo>
                    <a:pt x="148" y="15"/>
                    <a:pt x="148" y="15"/>
                    <a:pt x="148" y="15"/>
                  </a:cubicBezTo>
                  <a:cubicBezTo>
                    <a:pt x="147" y="15"/>
                    <a:pt x="147" y="15"/>
                    <a:pt x="147" y="15"/>
                  </a:cubicBezTo>
                  <a:cubicBezTo>
                    <a:pt x="146" y="15"/>
                    <a:pt x="146" y="15"/>
                    <a:pt x="146" y="15"/>
                  </a:cubicBezTo>
                  <a:cubicBezTo>
                    <a:pt x="146" y="15"/>
                    <a:pt x="145" y="16"/>
                    <a:pt x="145" y="16"/>
                  </a:cubicBezTo>
                  <a:cubicBezTo>
                    <a:pt x="146" y="18"/>
                    <a:pt x="146" y="18"/>
                    <a:pt x="146" y="18"/>
                  </a:cubicBezTo>
                  <a:cubicBezTo>
                    <a:pt x="145" y="19"/>
                    <a:pt x="145" y="19"/>
                    <a:pt x="145" y="19"/>
                  </a:cubicBezTo>
                  <a:cubicBezTo>
                    <a:pt x="146" y="21"/>
                    <a:pt x="146" y="21"/>
                    <a:pt x="146" y="21"/>
                  </a:cubicBezTo>
                  <a:cubicBezTo>
                    <a:pt x="146" y="21"/>
                    <a:pt x="145" y="22"/>
                    <a:pt x="144" y="23"/>
                  </a:cubicBezTo>
                  <a:cubicBezTo>
                    <a:pt x="143" y="23"/>
                    <a:pt x="145" y="25"/>
                    <a:pt x="145" y="25"/>
                  </a:cubicBezTo>
                  <a:cubicBezTo>
                    <a:pt x="145" y="25"/>
                    <a:pt x="146" y="25"/>
                    <a:pt x="148" y="26"/>
                  </a:cubicBezTo>
                  <a:cubicBezTo>
                    <a:pt x="149" y="27"/>
                    <a:pt x="148" y="27"/>
                    <a:pt x="148" y="27"/>
                  </a:cubicBezTo>
                  <a:cubicBezTo>
                    <a:pt x="148" y="28"/>
                    <a:pt x="148" y="29"/>
                    <a:pt x="147" y="29"/>
                  </a:cubicBezTo>
                  <a:cubicBezTo>
                    <a:pt x="147" y="30"/>
                    <a:pt x="147" y="30"/>
                    <a:pt x="147" y="30"/>
                  </a:cubicBezTo>
                  <a:cubicBezTo>
                    <a:pt x="146" y="30"/>
                    <a:pt x="146" y="30"/>
                    <a:pt x="146" y="30"/>
                  </a:cubicBezTo>
                  <a:cubicBezTo>
                    <a:pt x="146" y="30"/>
                    <a:pt x="143" y="31"/>
                    <a:pt x="143" y="30"/>
                  </a:cubicBezTo>
                  <a:cubicBezTo>
                    <a:pt x="142" y="30"/>
                    <a:pt x="143" y="30"/>
                    <a:pt x="143" y="30"/>
                  </a:cubicBezTo>
                  <a:cubicBezTo>
                    <a:pt x="142" y="30"/>
                    <a:pt x="142" y="30"/>
                    <a:pt x="142" y="30"/>
                  </a:cubicBezTo>
                  <a:cubicBezTo>
                    <a:pt x="142" y="30"/>
                    <a:pt x="139" y="28"/>
                    <a:pt x="139" y="28"/>
                  </a:cubicBezTo>
                  <a:cubicBezTo>
                    <a:pt x="139" y="27"/>
                    <a:pt x="139" y="27"/>
                    <a:pt x="139" y="27"/>
                  </a:cubicBezTo>
                  <a:cubicBezTo>
                    <a:pt x="139" y="27"/>
                    <a:pt x="138" y="26"/>
                    <a:pt x="138" y="26"/>
                  </a:cubicBezTo>
                  <a:cubicBezTo>
                    <a:pt x="137" y="26"/>
                    <a:pt x="137" y="27"/>
                    <a:pt x="137" y="27"/>
                  </a:cubicBezTo>
                  <a:cubicBezTo>
                    <a:pt x="136" y="27"/>
                    <a:pt x="135" y="27"/>
                    <a:pt x="134" y="27"/>
                  </a:cubicBezTo>
                  <a:cubicBezTo>
                    <a:pt x="134" y="27"/>
                    <a:pt x="134" y="28"/>
                    <a:pt x="133" y="28"/>
                  </a:cubicBezTo>
                  <a:cubicBezTo>
                    <a:pt x="133" y="29"/>
                    <a:pt x="133" y="29"/>
                    <a:pt x="133" y="30"/>
                  </a:cubicBezTo>
                  <a:cubicBezTo>
                    <a:pt x="132" y="30"/>
                    <a:pt x="132" y="31"/>
                    <a:pt x="132" y="31"/>
                  </a:cubicBezTo>
                  <a:cubicBezTo>
                    <a:pt x="132" y="32"/>
                    <a:pt x="132" y="32"/>
                    <a:pt x="132" y="32"/>
                  </a:cubicBezTo>
                  <a:cubicBezTo>
                    <a:pt x="131" y="34"/>
                    <a:pt x="131" y="34"/>
                    <a:pt x="131" y="34"/>
                  </a:cubicBezTo>
                  <a:cubicBezTo>
                    <a:pt x="132" y="34"/>
                    <a:pt x="132" y="34"/>
                    <a:pt x="132" y="34"/>
                  </a:cubicBezTo>
                  <a:cubicBezTo>
                    <a:pt x="132" y="34"/>
                    <a:pt x="132" y="36"/>
                    <a:pt x="132" y="36"/>
                  </a:cubicBezTo>
                  <a:cubicBezTo>
                    <a:pt x="132" y="37"/>
                    <a:pt x="132" y="37"/>
                    <a:pt x="132" y="37"/>
                  </a:cubicBezTo>
                  <a:cubicBezTo>
                    <a:pt x="133" y="38"/>
                    <a:pt x="134" y="37"/>
                    <a:pt x="134" y="37"/>
                  </a:cubicBezTo>
                  <a:cubicBezTo>
                    <a:pt x="134" y="37"/>
                    <a:pt x="135" y="38"/>
                    <a:pt x="135" y="39"/>
                  </a:cubicBezTo>
                  <a:cubicBezTo>
                    <a:pt x="136" y="39"/>
                    <a:pt x="135" y="40"/>
                    <a:pt x="135" y="40"/>
                  </a:cubicBezTo>
                  <a:cubicBezTo>
                    <a:pt x="135" y="40"/>
                    <a:pt x="134" y="41"/>
                    <a:pt x="134" y="41"/>
                  </a:cubicBezTo>
                  <a:cubicBezTo>
                    <a:pt x="133" y="41"/>
                    <a:pt x="133" y="41"/>
                    <a:pt x="134" y="42"/>
                  </a:cubicBezTo>
                  <a:cubicBezTo>
                    <a:pt x="134" y="43"/>
                    <a:pt x="135" y="43"/>
                    <a:pt x="135" y="43"/>
                  </a:cubicBezTo>
                  <a:cubicBezTo>
                    <a:pt x="136" y="43"/>
                    <a:pt x="136" y="46"/>
                    <a:pt x="136" y="46"/>
                  </a:cubicBezTo>
                  <a:cubicBezTo>
                    <a:pt x="136" y="47"/>
                    <a:pt x="135" y="48"/>
                    <a:pt x="135" y="48"/>
                  </a:cubicBezTo>
                  <a:cubicBezTo>
                    <a:pt x="135" y="48"/>
                    <a:pt x="135" y="48"/>
                    <a:pt x="135" y="48"/>
                  </a:cubicBezTo>
                  <a:cubicBezTo>
                    <a:pt x="134" y="48"/>
                    <a:pt x="134" y="48"/>
                    <a:pt x="134" y="49"/>
                  </a:cubicBezTo>
                  <a:cubicBezTo>
                    <a:pt x="134" y="49"/>
                    <a:pt x="132" y="49"/>
                    <a:pt x="132" y="49"/>
                  </a:cubicBezTo>
                  <a:cubicBezTo>
                    <a:pt x="132" y="49"/>
                    <a:pt x="133" y="47"/>
                    <a:pt x="132" y="47"/>
                  </a:cubicBezTo>
                  <a:cubicBezTo>
                    <a:pt x="132" y="46"/>
                    <a:pt x="131" y="46"/>
                    <a:pt x="130" y="45"/>
                  </a:cubicBezTo>
                  <a:cubicBezTo>
                    <a:pt x="129" y="43"/>
                    <a:pt x="130" y="43"/>
                    <a:pt x="130" y="43"/>
                  </a:cubicBezTo>
                  <a:cubicBezTo>
                    <a:pt x="130" y="43"/>
                    <a:pt x="130" y="43"/>
                    <a:pt x="129" y="42"/>
                  </a:cubicBezTo>
                  <a:cubicBezTo>
                    <a:pt x="129" y="41"/>
                    <a:pt x="129" y="40"/>
                    <a:pt x="129" y="40"/>
                  </a:cubicBezTo>
                  <a:cubicBezTo>
                    <a:pt x="129" y="40"/>
                    <a:pt x="127" y="40"/>
                    <a:pt x="126" y="40"/>
                  </a:cubicBezTo>
                  <a:cubicBezTo>
                    <a:pt x="124" y="40"/>
                    <a:pt x="125" y="41"/>
                    <a:pt x="125" y="41"/>
                  </a:cubicBezTo>
                  <a:cubicBezTo>
                    <a:pt x="123" y="41"/>
                    <a:pt x="123" y="41"/>
                    <a:pt x="123" y="41"/>
                  </a:cubicBezTo>
                  <a:cubicBezTo>
                    <a:pt x="123" y="41"/>
                    <a:pt x="122" y="42"/>
                    <a:pt x="122" y="42"/>
                  </a:cubicBezTo>
                  <a:cubicBezTo>
                    <a:pt x="121" y="43"/>
                    <a:pt x="121" y="42"/>
                    <a:pt x="120" y="42"/>
                  </a:cubicBezTo>
                  <a:cubicBezTo>
                    <a:pt x="120" y="42"/>
                    <a:pt x="119" y="42"/>
                    <a:pt x="119" y="42"/>
                  </a:cubicBezTo>
                  <a:cubicBezTo>
                    <a:pt x="119" y="42"/>
                    <a:pt x="118" y="43"/>
                    <a:pt x="119" y="44"/>
                  </a:cubicBezTo>
                  <a:cubicBezTo>
                    <a:pt x="119" y="45"/>
                    <a:pt x="119" y="45"/>
                    <a:pt x="118" y="45"/>
                  </a:cubicBezTo>
                  <a:cubicBezTo>
                    <a:pt x="118" y="46"/>
                    <a:pt x="116" y="45"/>
                    <a:pt x="114" y="45"/>
                  </a:cubicBezTo>
                  <a:cubicBezTo>
                    <a:pt x="111" y="45"/>
                    <a:pt x="113" y="44"/>
                    <a:pt x="112" y="44"/>
                  </a:cubicBezTo>
                  <a:cubicBezTo>
                    <a:pt x="112" y="43"/>
                    <a:pt x="110" y="43"/>
                    <a:pt x="110" y="42"/>
                  </a:cubicBezTo>
                  <a:cubicBezTo>
                    <a:pt x="110" y="40"/>
                    <a:pt x="110" y="40"/>
                    <a:pt x="110" y="39"/>
                  </a:cubicBezTo>
                  <a:cubicBezTo>
                    <a:pt x="110" y="38"/>
                    <a:pt x="109" y="37"/>
                    <a:pt x="109" y="37"/>
                  </a:cubicBezTo>
                  <a:cubicBezTo>
                    <a:pt x="108" y="36"/>
                    <a:pt x="109" y="35"/>
                    <a:pt x="110" y="35"/>
                  </a:cubicBezTo>
                  <a:cubicBezTo>
                    <a:pt x="110" y="34"/>
                    <a:pt x="109" y="34"/>
                    <a:pt x="109" y="34"/>
                  </a:cubicBezTo>
                  <a:cubicBezTo>
                    <a:pt x="107" y="35"/>
                    <a:pt x="107" y="35"/>
                    <a:pt x="107" y="35"/>
                  </a:cubicBezTo>
                  <a:cubicBezTo>
                    <a:pt x="106" y="35"/>
                    <a:pt x="106" y="35"/>
                    <a:pt x="106" y="35"/>
                  </a:cubicBezTo>
                  <a:cubicBezTo>
                    <a:pt x="106" y="35"/>
                    <a:pt x="105" y="34"/>
                    <a:pt x="104" y="34"/>
                  </a:cubicBezTo>
                  <a:cubicBezTo>
                    <a:pt x="104" y="33"/>
                    <a:pt x="103" y="34"/>
                    <a:pt x="103" y="34"/>
                  </a:cubicBezTo>
                  <a:cubicBezTo>
                    <a:pt x="101" y="36"/>
                    <a:pt x="101" y="36"/>
                    <a:pt x="101" y="36"/>
                  </a:cubicBezTo>
                  <a:cubicBezTo>
                    <a:pt x="101" y="37"/>
                    <a:pt x="101" y="37"/>
                    <a:pt x="101" y="37"/>
                  </a:cubicBezTo>
                  <a:cubicBezTo>
                    <a:pt x="102" y="39"/>
                    <a:pt x="102" y="39"/>
                    <a:pt x="102" y="39"/>
                  </a:cubicBezTo>
                  <a:cubicBezTo>
                    <a:pt x="102" y="41"/>
                    <a:pt x="102" y="41"/>
                    <a:pt x="102" y="41"/>
                  </a:cubicBezTo>
                  <a:cubicBezTo>
                    <a:pt x="102" y="41"/>
                    <a:pt x="102" y="42"/>
                    <a:pt x="102" y="43"/>
                  </a:cubicBezTo>
                  <a:cubicBezTo>
                    <a:pt x="102" y="43"/>
                    <a:pt x="102" y="44"/>
                    <a:pt x="102" y="44"/>
                  </a:cubicBezTo>
                  <a:cubicBezTo>
                    <a:pt x="102" y="45"/>
                    <a:pt x="102" y="45"/>
                    <a:pt x="102" y="45"/>
                  </a:cubicBezTo>
                  <a:cubicBezTo>
                    <a:pt x="102" y="45"/>
                    <a:pt x="101" y="46"/>
                    <a:pt x="101" y="47"/>
                  </a:cubicBezTo>
                  <a:cubicBezTo>
                    <a:pt x="101" y="47"/>
                    <a:pt x="101" y="48"/>
                    <a:pt x="101" y="49"/>
                  </a:cubicBezTo>
                  <a:cubicBezTo>
                    <a:pt x="100" y="50"/>
                    <a:pt x="100" y="50"/>
                    <a:pt x="100" y="50"/>
                  </a:cubicBezTo>
                  <a:cubicBezTo>
                    <a:pt x="100" y="50"/>
                    <a:pt x="99" y="51"/>
                    <a:pt x="99" y="52"/>
                  </a:cubicBezTo>
                  <a:cubicBezTo>
                    <a:pt x="99" y="52"/>
                    <a:pt x="97" y="52"/>
                    <a:pt x="97" y="52"/>
                  </a:cubicBezTo>
                  <a:cubicBezTo>
                    <a:pt x="97" y="52"/>
                    <a:pt x="96" y="54"/>
                    <a:pt x="95" y="54"/>
                  </a:cubicBezTo>
                  <a:cubicBezTo>
                    <a:pt x="95" y="54"/>
                    <a:pt x="95" y="56"/>
                    <a:pt x="95" y="57"/>
                  </a:cubicBezTo>
                  <a:cubicBezTo>
                    <a:pt x="95" y="57"/>
                    <a:pt x="95" y="58"/>
                    <a:pt x="95" y="58"/>
                  </a:cubicBezTo>
                  <a:cubicBezTo>
                    <a:pt x="93" y="59"/>
                    <a:pt x="93" y="59"/>
                    <a:pt x="93" y="59"/>
                  </a:cubicBezTo>
                  <a:cubicBezTo>
                    <a:pt x="93" y="59"/>
                    <a:pt x="94" y="61"/>
                    <a:pt x="94" y="61"/>
                  </a:cubicBezTo>
                  <a:cubicBezTo>
                    <a:pt x="94" y="62"/>
                    <a:pt x="93" y="62"/>
                    <a:pt x="93" y="62"/>
                  </a:cubicBezTo>
                  <a:cubicBezTo>
                    <a:pt x="92" y="63"/>
                    <a:pt x="93" y="63"/>
                    <a:pt x="93" y="64"/>
                  </a:cubicBezTo>
                  <a:cubicBezTo>
                    <a:pt x="92" y="65"/>
                    <a:pt x="93" y="65"/>
                    <a:pt x="93" y="65"/>
                  </a:cubicBezTo>
                  <a:cubicBezTo>
                    <a:pt x="93" y="66"/>
                    <a:pt x="96" y="67"/>
                    <a:pt x="96" y="67"/>
                  </a:cubicBezTo>
                  <a:cubicBezTo>
                    <a:pt x="96" y="67"/>
                    <a:pt x="96" y="67"/>
                    <a:pt x="95" y="68"/>
                  </a:cubicBezTo>
                  <a:cubicBezTo>
                    <a:pt x="93" y="69"/>
                    <a:pt x="94" y="71"/>
                    <a:pt x="94" y="71"/>
                  </a:cubicBezTo>
                  <a:cubicBezTo>
                    <a:pt x="93" y="72"/>
                    <a:pt x="93" y="72"/>
                    <a:pt x="93" y="72"/>
                  </a:cubicBezTo>
                  <a:cubicBezTo>
                    <a:pt x="93" y="72"/>
                    <a:pt x="92" y="71"/>
                    <a:pt x="91" y="71"/>
                  </a:cubicBezTo>
                  <a:cubicBezTo>
                    <a:pt x="91" y="71"/>
                    <a:pt x="91" y="71"/>
                    <a:pt x="89" y="71"/>
                  </a:cubicBezTo>
                  <a:cubicBezTo>
                    <a:pt x="87" y="71"/>
                    <a:pt x="89" y="70"/>
                    <a:pt x="89" y="70"/>
                  </a:cubicBezTo>
                  <a:cubicBezTo>
                    <a:pt x="89" y="70"/>
                    <a:pt x="89" y="68"/>
                    <a:pt x="89" y="67"/>
                  </a:cubicBezTo>
                  <a:cubicBezTo>
                    <a:pt x="89" y="67"/>
                    <a:pt x="89" y="67"/>
                    <a:pt x="89" y="67"/>
                  </a:cubicBezTo>
                  <a:cubicBezTo>
                    <a:pt x="89" y="67"/>
                    <a:pt x="89" y="66"/>
                    <a:pt x="88" y="65"/>
                  </a:cubicBezTo>
                  <a:cubicBezTo>
                    <a:pt x="88" y="64"/>
                    <a:pt x="87" y="64"/>
                    <a:pt x="87" y="64"/>
                  </a:cubicBezTo>
                  <a:cubicBezTo>
                    <a:pt x="84" y="62"/>
                    <a:pt x="84" y="62"/>
                    <a:pt x="84" y="62"/>
                  </a:cubicBezTo>
                  <a:cubicBezTo>
                    <a:pt x="84" y="62"/>
                    <a:pt x="85" y="60"/>
                    <a:pt x="86" y="59"/>
                  </a:cubicBezTo>
                  <a:cubicBezTo>
                    <a:pt x="86" y="59"/>
                    <a:pt x="86" y="59"/>
                    <a:pt x="86" y="59"/>
                  </a:cubicBezTo>
                  <a:cubicBezTo>
                    <a:pt x="86" y="59"/>
                    <a:pt x="86" y="59"/>
                    <a:pt x="87" y="58"/>
                  </a:cubicBezTo>
                  <a:cubicBezTo>
                    <a:pt x="87" y="57"/>
                    <a:pt x="86" y="57"/>
                    <a:pt x="86" y="57"/>
                  </a:cubicBezTo>
                  <a:cubicBezTo>
                    <a:pt x="85" y="57"/>
                    <a:pt x="85" y="57"/>
                    <a:pt x="85" y="57"/>
                  </a:cubicBezTo>
                  <a:cubicBezTo>
                    <a:pt x="84" y="56"/>
                    <a:pt x="84" y="56"/>
                    <a:pt x="84" y="56"/>
                  </a:cubicBezTo>
                  <a:cubicBezTo>
                    <a:pt x="84" y="56"/>
                    <a:pt x="82" y="57"/>
                    <a:pt x="82" y="56"/>
                  </a:cubicBezTo>
                  <a:cubicBezTo>
                    <a:pt x="81" y="56"/>
                    <a:pt x="79" y="56"/>
                    <a:pt x="79" y="55"/>
                  </a:cubicBezTo>
                  <a:cubicBezTo>
                    <a:pt x="79" y="55"/>
                    <a:pt x="78" y="55"/>
                    <a:pt x="77" y="55"/>
                  </a:cubicBezTo>
                  <a:cubicBezTo>
                    <a:pt x="77" y="55"/>
                    <a:pt x="76" y="55"/>
                    <a:pt x="76" y="55"/>
                  </a:cubicBezTo>
                  <a:cubicBezTo>
                    <a:pt x="75" y="54"/>
                    <a:pt x="74" y="53"/>
                    <a:pt x="74" y="53"/>
                  </a:cubicBezTo>
                  <a:cubicBezTo>
                    <a:pt x="74" y="52"/>
                    <a:pt x="73" y="51"/>
                    <a:pt x="73" y="51"/>
                  </a:cubicBezTo>
                  <a:cubicBezTo>
                    <a:pt x="72" y="51"/>
                    <a:pt x="72" y="51"/>
                    <a:pt x="72" y="51"/>
                  </a:cubicBezTo>
                  <a:cubicBezTo>
                    <a:pt x="72" y="51"/>
                    <a:pt x="71" y="49"/>
                    <a:pt x="70" y="49"/>
                  </a:cubicBezTo>
                  <a:cubicBezTo>
                    <a:pt x="70" y="49"/>
                    <a:pt x="70" y="48"/>
                    <a:pt x="70" y="48"/>
                  </a:cubicBezTo>
                  <a:cubicBezTo>
                    <a:pt x="69" y="47"/>
                    <a:pt x="69" y="47"/>
                    <a:pt x="69" y="47"/>
                  </a:cubicBezTo>
                  <a:cubicBezTo>
                    <a:pt x="69" y="47"/>
                    <a:pt x="69" y="46"/>
                    <a:pt x="69" y="45"/>
                  </a:cubicBezTo>
                  <a:cubicBezTo>
                    <a:pt x="69" y="45"/>
                    <a:pt x="70" y="43"/>
                    <a:pt x="70" y="43"/>
                  </a:cubicBezTo>
                  <a:cubicBezTo>
                    <a:pt x="70" y="43"/>
                    <a:pt x="69" y="41"/>
                    <a:pt x="69" y="40"/>
                  </a:cubicBezTo>
                  <a:cubicBezTo>
                    <a:pt x="69" y="39"/>
                    <a:pt x="70" y="37"/>
                    <a:pt x="70" y="37"/>
                  </a:cubicBezTo>
                  <a:cubicBezTo>
                    <a:pt x="70" y="37"/>
                    <a:pt x="66" y="38"/>
                    <a:pt x="65" y="39"/>
                  </a:cubicBezTo>
                  <a:cubicBezTo>
                    <a:pt x="64" y="39"/>
                    <a:pt x="64" y="40"/>
                    <a:pt x="64" y="40"/>
                  </a:cubicBezTo>
                  <a:cubicBezTo>
                    <a:pt x="64" y="40"/>
                    <a:pt x="64" y="41"/>
                    <a:pt x="64" y="42"/>
                  </a:cubicBezTo>
                  <a:cubicBezTo>
                    <a:pt x="63" y="42"/>
                    <a:pt x="63" y="42"/>
                    <a:pt x="63" y="42"/>
                  </a:cubicBezTo>
                  <a:cubicBezTo>
                    <a:pt x="63" y="42"/>
                    <a:pt x="61" y="44"/>
                    <a:pt x="60" y="44"/>
                  </a:cubicBezTo>
                  <a:cubicBezTo>
                    <a:pt x="60" y="45"/>
                    <a:pt x="60" y="45"/>
                    <a:pt x="59" y="45"/>
                  </a:cubicBezTo>
                  <a:cubicBezTo>
                    <a:pt x="58" y="45"/>
                    <a:pt x="57" y="46"/>
                    <a:pt x="57" y="46"/>
                  </a:cubicBezTo>
                  <a:cubicBezTo>
                    <a:pt x="56" y="47"/>
                    <a:pt x="56" y="47"/>
                    <a:pt x="56" y="47"/>
                  </a:cubicBezTo>
                  <a:cubicBezTo>
                    <a:pt x="57" y="48"/>
                    <a:pt x="57" y="48"/>
                    <a:pt x="57" y="48"/>
                  </a:cubicBezTo>
                  <a:cubicBezTo>
                    <a:pt x="58" y="51"/>
                    <a:pt x="58" y="51"/>
                    <a:pt x="58" y="51"/>
                  </a:cubicBezTo>
                  <a:cubicBezTo>
                    <a:pt x="57" y="53"/>
                    <a:pt x="57" y="53"/>
                    <a:pt x="57" y="53"/>
                  </a:cubicBezTo>
                  <a:cubicBezTo>
                    <a:pt x="57" y="53"/>
                    <a:pt x="57" y="53"/>
                    <a:pt x="57" y="54"/>
                  </a:cubicBezTo>
                  <a:cubicBezTo>
                    <a:pt x="56" y="56"/>
                    <a:pt x="56" y="56"/>
                    <a:pt x="56" y="56"/>
                  </a:cubicBezTo>
                  <a:cubicBezTo>
                    <a:pt x="55" y="57"/>
                    <a:pt x="55" y="57"/>
                    <a:pt x="55" y="57"/>
                  </a:cubicBezTo>
                  <a:cubicBezTo>
                    <a:pt x="54" y="58"/>
                    <a:pt x="54" y="58"/>
                    <a:pt x="54" y="58"/>
                  </a:cubicBezTo>
                  <a:cubicBezTo>
                    <a:pt x="54" y="58"/>
                    <a:pt x="54" y="59"/>
                    <a:pt x="54" y="60"/>
                  </a:cubicBezTo>
                  <a:cubicBezTo>
                    <a:pt x="54" y="60"/>
                    <a:pt x="54" y="61"/>
                    <a:pt x="53" y="62"/>
                  </a:cubicBezTo>
                  <a:cubicBezTo>
                    <a:pt x="52" y="63"/>
                    <a:pt x="52" y="63"/>
                    <a:pt x="52" y="63"/>
                  </a:cubicBezTo>
                  <a:cubicBezTo>
                    <a:pt x="52" y="63"/>
                    <a:pt x="51" y="63"/>
                    <a:pt x="50" y="63"/>
                  </a:cubicBezTo>
                  <a:cubicBezTo>
                    <a:pt x="49" y="63"/>
                    <a:pt x="49" y="64"/>
                    <a:pt x="48" y="64"/>
                  </a:cubicBezTo>
                  <a:cubicBezTo>
                    <a:pt x="46" y="64"/>
                    <a:pt x="47" y="65"/>
                    <a:pt x="47" y="66"/>
                  </a:cubicBezTo>
                  <a:cubicBezTo>
                    <a:pt x="47" y="66"/>
                    <a:pt x="47" y="66"/>
                    <a:pt x="47" y="67"/>
                  </a:cubicBezTo>
                  <a:cubicBezTo>
                    <a:pt x="46" y="67"/>
                    <a:pt x="44" y="67"/>
                    <a:pt x="44" y="66"/>
                  </a:cubicBezTo>
                  <a:cubicBezTo>
                    <a:pt x="43" y="66"/>
                    <a:pt x="43" y="66"/>
                    <a:pt x="42" y="66"/>
                  </a:cubicBezTo>
                  <a:cubicBezTo>
                    <a:pt x="42" y="67"/>
                    <a:pt x="41" y="65"/>
                    <a:pt x="41" y="65"/>
                  </a:cubicBezTo>
                  <a:cubicBezTo>
                    <a:pt x="41" y="65"/>
                    <a:pt x="40" y="64"/>
                    <a:pt x="40" y="64"/>
                  </a:cubicBezTo>
                  <a:cubicBezTo>
                    <a:pt x="40" y="63"/>
                    <a:pt x="38" y="64"/>
                    <a:pt x="38" y="64"/>
                  </a:cubicBezTo>
                  <a:cubicBezTo>
                    <a:pt x="37" y="63"/>
                    <a:pt x="35" y="63"/>
                    <a:pt x="35" y="63"/>
                  </a:cubicBezTo>
                  <a:cubicBezTo>
                    <a:pt x="34" y="63"/>
                    <a:pt x="35" y="64"/>
                    <a:pt x="35" y="64"/>
                  </a:cubicBezTo>
                  <a:cubicBezTo>
                    <a:pt x="35" y="64"/>
                    <a:pt x="34" y="64"/>
                    <a:pt x="33" y="64"/>
                  </a:cubicBezTo>
                  <a:cubicBezTo>
                    <a:pt x="32" y="64"/>
                    <a:pt x="32" y="65"/>
                    <a:pt x="32" y="65"/>
                  </a:cubicBezTo>
                  <a:cubicBezTo>
                    <a:pt x="32" y="67"/>
                    <a:pt x="32" y="67"/>
                    <a:pt x="32" y="67"/>
                  </a:cubicBezTo>
                  <a:cubicBezTo>
                    <a:pt x="32" y="67"/>
                    <a:pt x="29" y="67"/>
                    <a:pt x="28" y="67"/>
                  </a:cubicBezTo>
                  <a:cubicBezTo>
                    <a:pt x="27" y="67"/>
                    <a:pt x="26" y="66"/>
                    <a:pt x="25" y="66"/>
                  </a:cubicBezTo>
                  <a:cubicBezTo>
                    <a:pt x="24" y="66"/>
                    <a:pt x="23" y="67"/>
                    <a:pt x="23" y="67"/>
                  </a:cubicBezTo>
                  <a:cubicBezTo>
                    <a:pt x="23" y="67"/>
                    <a:pt x="21" y="68"/>
                    <a:pt x="21" y="68"/>
                  </a:cubicBezTo>
                  <a:cubicBezTo>
                    <a:pt x="21" y="68"/>
                    <a:pt x="20" y="69"/>
                    <a:pt x="19" y="69"/>
                  </a:cubicBezTo>
                  <a:cubicBezTo>
                    <a:pt x="18" y="69"/>
                    <a:pt x="18" y="68"/>
                    <a:pt x="18" y="68"/>
                  </a:cubicBezTo>
                  <a:cubicBezTo>
                    <a:pt x="18" y="68"/>
                    <a:pt x="16" y="66"/>
                    <a:pt x="16" y="66"/>
                  </a:cubicBezTo>
                  <a:cubicBezTo>
                    <a:pt x="16" y="66"/>
                    <a:pt x="16" y="66"/>
                    <a:pt x="16" y="66"/>
                  </a:cubicBezTo>
                  <a:cubicBezTo>
                    <a:pt x="12" y="68"/>
                    <a:pt x="12" y="68"/>
                    <a:pt x="12" y="68"/>
                  </a:cubicBezTo>
                  <a:cubicBezTo>
                    <a:pt x="7" y="72"/>
                    <a:pt x="7" y="72"/>
                    <a:pt x="7" y="72"/>
                  </a:cubicBezTo>
                  <a:cubicBezTo>
                    <a:pt x="7" y="77"/>
                    <a:pt x="7" y="77"/>
                    <a:pt x="7" y="77"/>
                  </a:cubicBezTo>
                  <a:cubicBezTo>
                    <a:pt x="11" y="79"/>
                    <a:pt x="9" y="81"/>
                    <a:pt x="18" y="85"/>
                  </a:cubicBezTo>
                  <a:cubicBezTo>
                    <a:pt x="19" y="85"/>
                    <a:pt x="21" y="90"/>
                    <a:pt x="21" y="90"/>
                  </a:cubicBezTo>
                  <a:cubicBezTo>
                    <a:pt x="21" y="91"/>
                    <a:pt x="19" y="99"/>
                    <a:pt x="18" y="100"/>
                  </a:cubicBezTo>
                  <a:cubicBezTo>
                    <a:pt x="16" y="101"/>
                    <a:pt x="14" y="105"/>
                    <a:pt x="14" y="105"/>
                  </a:cubicBezTo>
                  <a:cubicBezTo>
                    <a:pt x="14" y="105"/>
                    <a:pt x="10" y="109"/>
                    <a:pt x="9" y="109"/>
                  </a:cubicBezTo>
                  <a:cubicBezTo>
                    <a:pt x="8" y="109"/>
                    <a:pt x="5" y="110"/>
                    <a:pt x="4" y="110"/>
                  </a:cubicBezTo>
                  <a:cubicBezTo>
                    <a:pt x="4" y="110"/>
                    <a:pt x="0" y="110"/>
                    <a:pt x="1" y="111"/>
                  </a:cubicBezTo>
                  <a:cubicBezTo>
                    <a:pt x="1" y="111"/>
                    <a:pt x="1" y="113"/>
                    <a:pt x="1" y="113"/>
                  </a:cubicBezTo>
                  <a:cubicBezTo>
                    <a:pt x="2" y="114"/>
                    <a:pt x="5" y="118"/>
                    <a:pt x="5" y="118"/>
                  </a:cubicBezTo>
                  <a:cubicBezTo>
                    <a:pt x="10" y="121"/>
                    <a:pt x="10" y="121"/>
                    <a:pt x="10" y="121"/>
                  </a:cubicBezTo>
                  <a:cubicBezTo>
                    <a:pt x="13" y="124"/>
                    <a:pt x="13" y="124"/>
                    <a:pt x="13" y="124"/>
                  </a:cubicBezTo>
                  <a:cubicBezTo>
                    <a:pt x="14" y="134"/>
                    <a:pt x="14" y="134"/>
                    <a:pt x="14" y="134"/>
                  </a:cubicBezTo>
                  <a:cubicBezTo>
                    <a:pt x="10" y="140"/>
                    <a:pt x="10" y="140"/>
                    <a:pt x="10" y="140"/>
                  </a:cubicBezTo>
                  <a:cubicBezTo>
                    <a:pt x="6" y="145"/>
                    <a:pt x="8" y="142"/>
                    <a:pt x="9" y="149"/>
                  </a:cubicBezTo>
                  <a:cubicBezTo>
                    <a:pt x="12" y="149"/>
                    <a:pt x="12" y="149"/>
                    <a:pt x="12" y="149"/>
                  </a:cubicBezTo>
                  <a:cubicBezTo>
                    <a:pt x="17" y="157"/>
                    <a:pt x="17" y="157"/>
                    <a:pt x="17" y="157"/>
                  </a:cubicBezTo>
                  <a:cubicBezTo>
                    <a:pt x="27" y="161"/>
                    <a:pt x="27" y="161"/>
                    <a:pt x="27" y="161"/>
                  </a:cubicBezTo>
                  <a:cubicBezTo>
                    <a:pt x="36" y="161"/>
                    <a:pt x="36" y="161"/>
                    <a:pt x="36" y="161"/>
                  </a:cubicBezTo>
                  <a:cubicBezTo>
                    <a:pt x="40" y="164"/>
                    <a:pt x="40" y="164"/>
                    <a:pt x="40" y="164"/>
                  </a:cubicBezTo>
                  <a:cubicBezTo>
                    <a:pt x="37" y="175"/>
                    <a:pt x="37" y="175"/>
                    <a:pt x="37" y="175"/>
                  </a:cubicBezTo>
                  <a:cubicBezTo>
                    <a:pt x="31" y="180"/>
                    <a:pt x="31" y="180"/>
                    <a:pt x="31" y="180"/>
                  </a:cubicBezTo>
                  <a:cubicBezTo>
                    <a:pt x="31" y="180"/>
                    <a:pt x="31" y="180"/>
                    <a:pt x="30" y="180"/>
                  </a:cubicBezTo>
                  <a:cubicBezTo>
                    <a:pt x="30" y="180"/>
                    <a:pt x="31" y="181"/>
                    <a:pt x="34" y="182"/>
                  </a:cubicBezTo>
                  <a:cubicBezTo>
                    <a:pt x="36" y="182"/>
                    <a:pt x="36" y="184"/>
                    <a:pt x="39" y="183"/>
                  </a:cubicBezTo>
                  <a:cubicBezTo>
                    <a:pt x="42" y="182"/>
                    <a:pt x="46" y="181"/>
                    <a:pt x="47" y="180"/>
                  </a:cubicBezTo>
                  <a:cubicBezTo>
                    <a:pt x="48" y="178"/>
                    <a:pt x="50" y="177"/>
                    <a:pt x="51" y="176"/>
                  </a:cubicBezTo>
                  <a:cubicBezTo>
                    <a:pt x="52" y="174"/>
                    <a:pt x="58" y="167"/>
                    <a:pt x="59" y="167"/>
                  </a:cubicBezTo>
                  <a:cubicBezTo>
                    <a:pt x="59" y="167"/>
                    <a:pt x="65" y="159"/>
                    <a:pt x="66" y="158"/>
                  </a:cubicBezTo>
                  <a:cubicBezTo>
                    <a:pt x="67" y="157"/>
                    <a:pt x="75" y="151"/>
                    <a:pt x="75" y="151"/>
                  </a:cubicBezTo>
                  <a:cubicBezTo>
                    <a:pt x="86" y="147"/>
                    <a:pt x="86" y="147"/>
                    <a:pt x="86" y="147"/>
                  </a:cubicBezTo>
                  <a:cubicBezTo>
                    <a:pt x="86" y="147"/>
                    <a:pt x="91" y="152"/>
                    <a:pt x="92" y="153"/>
                  </a:cubicBezTo>
                  <a:cubicBezTo>
                    <a:pt x="93" y="153"/>
                    <a:pt x="104" y="158"/>
                    <a:pt x="104" y="158"/>
                  </a:cubicBezTo>
                  <a:cubicBezTo>
                    <a:pt x="104" y="158"/>
                    <a:pt x="111" y="161"/>
                    <a:pt x="112" y="162"/>
                  </a:cubicBezTo>
                  <a:cubicBezTo>
                    <a:pt x="112" y="163"/>
                    <a:pt x="118" y="168"/>
                    <a:pt x="118" y="168"/>
                  </a:cubicBezTo>
                  <a:cubicBezTo>
                    <a:pt x="122" y="170"/>
                    <a:pt x="122" y="170"/>
                    <a:pt x="122" y="170"/>
                  </a:cubicBezTo>
                  <a:cubicBezTo>
                    <a:pt x="125" y="167"/>
                    <a:pt x="125" y="167"/>
                    <a:pt x="125" y="167"/>
                  </a:cubicBezTo>
                  <a:cubicBezTo>
                    <a:pt x="129" y="169"/>
                    <a:pt x="129" y="169"/>
                    <a:pt x="129" y="169"/>
                  </a:cubicBezTo>
                  <a:cubicBezTo>
                    <a:pt x="136" y="173"/>
                    <a:pt x="136" y="173"/>
                    <a:pt x="136" y="173"/>
                  </a:cubicBezTo>
                  <a:cubicBezTo>
                    <a:pt x="139" y="179"/>
                    <a:pt x="139" y="179"/>
                    <a:pt x="139" y="179"/>
                  </a:cubicBezTo>
                  <a:cubicBezTo>
                    <a:pt x="139" y="179"/>
                    <a:pt x="141" y="187"/>
                    <a:pt x="141" y="190"/>
                  </a:cubicBezTo>
                  <a:cubicBezTo>
                    <a:pt x="141" y="193"/>
                    <a:pt x="142" y="198"/>
                    <a:pt x="142" y="198"/>
                  </a:cubicBezTo>
                  <a:cubicBezTo>
                    <a:pt x="151" y="202"/>
                    <a:pt x="151" y="202"/>
                    <a:pt x="151" y="202"/>
                  </a:cubicBezTo>
                  <a:cubicBezTo>
                    <a:pt x="151" y="202"/>
                    <a:pt x="151" y="211"/>
                    <a:pt x="151" y="212"/>
                  </a:cubicBezTo>
                  <a:cubicBezTo>
                    <a:pt x="151" y="214"/>
                    <a:pt x="152" y="217"/>
                    <a:pt x="152" y="220"/>
                  </a:cubicBezTo>
                  <a:cubicBezTo>
                    <a:pt x="152" y="223"/>
                    <a:pt x="152" y="226"/>
                    <a:pt x="152" y="226"/>
                  </a:cubicBezTo>
                  <a:cubicBezTo>
                    <a:pt x="156" y="229"/>
                    <a:pt x="156" y="229"/>
                    <a:pt x="156" y="229"/>
                  </a:cubicBezTo>
                  <a:cubicBezTo>
                    <a:pt x="161" y="232"/>
                    <a:pt x="161" y="232"/>
                    <a:pt x="161" y="232"/>
                  </a:cubicBezTo>
                  <a:cubicBezTo>
                    <a:pt x="162" y="237"/>
                    <a:pt x="162" y="237"/>
                    <a:pt x="162" y="237"/>
                  </a:cubicBezTo>
                  <a:cubicBezTo>
                    <a:pt x="170" y="240"/>
                    <a:pt x="170" y="240"/>
                    <a:pt x="170" y="240"/>
                  </a:cubicBezTo>
                  <a:cubicBezTo>
                    <a:pt x="172" y="246"/>
                    <a:pt x="172" y="246"/>
                    <a:pt x="172" y="246"/>
                  </a:cubicBezTo>
                  <a:cubicBezTo>
                    <a:pt x="177" y="251"/>
                    <a:pt x="177" y="251"/>
                    <a:pt x="177" y="251"/>
                  </a:cubicBezTo>
                  <a:cubicBezTo>
                    <a:pt x="177" y="255"/>
                    <a:pt x="177" y="255"/>
                    <a:pt x="177" y="255"/>
                  </a:cubicBezTo>
                  <a:cubicBezTo>
                    <a:pt x="177" y="255"/>
                    <a:pt x="177" y="257"/>
                    <a:pt x="179" y="257"/>
                  </a:cubicBezTo>
                  <a:cubicBezTo>
                    <a:pt x="181" y="257"/>
                    <a:pt x="188" y="256"/>
                    <a:pt x="188" y="256"/>
                  </a:cubicBezTo>
                  <a:cubicBezTo>
                    <a:pt x="195" y="262"/>
                    <a:pt x="195" y="262"/>
                    <a:pt x="195" y="262"/>
                  </a:cubicBezTo>
                  <a:cubicBezTo>
                    <a:pt x="203" y="269"/>
                    <a:pt x="203" y="269"/>
                    <a:pt x="203" y="269"/>
                  </a:cubicBezTo>
                  <a:cubicBezTo>
                    <a:pt x="207" y="276"/>
                    <a:pt x="207" y="276"/>
                    <a:pt x="207" y="276"/>
                  </a:cubicBezTo>
                  <a:cubicBezTo>
                    <a:pt x="213" y="278"/>
                    <a:pt x="213" y="278"/>
                    <a:pt x="213" y="278"/>
                  </a:cubicBezTo>
                  <a:cubicBezTo>
                    <a:pt x="221" y="283"/>
                    <a:pt x="221" y="283"/>
                    <a:pt x="221" y="283"/>
                  </a:cubicBezTo>
                  <a:cubicBezTo>
                    <a:pt x="224" y="290"/>
                    <a:pt x="224" y="290"/>
                    <a:pt x="224" y="290"/>
                  </a:cubicBezTo>
                  <a:cubicBezTo>
                    <a:pt x="231" y="297"/>
                    <a:pt x="231" y="297"/>
                    <a:pt x="231" y="297"/>
                  </a:cubicBezTo>
                  <a:cubicBezTo>
                    <a:pt x="235" y="299"/>
                    <a:pt x="235" y="299"/>
                    <a:pt x="235" y="299"/>
                  </a:cubicBezTo>
                  <a:cubicBezTo>
                    <a:pt x="237" y="303"/>
                    <a:pt x="237" y="303"/>
                    <a:pt x="237" y="303"/>
                  </a:cubicBezTo>
                  <a:cubicBezTo>
                    <a:pt x="241" y="305"/>
                    <a:pt x="241" y="305"/>
                    <a:pt x="241" y="305"/>
                  </a:cubicBezTo>
                  <a:cubicBezTo>
                    <a:pt x="245" y="306"/>
                    <a:pt x="245" y="306"/>
                    <a:pt x="245" y="306"/>
                  </a:cubicBezTo>
                  <a:cubicBezTo>
                    <a:pt x="251" y="307"/>
                    <a:pt x="251" y="307"/>
                    <a:pt x="251" y="307"/>
                  </a:cubicBezTo>
                  <a:cubicBezTo>
                    <a:pt x="255" y="311"/>
                    <a:pt x="255" y="311"/>
                    <a:pt x="255" y="311"/>
                  </a:cubicBezTo>
                  <a:cubicBezTo>
                    <a:pt x="255" y="311"/>
                    <a:pt x="257" y="313"/>
                    <a:pt x="257" y="314"/>
                  </a:cubicBezTo>
                  <a:cubicBezTo>
                    <a:pt x="257" y="316"/>
                    <a:pt x="255" y="317"/>
                    <a:pt x="258" y="317"/>
                  </a:cubicBezTo>
                  <a:cubicBezTo>
                    <a:pt x="261" y="317"/>
                    <a:pt x="264" y="316"/>
                    <a:pt x="264" y="316"/>
                  </a:cubicBezTo>
                  <a:cubicBezTo>
                    <a:pt x="270" y="315"/>
                    <a:pt x="270" y="315"/>
                    <a:pt x="270" y="315"/>
                  </a:cubicBezTo>
                  <a:cubicBezTo>
                    <a:pt x="274" y="315"/>
                    <a:pt x="274" y="315"/>
                    <a:pt x="274" y="315"/>
                  </a:cubicBezTo>
                  <a:cubicBezTo>
                    <a:pt x="278" y="315"/>
                    <a:pt x="278" y="315"/>
                    <a:pt x="278" y="315"/>
                  </a:cubicBezTo>
                  <a:cubicBezTo>
                    <a:pt x="285" y="314"/>
                    <a:pt x="285" y="314"/>
                    <a:pt x="285" y="314"/>
                  </a:cubicBezTo>
                  <a:cubicBezTo>
                    <a:pt x="289" y="317"/>
                    <a:pt x="289" y="317"/>
                    <a:pt x="289" y="317"/>
                  </a:cubicBezTo>
                  <a:cubicBezTo>
                    <a:pt x="300" y="330"/>
                    <a:pt x="300" y="330"/>
                    <a:pt x="300" y="330"/>
                  </a:cubicBezTo>
                  <a:cubicBezTo>
                    <a:pt x="300" y="330"/>
                    <a:pt x="303" y="335"/>
                    <a:pt x="303" y="337"/>
                  </a:cubicBezTo>
                  <a:cubicBezTo>
                    <a:pt x="303" y="338"/>
                    <a:pt x="307" y="337"/>
                    <a:pt x="308" y="337"/>
                  </a:cubicBezTo>
                  <a:cubicBezTo>
                    <a:pt x="309" y="337"/>
                    <a:pt x="317" y="337"/>
                    <a:pt x="317" y="337"/>
                  </a:cubicBezTo>
                  <a:cubicBezTo>
                    <a:pt x="323" y="341"/>
                    <a:pt x="323" y="341"/>
                    <a:pt x="323" y="341"/>
                  </a:cubicBezTo>
                  <a:cubicBezTo>
                    <a:pt x="319" y="346"/>
                    <a:pt x="319" y="346"/>
                    <a:pt x="319" y="346"/>
                  </a:cubicBezTo>
                  <a:cubicBezTo>
                    <a:pt x="325" y="349"/>
                    <a:pt x="325" y="349"/>
                    <a:pt x="325" y="349"/>
                  </a:cubicBezTo>
                  <a:cubicBezTo>
                    <a:pt x="328" y="345"/>
                    <a:pt x="328" y="345"/>
                    <a:pt x="328" y="345"/>
                  </a:cubicBezTo>
                  <a:cubicBezTo>
                    <a:pt x="334" y="346"/>
                    <a:pt x="334" y="346"/>
                    <a:pt x="334" y="346"/>
                  </a:cubicBezTo>
                  <a:cubicBezTo>
                    <a:pt x="339" y="350"/>
                    <a:pt x="339" y="350"/>
                    <a:pt x="339" y="350"/>
                  </a:cubicBezTo>
                  <a:cubicBezTo>
                    <a:pt x="340" y="353"/>
                    <a:pt x="340" y="353"/>
                    <a:pt x="340" y="353"/>
                  </a:cubicBezTo>
                  <a:cubicBezTo>
                    <a:pt x="343" y="355"/>
                    <a:pt x="343" y="355"/>
                    <a:pt x="343" y="355"/>
                  </a:cubicBezTo>
                  <a:cubicBezTo>
                    <a:pt x="342" y="360"/>
                    <a:pt x="342" y="360"/>
                    <a:pt x="342" y="360"/>
                  </a:cubicBezTo>
                  <a:cubicBezTo>
                    <a:pt x="342" y="363"/>
                    <a:pt x="342" y="363"/>
                    <a:pt x="342" y="363"/>
                  </a:cubicBezTo>
                  <a:cubicBezTo>
                    <a:pt x="344" y="367"/>
                    <a:pt x="344" y="367"/>
                    <a:pt x="344" y="367"/>
                  </a:cubicBezTo>
                  <a:cubicBezTo>
                    <a:pt x="349" y="369"/>
                    <a:pt x="349" y="369"/>
                    <a:pt x="349" y="369"/>
                  </a:cubicBezTo>
                  <a:cubicBezTo>
                    <a:pt x="354" y="372"/>
                    <a:pt x="354" y="372"/>
                    <a:pt x="354" y="372"/>
                  </a:cubicBezTo>
                  <a:cubicBezTo>
                    <a:pt x="357" y="374"/>
                    <a:pt x="357" y="374"/>
                    <a:pt x="357" y="374"/>
                  </a:cubicBezTo>
                  <a:cubicBezTo>
                    <a:pt x="361" y="374"/>
                    <a:pt x="361" y="374"/>
                    <a:pt x="361" y="374"/>
                  </a:cubicBezTo>
                  <a:cubicBezTo>
                    <a:pt x="367" y="373"/>
                    <a:pt x="367" y="373"/>
                    <a:pt x="367" y="373"/>
                  </a:cubicBezTo>
                  <a:cubicBezTo>
                    <a:pt x="374" y="374"/>
                    <a:pt x="374" y="374"/>
                    <a:pt x="374" y="374"/>
                  </a:cubicBezTo>
                  <a:cubicBezTo>
                    <a:pt x="380" y="384"/>
                    <a:pt x="380" y="384"/>
                    <a:pt x="380" y="384"/>
                  </a:cubicBezTo>
                  <a:cubicBezTo>
                    <a:pt x="383" y="393"/>
                    <a:pt x="383" y="393"/>
                    <a:pt x="383" y="393"/>
                  </a:cubicBezTo>
                  <a:cubicBezTo>
                    <a:pt x="387" y="401"/>
                    <a:pt x="387" y="401"/>
                    <a:pt x="387" y="401"/>
                  </a:cubicBezTo>
                  <a:cubicBezTo>
                    <a:pt x="390" y="406"/>
                    <a:pt x="390" y="406"/>
                    <a:pt x="390" y="406"/>
                  </a:cubicBezTo>
                  <a:cubicBezTo>
                    <a:pt x="392" y="414"/>
                    <a:pt x="392" y="414"/>
                    <a:pt x="392" y="414"/>
                  </a:cubicBezTo>
                  <a:cubicBezTo>
                    <a:pt x="395" y="418"/>
                    <a:pt x="395" y="418"/>
                    <a:pt x="395" y="418"/>
                  </a:cubicBezTo>
                  <a:cubicBezTo>
                    <a:pt x="400" y="428"/>
                    <a:pt x="400" y="428"/>
                    <a:pt x="400" y="428"/>
                  </a:cubicBezTo>
                  <a:cubicBezTo>
                    <a:pt x="402" y="432"/>
                    <a:pt x="402" y="432"/>
                    <a:pt x="402" y="432"/>
                  </a:cubicBezTo>
                  <a:cubicBezTo>
                    <a:pt x="400" y="437"/>
                    <a:pt x="400" y="437"/>
                    <a:pt x="400" y="437"/>
                  </a:cubicBezTo>
                  <a:cubicBezTo>
                    <a:pt x="400" y="437"/>
                    <a:pt x="398" y="442"/>
                    <a:pt x="397" y="442"/>
                  </a:cubicBezTo>
                  <a:cubicBezTo>
                    <a:pt x="397" y="443"/>
                    <a:pt x="394" y="444"/>
                    <a:pt x="393" y="444"/>
                  </a:cubicBezTo>
                  <a:cubicBezTo>
                    <a:pt x="392" y="445"/>
                    <a:pt x="391" y="445"/>
                    <a:pt x="390" y="446"/>
                  </a:cubicBezTo>
                  <a:cubicBezTo>
                    <a:pt x="389" y="447"/>
                    <a:pt x="388" y="450"/>
                    <a:pt x="388" y="450"/>
                  </a:cubicBezTo>
                  <a:cubicBezTo>
                    <a:pt x="391" y="456"/>
                    <a:pt x="391" y="456"/>
                    <a:pt x="391" y="456"/>
                  </a:cubicBezTo>
                  <a:cubicBezTo>
                    <a:pt x="390" y="463"/>
                    <a:pt x="390" y="463"/>
                    <a:pt x="390" y="463"/>
                  </a:cubicBezTo>
                  <a:cubicBezTo>
                    <a:pt x="388" y="469"/>
                    <a:pt x="388" y="469"/>
                    <a:pt x="388" y="469"/>
                  </a:cubicBezTo>
                  <a:close/>
                  <a:moveTo>
                    <a:pt x="57" y="345"/>
                  </a:moveTo>
                  <a:cubicBezTo>
                    <a:pt x="57" y="345"/>
                    <a:pt x="57" y="345"/>
                    <a:pt x="57" y="345"/>
                  </a:cubicBezTo>
                  <a:cubicBezTo>
                    <a:pt x="60" y="335"/>
                    <a:pt x="60" y="335"/>
                    <a:pt x="60" y="335"/>
                  </a:cubicBezTo>
                  <a:cubicBezTo>
                    <a:pt x="64" y="331"/>
                    <a:pt x="64" y="331"/>
                    <a:pt x="64" y="331"/>
                  </a:cubicBezTo>
                  <a:cubicBezTo>
                    <a:pt x="63" y="336"/>
                    <a:pt x="63" y="336"/>
                    <a:pt x="63" y="336"/>
                  </a:cubicBezTo>
                  <a:cubicBezTo>
                    <a:pt x="62" y="342"/>
                    <a:pt x="62" y="342"/>
                    <a:pt x="62" y="342"/>
                  </a:cubicBezTo>
                  <a:cubicBezTo>
                    <a:pt x="62" y="342"/>
                    <a:pt x="70" y="345"/>
                    <a:pt x="71" y="345"/>
                  </a:cubicBezTo>
                  <a:cubicBezTo>
                    <a:pt x="72" y="345"/>
                    <a:pt x="73" y="343"/>
                    <a:pt x="75" y="342"/>
                  </a:cubicBezTo>
                  <a:cubicBezTo>
                    <a:pt x="76" y="341"/>
                    <a:pt x="83" y="341"/>
                    <a:pt x="83" y="341"/>
                  </a:cubicBezTo>
                  <a:cubicBezTo>
                    <a:pt x="83" y="341"/>
                    <a:pt x="84" y="338"/>
                    <a:pt x="85" y="336"/>
                  </a:cubicBezTo>
                  <a:cubicBezTo>
                    <a:pt x="86" y="334"/>
                    <a:pt x="91" y="329"/>
                    <a:pt x="92" y="328"/>
                  </a:cubicBezTo>
                  <a:cubicBezTo>
                    <a:pt x="93" y="328"/>
                    <a:pt x="95" y="326"/>
                    <a:pt x="96" y="326"/>
                  </a:cubicBezTo>
                  <a:cubicBezTo>
                    <a:pt x="97" y="325"/>
                    <a:pt x="102" y="323"/>
                    <a:pt x="102" y="323"/>
                  </a:cubicBezTo>
                  <a:cubicBezTo>
                    <a:pt x="115" y="328"/>
                    <a:pt x="115" y="328"/>
                    <a:pt x="115" y="328"/>
                  </a:cubicBezTo>
                  <a:cubicBezTo>
                    <a:pt x="117" y="336"/>
                    <a:pt x="117" y="336"/>
                    <a:pt x="117" y="336"/>
                  </a:cubicBezTo>
                  <a:cubicBezTo>
                    <a:pt x="124" y="349"/>
                    <a:pt x="124" y="349"/>
                    <a:pt x="124" y="349"/>
                  </a:cubicBezTo>
                  <a:cubicBezTo>
                    <a:pt x="126" y="355"/>
                    <a:pt x="126" y="355"/>
                    <a:pt x="126" y="355"/>
                  </a:cubicBezTo>
                  <a:cubicBezTo>
                    <a:pt x="126" y="355"/>
                    <a:pt x="129" y="358"/>
                    <a:pt x="128" y="361"/>
                  </a:cubicBezTo>
                  <a:cubicBezTo>
                    <a:pt x="127" y="365"/>
                    <a:pt x="121" y="375"/>
                    <a:pt x="121" y="375"/>
                  </a:cubicBezTo>
                  <a:cubicBezTo>
                    <a:pt x="121" y="381"/>
                    <a:pt x="121" y="381"/>
                    <a:pt x="121" y="381"/>
                  </a:cubicBezTo>
                  <a:cubicBezTo>
                    <a:pt x="125" y="389"/>
                    <a:pt x="125" y="389"/>
                    <a:pt x="125" y="389"/>
                  </a:cubicBezTo>
                  <a:cubicBezTo>
                    <a:pt x="119" y="404"/>
                    <a:pt x="119" y="404"/>
                    <a:pt x="119" y="404"/>
                  </a:cubicBezTo>
                  <a:cubicBezTo>
                    <a:pt x="122" y="415"/>
                    <a:pt x="122" y="415"/>
                    <a:pt x="122" y="415"/>
                  </a:cubicBezTo>
                  <a:cubicBezTo>
                    <a:pt x="120" y="430"/>
                    <a:pt x="120" y="430"/>
                    <a:pt x="120" y="430"/>
                  </a:cubicBezTo>
                  <a:cubicBezTo>
                    <a:pt x="119" y="438"/>
                    <a:pt x="119" y="438"/>
                    <a:pt x="119" y="438"/>
                  </a:cubicBezTo>
                  <a:cubicBezTo>
                    <a:pt x="119" y="438"/>
                    <a:pt x="115" y="442"/>
                    <a:pt x="113" y="441"/>
                  </a:cubicBezTo>
                  <a:cubicBezTo>
                    <a:pt x="111" y="440"/>
                    <a:pt x="101" y="433"/>
                    <a:pt x="101" y="433"/>
                  </a:cubicBezTo>
                  <a:cubicBezTo>
                    <a:pt x="97" y="432"/>
                    <a:pt x="97" y="432"/>
                    <a:pt x="97" y="432"/>
                  </a:cubicBezTo>
                  <a:cubicBezTo>
                    <a:pt x="94" y="439"/>
                    <a:pt x="94" y="439"/>
                    <a:pt x="94" y="439"/>
                  </a:cubicBezTo>
                  <a:cubicBezTo>
                    <a:pt x="95" y="444"/>
                    <a:pt x="95" y="444"/>
                    <a:pt x="95" y="444"/>
                  </a:cubicBezTo>
                  <a:cubicBezTo>
                    <a:pt x="90" y="453"/>
                    <a:pt x="90" y="453"/>
                    <a:pt x="90" y="453"/>
                  </a:cubicBezTo>
                  <a:cubicBezTo>
                    <a:pt x="85" y="453"/>
                    <a:pt x="85" y="453"/>
                    <a:pt x="85" y="453"/>
                  </a:cubicBezTo>
                  <a:cubicBezTo>
                    <a:pt x="79" y="451"/>
                    <a:pt x="79" y="451"/>
                    <a:pt x="79" y="451"/>
                  </a:cubicBezTo>
                  <a:cubicBezTo>
                    <a:pt x="73" y="443"/>
                    <a:pt x="73" y="443"/>
                    <a:pt x="73" y="443"/>
                  </a:cubicBezTo>
                  <a:cubicBezTo>
                    <a:pt x="73" y="443"/>
                    <a:pt x="73" y="445"/>
                    <a:pt x="71" y="446"/>
                  </a:cubicBezTo>
                  <a:cubicBezTo>
                    <a:pt x="69" y="446"/>
                    <a:pt x="66" y="445"/>
                    <a:pt x="66" y="445"/>
                  </a:cubicBezTo>
                  <a:cubicBezTo>
                    <a:pt x="68" y="439"/>
                    <a:pt x="68" y="439"/>
                    <a:pt x="68" y="439"/>
                  </a:cubicBezTo>
                  <a:cubicBezTo>
                    <a:pt x="66" y="432"/>
                    <a:pt x="66" y="432"/>
                    <a:pt x="66" y="432"/>
                  </a:cubicBezTo>
                  <a:cubicBezTo>
                    <a:pt x="68" y="425"/>
                    <a:pt x="68" y="425"/>
                    <a:pt x="68" y="425"/>
                  </a:cubicBezTo>
                  <a:cubicBezTo>
                    <a:pt x="68" y="415"/>
                    <a:pt x="68" y="415"/>
                    <a:pt x="68" y="415"/>
                  </a:cubicBezTo>
                  <a:cubicBezTo>
                    <a:pt x="70" y="411"/>
                    <a:pt x="70" y="411"/>
                    <a:pt x="70" y="411"/>
                  </a:cubicBezTo>
                  <a:cubicBezTo>
                    <a:pt x="71" y="406"/>
                    <a:pt x="71" y="406"/>
                    <a:pt x="71" y="406"/>
                  </a:cubicBezTo>
                  <a:cubicBezTo>
                    <a:pt x="74" y="400"/>
                    <a:pt x="74" y="400"/>
                    <a:pt x="74" y="400"/>
                  </a:cubicBezTo>
                  <a:cubicBezTo>
                    <a:pt x="73" y="395"/>
                    <a:pt x="73" y="395"/>
                    <a:pt x="73" y="395"/>
                  </a:cubicBezTo>
                  <a:cubicBezTo>
                    <a:pt x="71" y="396"/>
                    <a:pt x="71" y="396"/>
                    <a:pt x="71" y="396"/>
                  </a:cubicBezTo>
                  <a:cubicBezTo>
                    <a:pt x="65" y="390"/>
                    <a:pt x="65" y="390"/>
                    <a:pt x="65" y="390"/>
                  </a:cubicBezTo>
                  <a:cubicBezTo>
                    <a:pt x="65" y="390"/>
                    <a:pt x="67" y="388"/>
                    <a:pt x="69" y="386"/>
                  </a:cubicBezTo>
                  <a:cubicBezTo>
                    <a:pt x="71" y="384"/>
                    <a:pt x="71" y="383"/>
                    <a:pt x="71" y="381"/>
                  </a:cubicBezTo>
                  <a:cubicBezTo>
                    <a:pt x="71" y="379"/>
                    <a:pt x="70" y="374"/>
                    <a:pt x="69" y="374"/>
                  </a:cubicBezTo>
                  <a:cubicBezTo>
                    <a:pt x="68" y="373"/>
                    <a:pt x="66" y="371"/>
                    <a:pt x="66" y="371"/>
                  </a:cubicBezTo>
                  <a:cubicBezTo>
                    <a:pt x="66" y="365"/>
                    <a:pt x="66" y="365"/>
                    <a:pt x="66" y="365"/>
                  </a:cubicBezTo>
                  <a:cubicBezTo>
                    <a:pt x="66" y="365"/>
                    <a:pt x="65" y="362"/>
                    <a:pt x="64" y="362"/>
                  </a:cubicBezTo>
                  <a:cubicBezTo>
                    <a:pt x="62" y="361"/>
                    <a:pt x="57" y="358"/>
                    <a:pt x="57" y="358"/>
                  </a:cubicBezTo>
                  <a:cubicBezTo>
                    <a:pt x="58" y="351"/>
                    <a:pt x="58" y="351"/>
                    <a:pt x="58" y="351"/>
                  </a:cubicBezTo>
                  <a:cubicBezTo>
                    <a:pt x="56" y="349"/>
                    <a:pt x="56" y="349"/>
                    <a:pt x="56" y="349"/>
                  </a:cubicBezTo>
                  <a:lnTo>
                    <a:pt x="57" y="345"/>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41" name="Freeform 86">
              <a:extLst>
                <a:ext uri="{FF2B5EF4-FFF2-40B4-BE49-F238E27FC236}">
                  <a16:creationId xmlns:a16="http://schemas.microsoft.com/office/drawing/2014/main" id="{B33F7345-E312-9E45-B2D3-9BED285FDCCA}"/>
                </a:ext>
              </a:extLst>
            </p:cNvPr>
            <p:cNvSpPr>
              <a:spLocks/>
            </p:cNvSpPr>
            <p:nvPr/>
          </p:nvSpPr>
          <p:spPr bwMode="auto">
            <a:xfrm>
              <a:off x="5904412" y="2909083"/>
              <a:ext cx="841064" cy="588111"/>
            </a:xfrm>
            <a:custGeom>
              <a:avLst/>
              <a:gdLst>
                <a:gd name="T0" fmla="*/ 59 w 369"/>
                <a:gd name="T1" fmla="*/ 73 h 266"/>
                <a:gd name="T2" fmla="*/ 59 w 369"/>
                <a:gd name="T3" fmla="*/ 83 h 266"/>
                <a:gd name="T4" fmla="*/ 59 w 369"/>
                <a:gd name="T5" fmla="*/ 83 h 266"/>
                <a:gd name="T6" fmla="*/ 58 w 369"/>
                <a:gd name="T7" fmla="*/ 84 h 266"/>
                <a:gd name="T8" fmla="*/ 58 w 369"/>
                <a:gd name="T9" fmla="*/ 84 h 266"/>
                <a:gd name="T10" fmla="*/ 56 w 369"/>
                <a:gd name="T11" fmla="*/ 84 h 266"/>
                <a:gd name="T12" fmla="*/ 56 w 369"/>
                <a:gd name="T13" fmla="*/ 85 h 266"/>
                <a:gd name="T14" fmla="*/ 56 w 369"/>
                <a:gd name="T15" fmla="*/ 85 h 266"/>
                <a:gd name="T16" fmla="*/ 56 w 369"/>
                <a:gd name="T17" fmla="*/ 85 h 266"/>
                <a:gd name="T18" fmla="*/ 51 w 369"/>
                <a:gd name="T19" fmla="*/ 97 h 266"/>
                <a:gd name="T20" fmla="*/ 50 w 369"/>
                <a:gd name="T21" fmla="*/ 106 h 266"/>
                <a:gd name="T22" fmla="*/ 50 w 369"/>
                <a:gd name="T23" fmla="*/ 106 h 266"/>
                <a:gd name="T24" fmla="*/ 50 w 369"/>
                <a:gd name="T25" fmla="*/ 106 h 266"/>
                <a:gd name="T26" fmla="*/ 50 w 369"/>
                <a:gd name="T27" fmla="*/ 107 h 266"/>
                <a:gd name="T28" fmla="*/ 50 w 369"/>
                <a:gd name="T29" fmla="*/ 107 h 266"/>
                <a:gd name="T30" fmla="*/ 50 w 369"/>
                <a:gd name="T31" fmla="*/ 107 h 266"/>
                <a:gd name="T32" fmla="*/ 50 w 369"/>
                <a:gd name="T33" fmla="*/ 108 h 266"/>
                <a:gd name="T34" fmla="*/ 49 w 369"/>
                <a:gd name="T35" fmla="*/ 109 h 266"/>
                <a:gd name="T36" fmla="*/ 42 w 369"/>
                <a:gd name="T37" fmla="*/ 131 h 266"/>
                <a:gd name="T38" fmla="*/ 26 w 369"/>
                <a:gd name="T39" fmla="*/ 154 h 266"/>
                <a:gd name="T40" fmla="*/ 6 w 369"/>
                <a:gd name="T41" fmla="*/ 161 h 266"/>
                <a:gd name="T42" fmla="*/ 2 w 369"/>
                <a:gd name="T43" fmla="*/ 161 h 266"/>
                <a:gd name="T44" fmla="*/ 1 w 369"/>
                <a:gd name="T45" fmla="*/ 161 h 266"/>
                <a:gd name="T46" fmla="*/ 0 w 369"/>
                <a:gd name="T47" fmla="*/ 161 h 266"/>
                <a:gd name="T48" fmla="*/ 0 w 369"/>
                <a:gd name="T49" fmla="*/ 161 h 266"/>
                <a:gd name="T50" fmla="*/ 14 w 369"/>
                <a:gd name="T51" fmla="*/ 169 h 266"/>
                <a:gd name="T52" fmla="*/ 28 w 369"/>
                <a:gd name="T53" fmla="*/ 190 h 266"/>
                <a:gd name="T54" fmla="*/ 52 w 369"/>
                <a:gd name="T55" fmla="*/ 201 h 266"/>
                <a:gd name="T56" fmla="*/ 64 w 369"/>
                <a:gd name="T57" fmla="*/ 216 h 266"/>
                <a:gd name="T58" fmla="*/ 69 w 369"/>
                <a:gd name="T59" fmla="*/ 229 h 266"/>
                <a:gd name="T60" fmla="*/ 90 w 369"/>
                <a:gd name="T61" fmla="*/ 232 h 266"/>
                <a:gd name="T62" fmla="*/ 113 w 369"/>
                <a:gd name="T63" fmla="*/ 227 h 266"/>
                <a:gd name="T64" fmla="*/ 107 w 369"/>
                <a:gd name="T65" fmla="*/ 240 h 266"/>
                <a:gd name="T66" fmla="*/ 128 w 369"/>
                <a:gd name="T67" fmla="*/ 250 h 266"/>
                <a:gd name="T68" fmla="*/ 241 w 369"/>
                <a:gd name="T69" fmla="*/ 249 h 266"/>
                <a:gd name="T70" fmla="*/ 346 w 369"/>
                <a:gd name="T71" fmla="*/ 215 h 266"/>
                <a:gd name="T72" fmla="*/ 361 w 369"/>
                <a:gd name="T73" fmla="*/ 123 h 266"/>
                <a:gd name="T74" fmla="*/ 350 w 369"/>
                <a:gd name="T75" fmla="*/ 120 h 266"/>
                <a:gd name="T76" fmla="*/ 302 w 369"/>
                <a:gd name="T77" fmla="*/ 127 h 266"/>
                <a:gd name="T78" fmla="*/ 300 w 369"/>
                <a:gd name="T79" fmla="*/ 118 h 266"/>
                <a:gd name="T80" fmla="*/ 293 w 369"/>
                <a:gd name="T81" fmla="*/ 101 h 266"/>
                <a:gd name="T82" fmla="*/ 293 w 369"/>
                <a:gd name="T83" fmla="*/ 88 h 266"/>
                <a:gd name="T84" fmla="*/ 290 w 369"/>
                <a:gd name="T85" fmla="*/ 74 h 266"/>
                <a:gd name="T86" fmla="*/ 280 w 369"/>
                <a:gd name="T87" fmla="*/ 57 h 266"/>
                <a:gd name="T88" fmla="*/ 264 w 369"/>
                <a:gd name="T89" fmla="*/ 44 h 266"/>
                <a:gd name="T90" fmla="*/ 251 w 369"/>
                <a:gd name="T91" fmla="*/ 33 h 266"/>
                <a:gd name="T92" fmla="*/ 242 w 369"/>
                <a:gd name="T93" fmla="*/ 26 h 266"/>
                <a:gd name="T94" fmla="*/ 237 w 369"/>
                <a:gd name="T95" fmla="*/ 17 h 266"/>
                <a:gd name="T96" fmla="*/ 232 w 369"/>
                <a:gd name="T97" fmla="*/ 11 h 266"/>
                <a:gd name="T98" fmla="*/ 224 w 369"/>
                <a:gd name="T99" fmla="*/ 5 h 266"/>
                <a:gd name="T100" fmla="*/ 217 w 369"/>
                <a:gd name="T101" fmla="*/ 1 h 266"/>
                <a:gd name="T102" fmla="*/ 199 w 369"/>
                <a:gd name="T103" fmla="*/ 7 h 266"/>
                <a:gd name="T104" fmla="*/ 150 w 369"/>
                <a:gd name="T105" fmla="*/ 40 h 266"/>
                <a:gd name="T106" fmla="*/ 110 w 369"/>
                <a:gd name="T107" fmla="*/ 38 h 266"/>
                <a:gd name="T108" fmla="*/ 85 w 369"/>
                <a:gd name="T109" fmla="*/ 50 h 266"/>
                <a:gd name="T110" fmla="*/ 81 w 369"/>
                <a:gd name="T111" fmla="*/ 54 h 266"/>
                <a:gd name="T112" fmla="*/ 81 w 369"/>
                <a:gd name="T113" fmla="*/ 54 h 266"/>
                <a:gd name="T114" fmla="*/ 77 w 369"/>
                <a:gd name="T115" fmla="*/ 56 h 266"/>
                <a:gd name="T116" fmla="*/ 77 w 369"/>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266">
                  <a:moveTo>
                    <a:pt x="69" y="61"/>
                  </a:moveTo>
                  <a:cubicBezTo>
                    <a:pt x="69" y="61"/>
                    <a:pt x="69" y="61"/>
                    <a:pt x="69" y="61"/>
                  </a:cubicBezTo>
                  <a:cubicBezTo>
                    <a:pt x="66" y="62"/>
                    <a:pt x="66" y="62"/>
                    <a:pt x="66" y="62"/>
                  </a:cubicBezTo>
                  <a:cubicBezTo>
                    <a:pt x="64" y="64"/>
                    <a:pt x="64" y="64"/>
                    <a:pt x="64" y="64"/>
                  </a:cubicBezTo>
                  <a:cubicBezTo>
                    <a:pt x="62" y="70"/>
                    <a:pt x="62" y="70"/>
                    <a:pt x="62" y="70"/>
                  </a:cubicBezTo>
                  <a:cubicBezTo>
                    <a:pt x="62" y="70"/>
                    <a:pt x="62" y="70"/>
                    <a:pt x="62" y="70"/>
                  </a:cubicBezTo>
                  <a:cubicBezTo>
                    <a:pt x="59" y="73"/>
                    <a:pt x="59" y="73"/>
                    <a:pt x="59" y="73"/>
                  </a:cubicBezTo>
                  <a:cubicBezTo>
                    <a:pt x="59" y="73"/>
                    <a:pt x="59" y="73"/>
                    <a:pt x="59" y="73"/>
                  </a:cubicBezTo>
                  <a:cubicBezTo>
                    <a:pt x="58" y="78"/>
                    <a:pt x="58" y="78"/>
                    <a:pt x="58" y="78"/>
                  </a:cubicBezTo>
                  <a:cubicBezTo>
                    <a:pt x="58" y="78"/>
                    <a:pt x="59" y="82"/>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7"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5" y="93"/>
                    <a:pt x="55" y="93"/>
                    <a:pt x="55" y="93"/>
                  </a:cubicBezTo>
                  <a:cubicBezTo>
                    <a:pt x="51" y="97"/>
                    <a:pt x="51" y="97"/>
                    <a:pt x="51" y="97"/>
                  </a:cubicBezTo>
                  <a:cubicBezTo>
                    <a:pt x="50" y="102"/>
                    <a:pt x="50" y="102"/>
                    <a:pt x="50" y="102"/>
                  </a:cubicBezTo>
                  <a:cubicBezTo>
                    <a:pt x="50" y="105"/>
                    <a:pt x="50" y="105"/>
                    <a:pt x="50" y="105"/>
                  </a:cubicBezTo>
                  <a:cubicBezTo>
                    <a:pt x="50" y="105"/>
                    <a:pt x="50" y="105"/>
                    <a:pt x="50" y="105"/>
                  </a:cubicBezTo>
                  <a:cubicBezTo>
                    <a:pt x="50" y="105"/>
                    <a:pt x="50" y="105"/>
                    <a:pt x="50" y="105"/>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9"/>
                    <a:pt x="50" y="109"/>
                    <a:pt x="49" y="109"/>
                  </a:cubicBezTo>
                  <a:cubicBezTo>
                    <a:pt x="47" y="110"/>
                    <a:pt x="46" y="112"/>
                    <a:pt x="46" y="112"/>
                  </a:cubicBezTo>
                  <a:cubicBezTo>
                    <a:pt x="46" y="119"/>
                    <a:pt x="46" y="119"/>
                    <a:pt x="46" y="119"/>
                  </a:cubicBezTo>
                  <a:cubicBezTo>
                    <a:pt x="45" y="121"/>
                    <a:pt x="45" y="121"/>
                    <a:pt x="45" y="121"/>
                  </a:cubicBezTo>
                  <a:cubicBezTo>
                    <a:pt x="43" y="124"/>
                    <a:pt x="43" y="124"/>
                    <a:pt x="43" y="124"/>
                  </a:cubicBezTo>
                  <a:cubicBezTo>
                    <a:pt x="44" y="128"/>
                    <a:pt x="44" y="128"/>
                    <a:pt x="44" y="128"/>
                  </a:cubicBezTo>
                  <a:cubicBezTo>
                    <a:pt x="44" y="128"/>
                    <a:pt x="44" y="128"/>
                    <a:pt x="44" y="128"/>
                  </a:cubicBezTo>
                  <a:cubicBezTo>
                    <a:pt x="42" y="131"/>
                    <a:pt x="42" y="131"/>
                    <a:pt x="42" y="131"/>
                  </a:cubicBezTo>
                  <a:cubicBezTo>
                    <a:pt x="43" y="136"/>
                    <a:pt x="43" y="136"/>
                    <a:pt x="43" y="136"/>
                  </a:cubicBezTo>
                  <a:cubicBezTo>
                    <a:pt x="41" y="139"/>
                    <a:pt x="41" y="139"/>
                    <a:pt x="41" y="139"/>
                  </a:cubicBezTo>
                  <a:cubicBezTo>
                    <a:pt x="40" y="140"/>
                    <a:pt x="40" y="140"/>
                    <a:pt x="40" y="140"/>
                  </a:cubicBezTo>
                  <a:cubicBezTo>
                    <a:pt x="39" y="143"/>
                    <a:pt x="39" y="143"/>
                    <a:pt x="39" y="143"/>
                  </a:cubicBezTo>
                  <a:cubicBezTo>
                    <a:pt x="37" y="148"/>
                    <a:pt x="37" y="148"/>
                    <a:pt x="37" y="148"/>
                  </a:cubicBezTo>
                  <a:cubicBezTo>
                    <a:pt x="29" y="155"/>
                    <a:pt x="29" y="155"/>
                    <a:pt x="29" y="155"/>
                  </a:cubicBezTo>
                  <a:cubicBezTo>
                    <a:pt x="26" y="154"/>
                    <a:pt x="26" y="154"/>
                    <a:pt x="26" y="154"/>
                  </a:cubicBezTo>
                  <a:cubicBezTo>
                    <a:pt x="24" y="155"/>
                    <a:pt x="24" y="155"/>
                    <a:pt x="24" y="155"/>
                  </a:cubicBezTo>
                  <a:cubicBezTo>
                    <a:pt x="22" y="157"/>
                    <a:pt x="22" y="157"/>
                    <a:pt x="22" y="157"/>
                  </a:cubicBezTo>
                  <a:cubicBezTo>
                    <a:pt x="22" y="157"/>
                    <a:pt x="23" y="157"/>
                    <a:pt x="21" y="159"/>
                  </a:cubicBezTo>
                  <a:cubicBezTo>
                    <a:pt x="19" y="160"/>
                    <a:pt x="15" y="161"/>
                    <a:pt x="15" y="161"/>
                  </a:cubicBezTo>
                  <a:cubicBezTo>
                    <a:pt x="13" y="161"/>
                    <a:pt x="13" y="161"/>
                    <a:pt x="13" y="161"/>
                  </a:cubicBezTo>
                  <a:cubicBezTo>
                    <a:pt x="6" y="161"/>
                    <a:pt x="6" y="161"/>
                    <a:pt x="6" y="161"/>
                  </a:cubicBezTo>
                  <a:cubicBezTo>
                    <a:pt x="6" y="161"/>
                    <a:pt x="6" y="161"/>
                    <a:pt x="6" y="161"/>
                  </a:cubicBezTo>
                  <a:cubicBezTo>
                    <a:pt x="6" y="161"/>
                    <a:pt x="6" y="161"/>
                    <a:pt x="6" y="161"/>
                  </a:cubicBezTo>
                  <a:cubicBezTo>
                    <a:pt x="6" y="161"/>
                    <a:pt x="5" y="160"/>
                    <a:pt x="4" y="161"/>
                  </a:cubicBezTo>
                  <a:cubicBezTo>
                    <a:pt x="4" y="161"/>
                    <a:pt x="3" y="161"/>
                    <a:pt x="3" y="161"/>
                  </a:cubicBezTo>
                  <a:cubicBezTo>
                    <a:pt x="3" y="161"/>
                    <a:pt x="3" y="161"/>
                    <a:pt x="3"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1" y="162"/>
                    <a:pt x="2" y="162"/>
                  </a:cubicBezTo>
                  <a:cubicBezTo>
                    <a:pt x="4" y="163"/>
                    <a:pt x="5" y="166"/>
                    <a:pt x="6" y="166"/>
                  </a:cubicBezTo>
                  <a:cubicBezTo>
                    <a:pt x="8" y="167"/>
                    <a:pt x="10" y="167"/>
                    <a:pt x="11" y="167"/>
                  </a:cubicBezTo>
                  <a:cubicBezTo>
                    <a:pt x="12" y="168"/>
                    <a:pt x="14" y="169"/>
                    <a:pt x="14" y="169"/>
                  </a:cubicBezTo>
                  <a:cubicBezTo>
                    <a:pt x="14" y="169"/>
                    <a:pt x="19" y="174"/>
                    <a:pt x="20" y="174"/>
                  </a:cubicBezTo>
                  <a:cubicBezTo>
                    <a:pt x="21" y="174"/>
                    <a:pt x="21" y="174"/>
                    <a:pt x="22" y="176"/>
                  </a:cubicBezTo>
                  <a:cubicBezTo>
                    <a:pt x="23" y="177"/>
                    <a:pt x="26" y="176"/>
                    <a:pt x="26" y="176"/>
                  </a:cubicBezTo>
                  <a:cubicBezTo>
                    <a:pt x="26" y="176"/>
                    <a:pt x="27" y="179"/>
                    <a:pt x="26" y="180"/>
                  </a:cubicBezTo>
                  <a:cubicBezTo>
                    <a:pt x="26" y="181"/>
                    <a:pt x="26" y="184"/>
                    <a:pt x="26" y="184"/>
                  </a:cubicBezTo>
                  <a:cubicBezTo>
                    <a:pt x="26" y="184"/>
                    <a:pt x="26" y="185"/>
                    <a:pt x="26" y="186"/>
                  </a:cubicBezTo>
                  <a:cubicBezTo>
                    <a:pt x="27" y="188"/>
                    <a:pt x="28" y="188"/>
                    <a:pt x="28" y="190"/>
                  </a:cubicBezTo>
                  <a:cubicBezTo>
                    <a:pt x="29" y="191"/>
                    <a:pt x="28" y="191"/>
                    <a:pt x="29" y="192"/>
                  </a:cubicBezTo>
                  <a:cubicBezTo>
                    <a:pt x="30" y="193"/>
                    <a:pt x="31" y="195"/>
                    <a:pt x="32" y="195"/>
                  </a:cubicBezTo>
                  <a:cubicBezTo>
                    <a:pt x="33" y="195"/>
                    <a:pt x="34" y="195"/>
                    <a:pt x="37" y="196"/>
                  </a:cubicBezTo>
                  <a:cubicBezTo>
                    <a:pt x="40" y="198"/>
                    <a:pt x="41" y="198"/>
                    <a:pt x="42" y="199"/>
                  </a:cubicBezTo>
                  <a:cubicBezTo>
                    <a:pt x="44" y="200"/>
                    <a:pt x="43" y="199"/>
                    <a:pt x="46" y="200"/>
                  </a:cubicBezTo>
                  <a:cubicBezTo>
                    <a:pt x="50" y="201"/>
                    <a:pt x="49" y="200"/>
                    <a:pt x="50" y="201"/>
                  </a:cubicBezTo>
                  <a:cubicBezTo>
                    <a:pt x="51" y="201"/>
                    <a:pt x="50" y="200"/>
                    <a:pt x="52" y="201"/>
                  </a:cubicBezTo>
                  <a:cubicBezTo>
                    <a:pt x="55" y="201"/>
                    <a:pt x="57" y="202"/>
                    <a:pt x="57" y="202"/>
                  </a:cubicBezTo>
                  <a:cubicBezTo>
                    <a:pt x="57" y="204"/>
                    <a:pt x="57" y="204"/>
                    <a:pt x="57" y="204"/>
                  </a:cubicBezTo>
                  <a:cubicBezTo>
                    <a:pt x="55" y="208"/>
                    <a:pt x="55" y="208"/>
                    <a:pt x="55" y="208"/>
                  </a:cubicBezTo>
                  <a:cubicBezTo>
                    <a:pt x="55" y="211"/>
                    <a:pt x="55" y="211"/>
                    <a:pt x="55" y="211"/>
                  </a:cubicBezTo>
                  <a:cubicBezTo>
                    <a:pt x="55" y="211"/>
                    <a:pt x="53" y="211"/>
                    <a:pt x="55" y="212"/>
                  </a:cubicBezTo>
                  <a:cubicBezTo>
                    <a:pt x="57" y="213"/>
                    <a:pt x="61" y="214"/>
                    <a:pt x="61" y="214"/>
                  </a:cubicBezTo>
                  <a:cubicBezTo>
                    <a:pt x="64" y="216"/>
                    <a:pt x="64" y="216"/>
                    <a:pt x="64" y="216"/>
                  </a:cubicBezTo>
                  <a:cubicBezTo>
                    <a:pt x="64" y="216"/>
                    <a:pt x="62" y="219"/>
                    <a:pt x="61" y="220"/>
                  </a:cubicBezTo>
                  <a:cubicBezTo>
                    <a:pt x="60" y="220"/>
                    <a:pt x="57" y="220"/>
                    <a:pt x="57" y="220"/>
                  </a:cubicBezTo>
                  <a:cubicBezTo>
                    <a:pt x="57" y="220"/>
                    <a:pt x="56" y="223"/>
                    <a:pt x="58" y="223"/>
                  </a:cubicBezTo>
                  <a:cubicBezTo>
                    <a:pt x="59" y="224"/>
                    <a:pt x="61" y="224"/>
                    <a:pt x="62" y="224"/>
                  </a:cubicBezTo>
                  <a:cubicBezTo>
                    <a:pt x="63" y="224"/>
                    <a:pt x="65" y="225"/>
                    <a:pt x="65" y="225"/>
                  </a:cubicBezTo>
                  <a:cubicBezTo>
                    <a:pt x="65" y="225"/>
                    <a:pt x="66" y="225"/>
                    <a:pt x="67" y="226"/>
                  </a:cubicBezTo>
                  <a:cubicBezTo>
                    <a:pt x="67" y="228"/>
                    <a:pt x="68" y="229"/>
                    <a:pt x="69" y="229"/>
                  </a:cubicBezTo>
                  <a:cubicBezTo>
                    <a:pt x="70" y="229"/>
                    <a:pt x="72" y="229"/>
                    <a:pt x="73" y="229"/>
                  </a:cubicBezTo>
                  <a:cubicBezTo>
                    <a:pt x="74" y="229"/>
                    <a:pt x="74" y="228"/>
                    <a:pt x="75" y="228"/>
                  </a:cubicBezTo>
                  <a:cubicBezTo>
                    <a:pt x="76" y="229"/>
                    <a:pt x="82" y="228"/>
                    <a:pt x="82" y="228"/>
                  </a:cubicBezTo>
                  <a:cubicBezTo>
                    <a:pt x="82" y="228"/>
                    <a:pt x="82" y="228"/>
                    <a:pt x="83" y="230"/>
                  </a:cubicBezTo>
                  <a:cubicBezTo>
                    <a:pt x="85" y="233"/>
                    <a:pt x="88" y="234"/>
                    <a:pt x="88" y="234"/>
                  </a:cubicBezTo>
                  <a:cubicBezTo>
                    <a:pt x="88" y="234"/>
                    <a:pt x="89" y="235"/>
                    <a:pt x="89" y="234"/>
                  </a:cubicBezTo>
                  <a:cubicBezTo>
                    <a:pt x="89" y="233"/>
                    <a:pt x="90" y="232"/>
                    <a:pt x="90" y="232"/>
                  </a:cubicBezTo>
                  <a:cubicBezTo>
                    <a:pt x="90" y="232"/>
                    <a:pt x="92" y="229"/>
                    <a:pt x="92" y="228"/>
                  </a:cubicBezTo>
                  <a:cubicBezTo>
                    <a:pt x="93" y="227"/>
                    <a:pt x="94" y="224"/>
                    <a:pt x="95" y="224"/>
                  </a:cubicBezTo>
                  <a:cubicBezTo>
                    <a:pt x="96" y="223"/>
                    <a:pt x="99" y="221"/>
                    <a:pt x="99" y="221"/>
                  </a:cubicBezTo>
                  <a:cubicBezTo>
                    <a:pt x="99" y="221"/>
                    <a:pt x="99" y="220"/>
                    <a:pt x="101" y="221"/>
                  </a:cubicBezTo>
                  <a:cubicBezTo>
                    <a:pt x="102" y="223"/>
                    <a:pt x="105" y="225"/>
                    <a:pt x="105" y="225"/>
                  </a:cubicBezTo>
                  <a:cubicBezTo>
                    <a:pt x="110" y="225"/>
                    <a:pt x="110" y="225"/>
                    <a:pt x="110" y="225"/>
                  </a:cubicBezTo>
                  <a:cubicBezTo>
                    <a:pt x="110" y="225"/>
                    <a:pt x="113" y="226"/>
                    <a:pt x="113" y="227"/>
                  </a:cubicBezTo>
                  <a:cubicBezTo>
                    <a:pt x="113" y="228"/>
                    <a:pt x="112" y="228"/>
                    <a:pt x="110" y="229"/>
                  </a:cubicBezTo>
                  <a:cubicBezTo>
                    <a:pt x="109" y="229"/>
                    <a:pt x="106" y="226"/>
                    <a:pt x="106" y="227"/>
                  </a:cubicBezTo>
                  <a:cubicBezTo>
                    <a:pt x="105" y="228"/>
                    <a:pt x="105" y="230"/>
                    <a:pt x="105" y="230"/>
                  </a:cubicBezTo>
                  <a:cubicBezTo>
                    <a:pt x="101" y="232"/>
                    <a:pt x="101" y="232"/>
                    <a:pt x="101" y="232"/>
                  </a:cubicBezTo>
                  <a:cubicBezTo>
                    <a:pt x="102" y="234"/>
                    <a:pt x="102" y="234"/>
                    <a:pt x="102" y="234"/>
                  </a:cubicBezTo>
                  <a:cubicBezTo>
                    <a:pt x="102" y="234"/>
                    <a:pt x="107" y="236"/>
                    <a:pt x="107" y="237"/>
                  </a:cubicBezTo>
                  <a:cubicBezTo>
                    <a:pt x="107" y="238"/>
                    <a:pt x="107" y="240"/>
                    <a:pt x="107" y="240"/>
                  </a:cubicBezTo>
                  <a:cubicBezTo>
                    <a:pt x="110" y="241"/>
                    <a:pt x="110" y="241"/>
                    <a:pt x="110" y="241"/>
                  </a:cubicBezTo>
                  <a:cubicBezTo>
                    <a:pt x="112" y="240"/>
                    <a:pt x="112" y="240"/>
                    <a:pt x="112" y="240"/>
                  </a:cubicBezTo>
                  <a:cubicBezTo>
                    <a:pt x="112" y="244"/>
                    <a:pt x="112" y="244"/>
                    <a:pt x="112" y="244"/>
                  </a:cubicBezTo>
                  <a:cubicBezTo>
                    <a:pt x="112" y="248"/>
                    <a:pt x="112" y="248"/>
                    <a:pt x="112" y="248"/>
                  </a:cubicBezTo>
                  <a:cubicBezTo>
                    <a:pt x="112" y="248"/>
                    <a:pt x="112" y="248"/>
                    <a:pt x="112" y="248"/>
                  </a:cubicBezTo>
                  <a:cubicBezTo>
                    <a:pt x="112" y="248"/>
                    <a:pt x="112" y="248"/>
                    <a:pt x="112" y="248"/>
                  </a:cubicBezTo>
                  <a:cubicBezTo>
                    <a:pt x="119" y="246"/>
                    <a:pt x="125" y="250"/>
                    <a:pt x="128" y="250"/>
                  </a:cubicBezTo>
                  <a:cubicBezTo>
                    <a:pt x="134" y="251"/>
                    <a:pt x="121" y="258"/>
                    <a:pt x="123" y="258"/>
                  </a:cubicBezTo>
                  <a:cubicBezTo>
                    <a:pt x="125" y="257"/>
                    <a:pt x="123" y="263"/>
                    <a:pt x="126" y="264"/>
                  </a:cubicBezTo>
                  <a:cubicBezTo>
                    <a:pt x="131" y="265"/>
                    <a:pt x="135" y="261"/>
                    <a:pt x="141" y="261"/>
                  </a:cubicBezTo>
                  <a:cubicBezTo>
                    <a:pt x="146" y="260"/>
                    <a:pt x="152" y="263"/>
                    <a:pt x="154" y="261"/>
                  </a:cubicBezTo>
                  <a:cubicBezTo>
                    <a:pt x="158" y="256"/>
                    <a:pt x="174" y="266"/>
                    <a:pt x="182" y="261"/>
                  </a:cubicBezTo>
                  <a:cubicBezTo>
                    <a:pt x="187" y="257"/>
                    <a:pt x="207" y="255"/>
                    <a:pt x="214" y="255"/>
                  </a:cubicBezTo>
                  <a:cubicBezTo>
                    <a:pt x="232" y="254"/>
                    <a:pt x="233" y="254"/>
                    <a:pt x="241" y="249"/>
                  </a:cubicBezTo>
                  <a:cubicBezTo>
                    <a:pt x="241" y="249"/>
                    <a:pt x="246" y="238"/>
                    <a:pt x="249" y="233"/>
                  </a:cubicBezTo>
                  <a:cubicBezTo>
                    <a:pt x="251" y="229"/>
                    <a:pt x="257" y="227"/>
                    <a:pt x="263" y="223"/>
                  </a:cubicBezTo>
                  <a:cubicBezTo>
                    <a:pt x="268" y="219"/>
                    <a:pt x="281" y="215"/>
                    <a:pt x="284" y="214"/>
                  </a:cubicBezTo>
                  <a:cubicBezTo>
                    <a:pt x="287" y="214"/>
                    <a:pt x="308" y="215"/>
                    <a:pt x="308" y="215"/>
                  </a:cubicBezTo>
                  <a:cubicBezTo>
                    <a:pt x="319" y="212"/>
                    <a:pt x="319" y="212"/>
                    <a:pt x="319" y="212"/>
                  </a:cubicBezTo>
                  <a:cubicBezTo>
                    <a:pt x="319" y="212"/>
                    <a:pt x="321" y="220"/>
                    <a:pt x="324" y="221"/>
                  </a:cubicBezTo>
                  <a:cubicBezTo>
                    <a:pt x="337" y="223"/>
                    <a:pt x="345" y="222"/>
                    <a:pt x="346" y="215"/>
                  </a:cubicBezTo>
                  <a:cubicBezTo>
                    <a:pt x="347" y="210"/>
                    <a:pt x="342" y="201"/>
                    <a:pt x="341" y="194"/>
                  </a:cubicBezTo>
                  <a:cubicBezTo>
                    <a:pt x="340" y="186"/>
                    <a:pt x="344" y="178"/>
                    <a:pt x="344" y="171"/>
                  </a:cubicBezTo>
                  <a:cubicBezTo>
                    <a:pt x="344" y="170"/>
                    <a:pt x="342" y="168"/>
                    <a:pt x="348" y="160"/>
                  </a:cubicBezTo>
                  <a:cubicBezTo>
                    <a:pt x="353" y="152"/>
                    <a:pt x="367" y="156"/>
                    <a:pt x="369" y="151"/>
                  </a:cubicBezTo>
                  <a:cubicBezTo>
                    <a:pt x="363" y="123"/>
                    <a:pt x="363" y="123"/>
                    <a:pt x="363" y="123"/>
                  </a:cubicBezTo>
                  <a:cubicBezTo>
                    <a:pt x="362" y="123"/>
                    <a:pt x="362" y="123"/>
                    <a:pt x="362" y="123"/>
                  </a:cubicBezTo>
                  <a:cubicBezTo>
                    <a:pt x="361" y="123"/>
                    <a:pt x="361" y="123"/>
                    <a:pt x="361" y="123"/>
                  </a:cubicBezTo>
                  <a:cubicBezTo>
                    <a:pt x="359" y="122"/>
                    <a:pt x="359" y="122"/>
                    <a:pt x="359" y="122"/>
                  </a:cubicBezTo>
                  <a:cubicBezTo>
                    <a:pt x="357" y="122"/>
                    <a:pt x="357" y="122"/>
                    <a:pt x="357" y="122"/>
                  </a:cubicBezTo>
                  <a:cubicBezTo>
                    <a:pt x="355" y="121"/>
                    <a:pt x="355" y="121"/>
                    <a:pt x="355" y="121"/>
                  </a:cubicBezTo>
                  <a:cubicBezTo>
                    <a:pt x="353" y="120"/>
                    <a:pt x="353" y="120"/>
                    <a:pt x="353" y="120"/>
                  </a:cubicBezTo>
                  <a:cubicBezTo>
                    <a:pt x="351" y="120"/>
                    <a:pt x="351" y="120"/>
                    <a:pt x="351" y="120"/>
                  </a:cubicBezTo>
                  <a:cubicBezTo>
                    <a:pt x="351" y="120"/>
                    <a:pt x="351" y="120"/>
                    <a:pt x="351" y="120"/>
                  </a:cubicBezTo>
                  <a:cubicBezTo>
                    <a:pt x="350" y="120"/>
                    <a:pt x="350" y="120"/>
                    <a:pt x="350" y="120"/>
                  </a:cubicBezTo>
                  <a:cubicBezTo>
                    <a:pt x="343" y="119"/>
                    <a:pt x="334" y="135"/>
                    <a:pt x="334" y="135"/>
                  </a:cubicBezTo>
                  <a:cubicBezTo>
                    <a:pt x="330" y="142"/>
                    <a:pt x="330" y="142"/>
                    <a:pt x="330" y="142"/>
                  </a:cubicBezTo>
                  <a:cubicBezTo>
                    <a:pt x="320" y="140"/>
                    <a:pt x="310" y="139"/>
                    <a:pt x="303" y="131"/>
                  </a:cubicBezTo>
                  <a:cubicBezTo>
                    <a:pt x="303" y="128"/>
                    <a:pt x="303" y="128"/>
                    <a:pt x="303" y="128"/>
                  </a:cubicBezTo>
                  <a:cubicBezTo>
                    <a:pt x="303" y="128"/>
                    <a:pt x="303" y="128"/>
                    <a:pt x="303" y="128"/>
                  </a:cubicBezTo>
                  <a:cubicBezTo>
                    <a:pt x="303" y="128"/>
                    <a:pt x="303" y="128"/>
                    <a:pt x="303" y="128"/>
                  </a:cubicBezTo>
                  <a:cubicBezTo>
                    <a:pt x="302" y="127"/>
                    <a:pt x="302" y="127"/>
                    <a:pt x="302" y="127"/>
                  </a:cubicBezTo>
                  <a:cubicBezTo>
                    <a:pt x="302" y="127"/>
                    <a:pt x="301" y="127"/>
                    <a:pt x="301" y="127"/>
                  </a:cubicBezTo>
                  <a:cubicBezTo>
                    <a:pt x="300" y="127"/>
                    <a:pt x="299" y="126"/>
                    <a:pt x="299" y="126"/>
                  </a:cubicBezTo>
                  <a:cubicBezTo>
                    <a:pt x="300" y="124"/>
                    <a:pt x="300" y="124"/>
                    <a:pt x="300" y="124"/>
                  </a:cubicBezTo>
                  <a:cubicBezTo>
                    <a:pt x="300" y="124"/>
                    <a:pt x="301" y="123"/>
                    <a:pt x="301" y="123"/>
                  </a:cubicBezTo>
                  <a:cubicBezTo>
                    <a:pt x="302" y="123"/>
                    <a:pt x="301" y="123"/>
                    <a:pt x="301" y="122"/>
                  </a:cubicBezTo>
                  <a:cubicBezTo>
                    <a:pt x="301" y="122"/>
                    <a:pt x="301" y="120"/>
                    <a:pt x="301" y="119"/>
                  </a:cubicBezTo>
                  <a:cubicBezTo>
                    <a:pt x="300" y="118"/>
                    <a:pt x="300" y="118"/>
                    <a:pt x="300" y="118"/>
                  </a:cubicBezTo>
                  <a:cubicBezTo>
                    <a:pt x="300" y="118"/>
                    <a:pt x="299" y="116"/>
                    <a:pt x="298" y="115"/>
                  </a:cubicBezTo>
                  <a:cubicBezTo>
                    <a:pt x="297" y="115"/>
                    <a:pt x="298" y="114"/>
                    <a:pt x="298" y="114"/>
                  </a:cubicBezTo>
                  <a:cubicBezTo>
                    <a:pt x="297" y="113"/>
                    <a:pt x="298" y="113"/>
                    <a:pt x="298" y="112"/>
                  </a:cubicBezTo>
                  <a:cubicBezTo>
                    <a:pt x="298" y="112"/>
                    <a:pt x="297" y="110"/>
                    <a:pt x="297" y="110"/>
                  </a:cubicBezTo>
                  <a:cubicBezTo>
                    <a:pt x="297" y="110"/>
                    <a:pt x="295" y="107"/>
                    <a:pt x="294" y="105"/>
                  </a:cubicBezTo>
                  <a:cubicBezTo>
                    <a:pt x="294" y="104"/>
                    <a:pt x="294" y="103"/>
                    <a:pt x="294" y="103"/>
                  </a:cubicBezTo>
                  <a:cubicBezTo>
                    <a:pt x="295" y="102"/>
                    <a:pt x="293" y="101"/>
                    <a:pt x="293" y="101"/>
                  </a:cubicBezTo>
                  <a:cubicBezTo>
                    <a:pt x="293" y="101"/>
                    <a:pt x="293" y="99"/>
                    <a:pt x="293" y="99"/>
                  </a:cubicBezTo>
                  <a:cubicBezTo>
                    <a:pt x="293" y="99"/>
                    <a:pt x="293" y="97"/>
                    <a:pt x="293" y="97"/>
                  </a:cubicBezTo>
                  <a:cubicBezTo>
                    <a:pt x="294" y="96"/>
                    <a:pt x="293" y="95"/>
                    <a:pt x="293" y="94"/>
                  </a:cubicBezTo>
                  <a:cubicBezTo>
                    <a:pt x="293" y="94"/>
                    <a:pt x="291" y="93"/>
                    <a:pt x="291" y="93"/>
                  </a:cubicBezTo>
                  <a:cubicBezTo>
                    <a:pt x="292" y="91"/>
                    <a:pt x="292" y="91"/>
                    <a:pt x="292" y="91"/>
                  </a:cubicBezTo>
                  <a:cubicBezTo>
                    <a:pt x="292" y="90"/>
                    <a:pt x="292" y="90"/>
                    <a:pt x="292" y="90"/>
                  </a:cubicBezTo>
                  <a:cubicBezTo>
                    <a:pt x="292" y="90"/>
                    <a:pt x="293" y="88"/>
                    <a:pt x="293" y="88"/>
                  </a:cubicBezTo>
                  <a:cubicBezTo>
                    <a:pt x="294" y="87"/>
                    <a:pt x="293" y="86"/>
                    <a:pt x="292" y="86"/>
                  </a:cubicBezTo>
                  <a:cubicBezTo>
                    <a:pt x="291" y="86"/>
                    <a:pt x="292" y="85"/>
                    <a:pt x="292" y="85"/>
                  </a:cubicBezTo>
                  <a:cubicBezTo>
                    <a:pt x="293" y="83"/>
                    <a:pt x="293" y="83"/>
                    <a:pt x="293" y="83"/>
                  </a:cubicBezTo>
                  <a:cubicBezTo>
                    <a:pt x="292" y="80"/>
                    <a:pt x="292" y="80"/>
                    <a:pt x="292" y="80"/>
                  </a:cubicBezTo>
                  <a:cubicBezTo>
                    <a:pt x="292" y="79"/>
                    <a:pt x="292" y="79"/>
                    <a:pt x="292" y="79"/>
                  </a:cubicBezTo>
                  <a:cubicBezTo>
                    <a:pt x="292" y="79"/>
                    <a:pt x="291" y="77"/>
                    <a:pt x="291" y="77"/>
                  </a:cubicBezTo>
                  <a:cubicBezTo>
                    <a:pt x="291" y="76"/>
                    <a:pt x="290" y="74"/>
                    <a:pt x="290" y="74"/>
                  </a:cubicBezTo>
                  <a:cubicBezTo>
                    <a:pt x="290" y="74"/>
                    <a:pt x="290" y="73"/>
                    <a:pt x="290" y="73"/>
                  </a:cubicBezTo>
                  <a:cubicBezTo>
                    <a:pt x="290" y="72"/>
                    <a:pt x="290" y="72"/>
                    <a:pt x="290" y="72"/>
                  </a:cubicBezTo>
                  <a:cubicBezTo>
                    <a:pt x="290" y="71"/>
                    <a:pt x="289" y="70"/>
                    <a:pt x="288" y="69"/>
                  </a:cubicBezTo>
                  <a:cubicBezTo>
                    <a:pt x="287" y="67"/>
                    <a:pt x="287" y="67"/>
                    <a:pt x="287" y="67"/>
                  </a:cubicBezTo>
                  <a:cubicBezTo>
                    <a:pt x="287" y="67"/>
                    <a:pt x="285" y="65"/>
                    <a:pt x="284" y="64"/>
                  </a:cubicBezTo>
                  <a:cubicBezTo>
                    <a:pt x="284" y="62"/>
                    <a:pt x="284" y="62"/>
                    <a:pt x="283" y="61"/>
                  </a:cubicBezTo>
                  <a:cubicBezTo>
                    <a:pt x="283" y="59"/>
                    <a:pt x="281" y="57"/>
                    <a:pt x="280" y="57"/>
                  </a:cubicBezTo>
                  <a:cubicBezTo>
                    <a:pt x="280" y="57"/>
                    <a:pt x="279" y="54"/>
                    <a:pt x="279" y="53"/>
                  </a:cubicBezTo>
                  <a:cubicBezTo>
                    <a:pt x="278" y="53"/>
                    <a:pt x="276" y="52"/>
                    <a:pt x="276" y="52"/>
                  </a:cubicBezTo>
                  <a:cubicBezTo>
                    <a:pt x="275" y="52"/>
                    <a:pt x="273" y="51"/>
                    <a:pt x="273" y="51"/>
                  </a:cubicBezTo>
                  <a:cubicBezTo>
                    <a:pt x="270" y="50"/>
                    <a:pt x="270" y="50"/>
                    <a:pt x="270" y="50"/>
                  </a:cubicBezTo>
                  <a:cubicBezTo>
                    <a:pt x="267" y="47"/>
                    <a:pt x="267" y="47"/>
                    <a:pt x="267" y="47"/>
                  </a:cubicBezTo>
                  <a:cubicBezTo>
                    <a:pt x="267" y="47"/>
                    <a:pt x="266" y="47"/>
                    <a:pt x="265" y="46"/>
                  </a:cubicBezTo>
                  <a:cubicBezTo>
                    <a:pt x="265" y="46"/>
                    <a:pt x="264" y="44"/>
                    <a:pt x="264" y="44"/>
                  </a:cubicBezTo>
                  <a:cubicBezTo>
                    <a:pt x="263" y="42"/>
                    <a:pt x="263" y="42"/>
                    <a:pt x="263" y="42"/>
                  </a:cubicBezTo>
                  <a:cubicBezTo>
                    <a:pt x="257" y="40"/>
                    <a:pt x="257" y="40"/>
                    <a:pt x="257" y="40"/>
                  </a:cubicBezTo>
                  <a:cubicBezTo>
                    <a:pt x="257" y="40"/>
                    <a:pt x="256" y="38"/>
                    <a:pt x="256" y="38"/>
                  </a:cubicBezTo>
                  <a:cubicBezTo>
                    <a:pt x="256" y="37"/>
                    <a:pt x="255" y="37"/>
                    <a:pt x="255" y="36"/>
                  </a:cubicBezTo>
                  <a:cubicBezTo>
                    <a:pt x="255" y="35"/>
                    <a:pt x="254" y="35"/>
                    <a:pt x="254" y="34"/>
                  </a:cubicBezTo>
                  <a:cubicBezTo>
                    <a:pt x="254" y="33"/>
                    <a:pt x="253" y="33"/>
                    <a:pt x="253" y="33"/>
                  </a:cubicBezTo>
                  <a:cubicBezTo>
                    <a:pt x="252" y="33"/>
                    <a:pt x="251" y="33"/>
                    <a:pt x="251" y="33"/>
                  </a:cubicBezTo>
                  <a:cubicBezTo>
                    <a:pt x="251" y="33"/>
                    <a:pt x="250" y="32"/>
                    <a:pt x="250" y="32"/>
                  </a:cubicBezTo>
                  <a:cubicBezTo>
                    <a:pt x="250" y="32"/>
                    <a:pt x="248" y="30"/>
                    <a:pt x="247" y="30"/>
                  </a:cubicBezTo>
                  <a:cubicBezTo>
                    <a:pt x="247" y="29"/>
                    <a:pt x="247" y="29"/>
                    <a:pt x="247" y="29"/>
                  </a:cubicBezTo>
                  <a:cubicBezTo>
                    <a:pt x="247" y="29"/>
                    <a:pt x="247" y="29"/>
                    <a:pt x="246" y="29"/>
                  </a:cubicBezTo>
                  <a:cubicBezTo>
                    <a:pt x="245" y="29"/>
                    <a:pt x="245" y="29"/>
                    <a:pt x="245" y="28"/>
                  </a:cubicBezTo>
                  <a:cubicBezTo>
                    <a:pt x="244" y="28"/>
                    <a:pt x="244" y="26"/>
                    <a:pt x="243" y="26"/>
                  </a:cubicBezTo>
                  <a:cubicBezTo>
                    <a:pt x="243" y="26"/>
                    <a:pt x="243" y="26"/>
                    <a:pt x="242" y="26"/>
                  </a:cubicBezTo>
                  <a:cubicBezTo>
                    <a:pt x="241" y="26"/>
                    <a:pt x="240" y="24"/>
                    <a:pt x="240" y="24"/>
                  </a:cubicBezTo>
                  <a:cubicBezTo>
                    <a:pt x="239" y="24"/>
                    <a:pt x="240" y="23"/>
                    <a:pt x="240" y="22"/>
                  </a:cubicBezTo>
                  <a:cubicBezTo>
                    <a:pt x="240" y="21"/>
                    <a:pt x="239" y="21"/>
                    <a:pt x="239" y="21"/>
                  </a:cubicBezTo>
                  <a:cubicBezTo>
                    <a:pt x="239" y="21"/>
                    <a:pt x="239" y="21"/>
                    <a:pt x="239" y="21"/>
                  </a:cubicBezTo>
                  <a:cubicBezTo>
                    <a:pt x="239" y="21"/>
                    <a:pt x="238" y="21"/>
                    <a:pt x="238" y="20"/>
                  </a:cubicBezTo>
                  <a:cubicBezTo>
                    <a:pt x="238" y="20"/>
                    <a:pt x="237" y="19"/>
                    <a:pt x="237" y="18"/>
                  </a:cubicBezTo>
                  <a:cubicBezTo>
                    <a:pt x="237" y="17"/>
                    <a:pt x="237" y="17"/>
                    <a:pt x="237" y="17"/>
                  </a:cubicBezTo>
                  <a:cubicBezTo>
                    <a:pt x="237" y="17"/>
                    <a:pt x="236" y="16"/>
                    <a:pt x="236" y="16"/>
                  </a:cubicBezTo>
                  <a:cubicBezTo>
                    <a:pt x="235" y="15"/>
                    <a:pt x="235" y="15"/>
                    <a:pt x="235" y="15"/>
                  </a:cubicBezTo>
                  <a:cubicBezTo>
                    <a:pt x="235" y="14"/>
                    <a:pt x="235" y="14"/>
                    <a:pt x="235" y="14"/>
                  </a:cubicBezTo>
                  <a:cubicBezTo>
                    <a:pt x="234" y="14"/>
                    <a:pt x="234" y="14"/>
                    <a:pt x="234" y="14"/>
                  </a:cubicBezTo>
                  <a:cubicBezTo>
                    <a:pt x="233" y="14"/>
                    <a:pt x="233" y="13"/>
                    <a:pt x="233" y="12"/>
                  </a:cubicBezTo>
                  <a:cubicBezTo>
                    <a:pt x="233" y="12"/>
                    <a:pt x="233" y="12"/>
                    <a:pt x="233" y="12"/>
                  </a:cubicBezTo>
                  <a:cubicBezTo>
                    <a:pt x="232" y="11"/>
                    <a:pt x="232" y="11"/>
                    <a:pt x="232" y="11"/>
                  </a:cubicBezTo>
                  <a:cubicBezTo>
                    <a:pt x="231" y="10"/>
                    <a:pt x="231" y="10"/>
                    <a:pt x="231" y="10"/>
                  </a:cubicBezTo>
                  <a:cubicBezTo>
                    <a:pt x="230" y="9"/>
                    <a:pt x="230" y="9"/>
                    <a:pt x="230" y="9"/>
                  </a:cubicBezTo>
                  <a:cubicBezTo>
                    <a:pt x="230" y="9"/>
                    <a:pt x="229" y="8"/>
                    <a:pt x="229" y="8"/>
                  </a:cubicBezTo>
                  <a:cubicBezTo>
                    <a:pt x="228" y="7"/>
                    <a:pt x="227" y="6"/>
                    <a:pt x="227" y="6"/>
                  </a:cubicBezTo>
                  <a:cubicBezTo>
                    <a:pt x="227" y="6"/>
                    <a:pt x="227" y="5"/>
                    <a:pt x="227" y="5"/>
                  </a:cubicBezTo>
                  <a:cubicBezTo>
                    <a:pt x="227" y="5"/>
                    <a:pt x="226" y="5"/>
                    <a:pt x="226" y="5"/>
                  </a:cubicBezTo>
                  <a:cubicBezTo>
                    <a:pt x="224" y="5"/>
                    <a:pt x="224" y="5"/>
                    <a:pt x="224" y="5"/>
                  </a:cubicBezTo>
                  <a:cubicBezTo>
                    <a:pt x="224" y="3"/>
                    <a:pt x="224" y="3"/>
                    <a:pt x="224" y="3"/>
                  </a:cubicBezTo>
                  <a:cubicBezTo>
                    <a:pt x="224" y="3"/>
                    <a:pt x="224" y="3"/>
                    <a:pt x="223" y="3"/>
                  </a:cubicBezTo>
                  <a:cubicBezTo>
                    <a:pt x="222" y="3"/>
                    <a:pt x="222" y="2"/>
                    <a:pt x="222" y="2"/>
                  </a:cubicBezTo>
                  <a:cubicBezTo>
                    <a:pt x="222" y="1"/>
                    <a:pt x="222" y="1"/>
                    <a:pt x="222" y="1"/>
                  </a:cubicBezTo>
                  <a:cubicBezTo>
                    <a:pt x="219" y="2"/>
                    <a:pt x="219" y="2"/>
                    <a:pt x="219" y="2"/>
                  </a:cubicBezTo>
                  <a:cubicBezTo>
                    <a:pt x="219" y="2"/>
                    <a:pt x="219" y="2"/>
                    <a:pt x="219" y="2"/>
                  </a:cubicBezTo>
                  <a:cubicBezTo>
                    <a:pt x="219" y="2"/>
                    <a:pt x="217" y="1"/>
                    <a:pt x="217" y="1"/>
                  </a:cubicBezTo>
                  <a:cubicBezTo>
                    <a:pt x="217" y="0"/>
                    <a:pt x="216" y="0"/>
                    <a:pt x="216" y="0"/>
                  </a:cubicBezTo>
                  <a:cubicBezTo>
                    <a:pt x="215" y="1"/>
                    <a:pt x="215" y="1"/>
                    <a:pt x="215" y="1"/>
                  </a:cubicBezTo>
                  <a:cubicBezTo>
                    <a:pt x="213" y="1"/>
                    <a:pt x="213" y="1"/>
                    <a:pt x="213" y="1"/>
                  </a:cubicBezTo>
                  <a:cubicBezTo>
                    <a:pt x="212" y="1"/>
                    <a:pt x="212" y="1"/>
                    <a:pt x="212" y="1"/>
                  </a:cubicBezTo>
                  <a:cubicBezTo>
                    <a:pt x="211" y="0"/>
                    <a:pt x="211" y="0"/>
                    <a:pt x="211" y="0"/>
                  </a:cubicBezTo>
                  <a:cubicBezTo>
                    <a:pt x="208" y="1"/>
                    <a:pt x="207" y="1"/>
                    <a:pt x="207" y="1"/>
                  </a:cubicBezTo>
                  <a:cubicBezTo>
                    <a:pt x="204" y="2"/>
                    <a:pt x="199" y="5"/>
                    <a:pt x="199" y="7"/>
                  </a:cubicBezTo>
                  <a:cubicBezTo>
                    <a:pt x="198" y="9"/>
                    <a:pt x="199" y="14"/>
                    <a:pt x="197" y="15"/>
                  </a:cubicBezTo>
                  <a:cubicBezTo>
                    <a:pt x="194" y="15"/>
                    <a:pt x="191" y="20"/>
                    <a:pt x="190" y="20"/>
                  </a:cubicBezTo>
                  <a:cubicBezTo>
                    <a:pt x="181" y="25"/>
                    <a:pt x="181" y="25"/>
                    <a:pt x="181" y="25"/>
                  </a:cubicBezTo>
                  <a:cubicBezTo>
                    <a:pt x="181" y="25"/>
                    <a:pt x="174" y="28"/>
                    <a:pt x="170" y="28"/>
                  </a:cubicBezTo>
                  <a:cubicBezTo>
                    <a:pt x="166" y="29"/>
                    <a:pt x="163" y="32"/>
                    <a:pt x="163" y="32"/>
                  </a:cubicBezTo>
                  <a:cubicBezTo>
                    <a:pt x="158" y="39"/>
                    <a:pt x="158" y="39"/>
                    <a:pt x="158" y="39"/>
                  </a:cubicBezTo>
                  <a:cubicBezTo>
                    <a:pt x="150" y="40"/>
                    <a:pt x="150" y="40"/>
                    <a:pt x="150" y="40"/>
                  </a:cubicBezTo>
                  <a:cubicBezTo>
                    <a:pt x="146" y="36"/>
                    <a:pt x="146" y="36"/>
                    <a:pt x="146" y="36"/>
                  </a:cubicBezTo>
                  <a:cubicBezTo>
                    <a:pt x="142" y="37"/>
                    <a:pt x="142" y="37"/>
                    <a:pt x="142" y="37"/>
                  </a:cubicBezTo>
                  <a:cubicBezTo>
                    <a:pt x="141" y="36"/>
                    <a:pt x="141" y="36"/>
                    <a:pt x="141" y="36"/>
                  </a:cubicBezTo>
                  <a:cubicBezTo>
                    <a:pt x="139" y="37"/>
                    <a:pt x="139" y="37"/>
                    <a:pt x="139" y="37"/>
                  </a:cubicBezTo>
                  <a:cubicBezTo>
                    <a:pt x="127" y="36"/>
                    <a:pt x="127" y="36"/>
                    <a:pt x="127" y="36"/>
                  </a:cubicBezTo>
                  <a:cubicBezTo>
                    <a:pt x="121" y="39"/>
                    <a:pt x="121" y="39"/>
                    <a:pt x="121" y="39"/>
                  </a:cubicBezTo>
                  <a:cubicBezTo>
                    <a:pt x="110" y="38"/>
                    <a:pt x="110" y="38"/>
                    <a:pt x="110" y="38"/>
                  </a:cubicBezTo>
                  <a:cubicBezTo>
                    <a:pt x="110" y="38"/>
                    <a:pt x="102" y="39"/>
                    <a:pt x="100" y="39"/>
                  </a:cubicBezTo>
                  <a:cubicBezTo>
                    <a:pt x="97" y="39"/>
                    <a:pt x="97" y="39"/>
                    <a:pt x="97" y="39"/>
                  </a:cubicBezTo>
                  <a:cubicBezTo>
                    <a:pt x="95" y="38"/>
                    <a:pt x="93" y="36"/>
                    <a:pt x="93" y="36"/>
                  </a:cubicBezTo>
                  <a:cubicBezTo>
                    <a:pt x="93" y="36"/>
                    <a:pt x="89" y="37"/>
                    <a:pt x="88" y="38"/>
                  </a:cubicBezTo>
                  <a:cubicBezTo>
                    <a:pt x="87" y="39"/>
                    <a:pt x="83" y="44"/>
                    <a:pt x="83" y="44"/>
                  </a:cubicBezTo>
                  <a:cubicBezTo>
                    <a:pt x="83" y="45"/>
                    <a:pt x="83" y="45"/>
                    <a:pt x="83" y="45"/>
                  </a:cubicBezTo>
                  <a:cubicBezTo>
                    <a:pt x="85" y="50"/>
                    <a:pt x="85" y="50"/>
                    <a:pt x="85" y="50"/>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1" y="53"/>
                    <a:pt x="81" y="53"/>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5"/>
                    <a:pt x="80" y="55"/>
                    <a:pt x="79" y="55"/>
                  </a:cubicBezTo>
                  <a:cubicBezTo>
                    <a:pt x="79" y="56"/>
                    <a:pt x="78"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6" y="57"/>
                    <a:pt x="76" y="57"/>
                    <a:pt x="76" y="57"/>
                  </a:cubicBezTo>
                  <a:cubicBezTo>
                    <a:pt x="73" y="60"/>
                    <a:pt x="73" y="60"/>
                    <a:pt x="73" y="60"/>
                  </a:cubicBezTo>
                  <a:cubicBezTo>
                    <a:pt x="69" y="61"/>
                    <a:pt x="69" y="61"/>
                    <a:pt x="69" y="61"/>
                  </a:cubicBez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42" name="Freeform 41">
              <a:extLst>
                <a:ext uri="{FF2B5EF4-FFF2-40B4-BE49-F238E27FC236}">
                  <a16:creationId xmlns:a16="http://schemas.microsoft.com/office/drawing/2014/main" id="{D6E3A5C1-BDF8-5B47-900D-E03E418C3676}"/>
                </a:ext>
              </a:extLst>
            </p:cNvPr>
            <p:cNvSpPr>
              <a:spLocks/>
            </p:cNvSpPr>
            <p:nvPr/>
          </p:nvSpPr>
          <p:spPr bwMode="auto">
            <a:xfrm>
              <a:off x="6015455" y="2278355"/>
              <a:ext cx="1400674" cy="943961"/>
            </a:xfrm>
            <a:custGeom>
              <a:avLst/>
              <a:gdLst>
                <a:gd name="T0" fmla="*/ 166 w 614"/>
                <a:gd name="T1" fmla="*/ 283 h 427"/>
                <a:gd name="T2" fmla="*/ 173 w 614"/>
                <a:gd name="T3" fmla="*/ 277 h 427"/>
                <a:gd name="T4" fmla="*/ 185 w 614"/>
                <a:gd name="T5" fmla="*/ 270 h 427"/>
                <a:gd name="T6" fmla="*/ 195 w 614"/>
                <a:gd name="T7" fmla="*/ 267 h 427"/>
                <a:gd name="T8" fmla="*/ 207 w 614"/>
                <a:gd name="T9" fmla="*/ 270 h 427"/>
                <a:gd name="T10" fmla="*/ 208 w 614"/>
                <a:gd name="T11" fmla="*/ 270 h 427"/>
                <a:gd name="T12" fmla="*/ 208 w 614"/>
                <a:gd name="T13" fmla="*/ 270 h 427"/>
                <a:gd name="T14" fmla="*/ 209 w 614"/>
                <a:gd name="T15" fmla="*/ 270 h 427"/>
                <a:gd name="T16" fmla="*/ 210 w 614"/>
                <a:gd name="T17" fmla="*/ 270 h 427"/>
                <a:gd name="T18" fmla="*/ 210 w 614"/>
                <a:gd name="T19" fmla="*/ 270 h 427"/>
                <a:gd name="T20" fmla="*/ 211 w 614"/>
                <a:gd name="T21" fmla="*/ 270 h 427"/>
                <a:gd name="T22" fmla="*/ 213 w 614"/>
                <a:gd name="T23" fmla="*/ 273 h 427"/>
                <a:gd name="T24" fmla="*/ 223 w 614"/>
                <a:gd name="T25" fmla="*/ 273 h 427"/>
                <a:gd name="T26" fmla="*/ 227 w 614"/>
                <a:gd name="T27" fmla="*/ 278 h 427"/>
                <a:gd name="T28" fmla="*/ 249 w 614"/>
                <a:gd name="T29" fmla="*/ 280 h 427"/>
                <a:gd name="T30" fmla="*/ 259 w 614"/>
                <a:gd name="T31" fmla="*/ 288 h 427"/>
                <a:gd name="T32" fmla="*/ 268 w 614"/>
                <a:gd name="T33" fmla="*/ 305 h 427"/>
                <a:gd name="T34" fmla="*/ 280 w 614"/>
                <a:gd name="T35" fmla="*/ 312 h 427"/>
                <a:gd name="T36" fmla="*/ 287 w 614"/>
                <a:gd name="T37" fmla="*/ 326 h 427"/>
                <a:gd name="T38" fmla="*/ 302 w 614"/>
                <a:gd name="T39" fmla="*/ 337 h 427"/>
                <a:gd name="T40" fmla="*/ 305 w 614"/>
                <a:gd name="T41" fmla="*/ 349 h 427"/>
                <a:gd name="T42" fmla="*/ 292 w 614"/>
                <a:gd name="T43" fmla="*/ 353 h 427"/>
                <a:gd name="T44" fmla="*/ 281 w 614"/>
                <a:gd name="T45" fmla="*/ 356 h 427"/>
                <a:gd name="T46" fmla="*/ 271 w 614"/>
                <a:gd name="T47" fmla="*/ 366 h 427"/>
                <a:gd name="T48" fmla="*/ 270 w 614"/>
                <a:gd name="T49" fmla="*/ 387 h 427"/>
                <a:gd name="T50" fmla="*/ 268 w 614"/>
                <a:gd name="T51" fmla="*/ 405 h 427"/>
                <a:gd name="T52" fmla="*/ 255 w 614"/>
                <a:gd name="T53" fmla="*/ 414 h 427"/>
                <a:gd name="T54" fmla="*/ 314 w 614"/>
                <a:gd name="T55" fmla="*/ 376 h 427"/>
                <a:gd name="T56" fmla="*/ 377 w 614"/>
                <a:gd name="T57" fmla="*/ 333 h 427"/>
                <a:gd name="T58" fmla="*/ 407 w 614"/>
                <a:gd name="T59" fmla="*/ 375 h 427"/>
                <a:gd name="T60" fmla="*/ 478 w 614"/>
                <a:gd name="T61" fmla="*/ 393 h 427"/>
                <a:gd name="T62" fmla="*/ 548 w 614"/>
                <a:gd name="T63" fmla="*/ 335 h 427"/>
                <a:gd name="T64" fmla="*/ 481 w 614"/>
                <a:gd name="T65" fmla="*/ 326 h 427"/>
                <a:gd name="T66" fmla="*/ 450 w 614"/>
                <a:gd name="T67" fmla="*/ 310 h 427"/>
                <a:gd name="T68" fmla="*/ 518 w 614"/>
                <a:gd name="T69" fmla="*/ 261 h 427"/>
                <a:gd name="T70" fmla="*/ 572 w 614"/>
                <a:gd name="T71" fmla="*/ 207 h 427"/>
                <a:gd name="T72" fmla="*/ 606 w 614"/>
                <a:gd name="T73" fmla="*/ 147 h 427"/>
                <a:gd name="T74" fmla="*/ 586 w 614"/>
                <a:gd name="T75" fmla="*/ 102 h 427"/>
                <a:gd name="T76" fmla="*/ 567 w 614"/>
                <a:gd name="T77" fmla="*/ 72 h 427"/>
                <a:gd name="T78" fmla="*/ 512 w 614"/>
                <a:gd name="T79" fmla="*/ 67 h 427"/>
                <a:gd name="T80" fmla="*/ 472 w 614"/>
                <a:gd name="T81" fmla="*/ 70 h 427"/>
                <a:gd name="T82" fmla="*/ 436 w 614"/>
                <a:gd name="T83" fmla="*/ 77 h 427"/>
                <a:gd name="T84" fmla="*/ 386 w 614"/>
                <a:gd name="T85" fmla="*/ 51 h 427"/>
                <a:gd name="T86" fmla="*/ 361 w 614"/>
                <a:gd name="T87" fmla="*/ 26 h 427"/>
                <a:gd name="T88" fmla="*/ 307 w 614"/>
                <a:gd name="T89" fmla="*/ 17 h 427"/>
                <a:gd name="T90" fmla="*/ 258 w 614"/>
                <a:gd name="T91" fmla="*/ 44 h 427"/>
                <a:gd name="T92" fmla="*/ 243 w 614"/>
                <a:gd name="T93" fmla="*/ 94 h 427"/>
                <a:gd name="T94" fmla="*/ 202 w 614"/>
                <a:gd name="T95" fmla="*/ 96 h 427"/>
                <a:gd name="T96" fmla="*/ 166 w 614"/>
                <a:gd name="T97" fmla="*/ 97 h 427"/>
                <a:gd name="T98" fmla="*/ 118 w 614"/>
                <a:gd name="T99" fmla="*/ 102 h 427"/>
                <a:gd name="T100" fmla="*/ 44 w 614"/>
                <a:gd name="T101" fmla="*/ 111 h 427"/>
                <a:gd name="T102" fmla="*/ 30 w 614"/>
                <a:gd name="T103" fmla="*/ 130 h 427"/>
                <a:gd name="T104" fmla="*/ 27 w 614"/>
                <a:gd name="T105" fmla="*/ 152 h 427"/>
                <a:gd name="T106" fmla="*/ 46 w 614"/>
                <a:gd name="T107" fmla="*/ 182 h 427"/>
                <a:gd name="T108" fmla="*/ 33 w 614"/>
                <a:gd name="T109" fmla="*/ 207 h 427"/>
                <a:gd name="T110" fmla="*/ 14 w 614"/>
                <a:gd name="T111" fmla="*/ 261 h 427"/>
                <a:gd name="T112" fmla="*/ 15 w 614"/>
                <a:gd name="T113" fmla="*/ 273 h 427"/>
                <a:gd name="T114" fmla="*/ 6 w 614"/>
                <a:gd name="T115" fmla="*/ 282 h 427"/>
                <a:gd name="T116" fmla="*/ 1 w 614"/>
                <a:gd name="T117" fmla="*/ 297 h 427"/>
                <a:gd name="T118" fmla="*/ 0 w 614"/>
                <a:gd name="T119" fmla="*/ 311 h 427"/>
                <a:gd name="T120" fmla="*/ 22 w 614"/>
                <a:gd name="T121" fmla="*/ 321 h 427"/>
                <a:gd name="T122" fmla="*/ 61 w 614"/>
                <a:gd name="T123" fmla="*/ 323 h 427"/>
                <a:gd name="T124" fmla="*/ 114 w 614"/>
                <a:gd name="T125" fmla="*/ 31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4" h="427">
                  <a:moveTo>
                    <a:pt x="141" y="305"/>
                  </a:moveTo>
                  <a:cubicBezTo>
                    <a:pt x="142" y="305"/>
                    <a:pt x="145" y="300"/>
                    <a:pt x="148" y="300"/>
                  </a:cubicBezTo>
                  <a:cubicBezTo>
                    <a:pt x="150" y="299"/>
                    <a:pt x="149" y="294"/>
                    <a:pt x="150" y="292"/>
                  </a:cubicBezTo>
                  <a:cubicBezTo>
                    <a:pt x="151" y="290"/>
                    <a:pt x="156" y="286"/>
                    <a:pt x="159" y="285"/>
                  </a:cubicBezTo>
                  <a:cubicBezTo>
                    <a:pt x="160" y="285"/>
                    <a:pt x="160" y="285"/>
                    <a:pt x="160" y="285"/>
                  </a:cubicBezTo>
                  <a:cubicBezTo>
                    <a:pt x="160" y="283"/>
                    <a:pt x="160" y="283"/>
                    <a:pt x="160" y="283"/>
                  </a:cubicBezTo>
                  <a:cubicBezTo>
                    <a:pt x="160" y="283"/>
                    <a:pt x="163" y="282"/>
                    <a:pt x="163" y="281"/>
                  </a:cubicBezTo>
                  <a:cubicBezTo>
                    <a:pt x="164" y="281"/>
                    <a:pt x="164" y="282"/>
                    <a:pt x="164" y="282"/>
                  </a:cubicBezTo>
                  <a:cubicBezTo>
                    <a:pt x="164" y="282"/>
                    <a:pt x="165" y="283"/>
                    <a:pt x="166" y="283"/>
                  </a:cubicBezTo>
                  <a:cubicBezTo>
                    <a:pt x="166" y="283"/>
                    <a:pt x="167" y="282"/>
                    <a:pt x="167" y="282"/>
                  </a:cubicBezTo>
                  <a:cubicBezTo>
                    <a:pt x="167" y="281"/>
                    <a:pt x="167" y="280"/>
                    <a:pt x="167" y="280"/>
                  </a:cubicBezTo>
                  <a:cubicBezTo>
                    <a:pt x="166" y="279"/>
                    <a:pt x="166" y="278"/>
                    <a:pt x="166" y="278"/>
                  </a:cubicBezTo>
                  <a:cubicBezTo>
                    <a:pt x="166" y="278"/>
                    <a:pt x="166" y="278"/>
                    <a:pt x="166" y="278"/>
                  </a:cubicBezTo>
                  <a:cubicBezTo>
                    <a:pt x="166" y="278"/>
                    <a:pt x="167" y="278"/>
                    <a:pt x="167" y="278"/>
                  </a:cubicBezTo>
                  <a:cubicBezTo>
                    <a:pt x="167" y="278"/>
                    <a:pt x="168" y="277"/>
                    <a:pt x="168" y="277"/>
                  </a:cubicBezTo>
                  <a:cubicBezTo>
                    <a:pt x="170" y="278"/>
                    <a:pt x="170" y="278"/>
                    <a:pt x="170" y="278"/>
                  </a:cubicBezTo>
                  <a:cubicBezTo>
                    <a:pt x="170" y="278"/>
                    <a:pt x="171" y="278"/>
                    <a:pt x="171" y="278"/>
                  </a:cubicBezTo>
                  <a:cubicBezTo>
                    <a:pt x="172" y="279"/>
                    <a:pt x="173" y="277"/>
                    <a:pt x="173" y="277"/>
                  </a:cubicBezTo>
                  <a:cubicBezTo>
                    <a:pt x="174" y="276"/>
                    <a:pt x="174" y="276"/>
                    <a:pt x="174" y="276"/>
                  </a:cubicBezTo>
                  <a:cubicBezTo>
                    <a:pt x="174" y="276"/>
                    <a:pt x="174" y="276"/>
                    <a:pt x="174" y="275"/>
                  </a:cubicBezTo>
                  <a:cubicBezTo>
                    <a:pt x="174" y="275"/>
                    <a:pt x="175" y="275"/>
                    <a:pt x="176" y="275"/>
                  </a:cubicBezTo>
                  <a:cubicBezTo>
                    <a:pt x="176" y="275"/>
                    <a:pt x="178" y="275"/>
                    <a:pt x="179" y="275"/>
                  </a:cubicBezTo>
                  <a:cubicBezTo>
                    <a:pt x="180" y="275"/>
                    <a:pt x="180" y="275"/>
                    <a:pt x="180" y="275"/>
                  </a:cubicBezTo>
                  <a:cubicBezTo>
                    <a:pt x="182" y="274"/>
                    <a:pt x="182" y="274"/>
                    <a:pt x="182" y="274"/>
                  </a:cubicBezTo>
                  <a:cubicBezTo>
                    <a:pt x="182" y="274"/>
                    <a:pt x="183" y="273"/>
                    <a:pt x="183" y="273"/>
                  </a:cubicBezTo>
                  <a:cubicBezTo>
                    <a:pt x="183" y="272"/>
                    <a:pt x="183" y="271"/>
                    <a:pt x="183" y="271"/>
                  </a:cubicBezTo>
                  <a:cubicBezTo>
                    <a:pt x="183" y="270"/>
                    <a:pt x="185" y="270"/>
                    <a:pt x="185" y="270"/>
                  </a:cubicBezTo>
                  <a:cubicBezTo>
                    <a:pt x="185" y="270"/>
                    <a:pt x="185" y="270"/>
                    <a:pt x="185" y="270"/>
                  </a:cubicBezTo>
                  <a:cubicBezTo>
                    <a:pt x="186" y="270"/>
                    <a:pt x="186" y="271"/>
                    <a:pt x="186" y="271"/>
                  </a:cubicBezTo>
                  <a:cubicBezTo>
                    <a:pt x="186" y="271"/>
                    <a:pt x="187" y="270"/>
                    <a:pt x="187" y="270"/>
                  </a:cubicBezTo>
                  <a:cubicBezTo>
                    <a:pt x="187" y="269"/>
                    <a:pt x="188" y="269"/>
                    <a:pt x="188" y="269"/>
                  </a:cubicBezTo>
                  <a:cubicBezTo>
                    <a:pt x="188" y="269"/>
                    <a:pt x="190" y="268"/>
                    <a:pt x="190" y="267"/>
                  </a:cubicBezTo>
                  <a:cubicBezTo>
                    <a:pt x="191" y="266"/>
                    <a:pt x="191" y="267"/>
                    <a:pt x="191" y="265"/>
                  </a:cubicBezTo>
                  <a:cubicBezTo>
                    <a:pt x="191" y="264"/>
                    <a:pt x="192" y="265"/>
                    <a:pt x="192" y="266"/>
                  </a:cubicBezTo>
                  <a:cubicBezTo>
                    <a:pt x="192" y="266"/>
                    <a:pt x="192" y="266"/>
                    <a:pt x="193" y="267"/>
                  </a:cubicBezTo>
                  <a:cubicBezTo>
                    <a:pt x="193" y="267"/>
                    <a:pt x="193" y="267"/>
                    <a:pt x="195" y="267"/>
                  </a:cubicBezTo>
                  <a:cubicBezTo>
                    <a:pt x="196" y="268"/>
                    <a:pt x="196" y="266"/>
                    <a:pt x="198" y="266"/>
                  </a:cubicBezTo>
                  <a:cubicBezTo>
                    <a:pt x="200" y="266"/>
                    <a:pt x="199" y="266"/>
                    <a:pt x="200" y="267"/>
                  </a:cubicBezTo>
                  <a:cubicBezTo>
                    <a:pt x="201" y="267"/>
                    <a:pt x="201" y="267"/>
                    <a:pt x="202" y="267"/>
                  </a:cubicBezTo>
                  <a:cubicBezTo>
                    <a:pt x="203" y="268"/>
                    <a:pt x="203" y="268"/>
                    <a:pt x="203" y="268"/>
                  </a:cubicBezTo>
                  <a:cubicBezTo>
                    <a:pt x="203" y="268"/>
                    <a:pt x="204" y="268"/>
                    <a:pt x="205" y="269"/>
                  </a:cubicBezTo>
                  <a:cubicBezTo>
                    <a:pt x="205"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7" y="270"/>
                    <a:pt x="207" y="270"/>
                    <a:pt x="207"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09" y="270"/>
                    <a:pt x="209" y="270"/>
                    <a:pt x="209"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0" y="270"/>
                    <a:pt x="210" y="270"/>
                    <a:pt x="210"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1" y="270"/>
                    <a:pt x="211" y="270"/>
                    <a:pt x="211" y="270"/>
                  </a:cubicBezTo>
                  <a:cubicBezTo>
                    <a:pt x="212" y="271"/>
                    <a:pt x="212" y="271"/>
                    <a:pt x="212" y="271"/>
                  </a:cubicBezTo>
                  <a:cubicBezTo>
                    <a:pt x="212" y="271"/>
                    <a:pt x="212" y="273"/>
                    <a:pt x="213" y="273"/>
                  </a:cubicBezTo>
                  <a:cubicBezTo>
                    <a:pt x="213" y="274"/>
                    <a:pt x="213" y="274"/>
                    <a:pt x="214" y="274"/>
                  </a:cubicBezTo>
                  <a:cubicBezTo>
                    <a:pt x="214" y="274"/>
                    <a:pt x="215" y="272"/>
                    <a:pt x="215" y="271"/>
                  </a:cubicBezTo>
                  <a:cubicBezTo>
                    <a:pt x="215" y="271"/>
                    <a:pt x="216" y="272"/>
                    <a:pt x="216" y="272"/>
                  </a:cubicBezTo>
                  <a:cubicBezTo>
                    <a:pt x="216" y="272"/>
                    <a:pt x="216" y="274"/>
                    <a:pt x="217" y="274"/>
                  </a:cubicBezTo>
                  <a:cubicBezTo>
                    <a:pt x="217" y="273"/>
                    <a:pt x="218" y="273"/>
                    <a:pt x="218" y="273"/>
                  </a:cubicBezTo>
                  <a:cubicBezTo>
                    <a:pt x="219" y="273"/>
                    <a:pt x="218" y="272"/>
                    <a:pt x="218" y="272"/>
                  </a:cubicBezTo>
                  <a:cubicBezTo>
                    <a:pt x="218" y="272"/>
                    <a:pt x="219" y="271"/>
                    <a:pt x="219" y="271"/>
                  </a:cubicBezTo>
                  <a:cubicBezTo>
                    <a:pt x="220" y="271"/>
                    <a:pt x="222" y="271"/>
                    <a:pt x="222" y="271"/>
                  </a:cubicBezTo>
                  <a:cubicBezTo>
                    <a:pt x="223" y="271"/>
                    <a:pt x="223" y="273"/>
                    <a:pt x="223" y="273"/>
                  </a:cubicBezTo>
                  <a:cubicBezTo>
                    <a:pt x="223" y="273"/>
                    <a:pt x="222" y="275"/>
                    <a:pt x="222" y="275"/>
                  </a:cubicBezTo>
                  <a:cubicBezTo>
                    <a:pt x="222" y="275"/>
                    <a:pt x="221" y="276"/>
                    <a:pt x="221" y="277"/>
                  </a:cubicBezTo>
                  <a:cubicBezTo>
                    <a:pt x="221" y="277"/>
                    <a:pt x="221" y="277"/>
                    <a:pt x="222" y="276"/>
                  </a:cubicBezTo>
                  <a:cubicBezTo>
                    <a:pt x="224" y="276"/>
                    <a:pt x="223" y="275"/>
                    <a:pt x="223" y="275"/>
                  </a:cubicBezTo>
                  <a:cubicBezTo>
                    <a:pt x="224" y="273"/>
                    <a:pt x="224" y="273"/>
                    <a:pt x="224" y="273"/>
                  </a:cubicBezTo>
                  <a:cubicBezTo>
                    <a:pt x="224" y="273"/>
                    <a:pt x="226" y="274"/>
                    <a:pt x="226" y="275"/>
                  </a:cubicBezTo>
                  <a:cubicBezTo>
                    <a:pt x="226" y="275"/>
                    <a:pt x="226" y="276"/>
                    <a:pt x="226" y="276"/>
                  </a:cubicBezTo>
                  <a:cubicBezTo>
                    <a:pt x="226" y="277"/>
                    <a:pt x="227" y="277"/>
                    <a:pt x="227" y="278"/>
                  </a:cubicBezTo>
                  <a:cubicBezTo>
                    <a:pt x="228" y="279"/>
                    <a:pt x="227" y="278"/>
                    <a:pt x="227" y="278"/>
                  </a:cubicBezTo>
                  <a:cubicBezTo>
                    <a:pt x="227" y="277"/>
                    <a:pt x="228" y="275"/>
                    <a:pt x="228" y="275"/>
                  </a:cubicBezTo>
                  <a:cubicBezTo>
                    <a:pt x="229" y="273"/>
                    <a:pt x="229" y="273"/>
                    <a:pt x="229" y="273"/>
                  </a:cubicBezTo>
                  <a:cubicBezTo>
                    <a:pt x="229" y="273"/>
                    <a:pt x="233" y="273"/>
                    <a:pt x="237" y="273"/>
                  </a:cubicBezTo>
                  <a:cubicBezTo>
                    <a:pt x="241" y="273"/>
                    <a:pt x="238" y="272"/>
                    <a:pt x="238" y="272"/>
                  </a:cubicBezTo>
                  <a:cubicBezTo>
                    <a:pt x="240" y="272"/>
                    <a:pt x="240" y="272"/>
                    <a:pt x="240" y="272"/>
                  </a:cubicBezTo>
                  <a:cubicBezTo>
                    <a:pt x="241" y="276"/>
                    <a:pt x="241" y="276"/>
                    <a:pt x="241" y="276"/>
                  </a:cubicBezTo>
                  <a:cubicBezTo>
                    <a:pt x="241" y="276"/>
                    <a:pt x="243" y="278"/>
                    <a:pt x="244" y="278"/>
                  </a:cubicBezTo>
                  <a:cubicBezTo>
                    <a:pt x="245" y="279"/>
                    <a:pt x="245" y="279"/>
                    <a:pt x="247" y="280"/>
                  </a:cubicBezTo>
                  <a:cubicBezTo>
                    <a:pt x="250" y="280"/>
                    <a:pt x="249" y="280"/>
                    <a:pt x="249" y="280"/>
                  </a:cubicBezTo>
                  <a:cubicBezTo>
                    <a:pt x="250" y="280"/>
                    <a:pt x="250" y="278"/>
                    <a:pt x="251" y="277"/>
                  </a:cubicBezTo>
                  <a:cubicBezTo>
                    <a:pt x="251" y="276"/>
                    <a:pt x="252" y="276"/>
                    <a:pt x="252" y="276"/>
                  </a:cubicBezTo>
                  <a:cubicBezTo>
                    <a:pt x="252" y="276"/>
                    <a:pt x="254" y="278"/>
                    <a:pt x="254" y="278"/>
                  </a:cubicBezTo>
                  <a:cubicBezTo>
                    <a:pt x="255" y="279"/>
                    <a:pt x="255" y="280"/>
                    <a:pt x="255" y="280"/>
                  </a:cubicBezTo>
                  <a:cubicBezTo>
                    <a:pt x="258" y="281"/>
                    <a:pt x="258" y="281"/>
                    <a:pt x="258" y="281"/>
                  </a:cubicBezTo>
                  <a:cubicBezTo>
                    <a:pt x="258" y="282"/>
                    <a:pt x="258" y="282"/>
                    <a:pt x="258" y="282"/>
                  </a:cubicBezTo>
                  <a:cubicBezTo>
                    <a:pt x="258" y="285"/>
                    <a:pt x="258" y="285"/>
                    <a:pt x="258" y="285"/>
                  </a:cubicBezTo>
                  <a:cubicBezTo>
                    <a:pt x="260" y="286"/>
                    <a:pt x="260" y="286"/>
                    <a:pt x="260" y="286"/>
                  </a:cubicBezTo>
                  <a:cubicBezTo>
                    <a:pt x="259" y="288"/>
                    <a:pt x="259" y="288"/>
                    <a:pt x="259" y="288"/>
                  </a:cubicBezTo>
                  <a:cubicBezTo>
                    <a:pt x="259" y="288"/>
                    <a:pt x="260" y="290"/>
                    <a:pt x="260" y="291"/>
                  </a:cubicBezTo>
                  <a:cubicBezTo>
                    <a:pt x="260" y="291"/>
                    <a:pt x="261" y="293"/>
                    <a:pt x="261" y="293"/>
                  </a:cubicBezTo>
                  <a:cubicBezTo>
                    <a:pt x="261" y="296"/>
                    <a:pt x="261" y="296"/>
                    <a:pt x="261" y="296"/>
                  </a:cubicBezTo>
                  <a:cubicBezTo>
                    <a:pt x="260" y="298"/>
                    <a:pt x="260" y="298"/>
                    <a:pt x="260" y="298"/>
                  </a:cubicBezTo>
                  <a:cubicBezTo>
                    <a:pt x="261" y="299"/>
                    <a:pt x="261" y="299"/>
                    <a:pt x="261" y="299"/>
                  </a:cubicBezTo>
                  <a:cubicBezTo>
                    <a:pt x="261" y="299"/>
                    <a:pt x="261" y="302"/>
                    <a:pt x="262" y="303"/>
                  </a:cubicBezTo>
                  <a:cubicBezTo>
                    <a:pt x="263" y="305"/>
                    <a:pt x="264" y="302"/>
                    <a:pt x="264" y="302"/>
                  </a:cubicBezTo>
                  <a:cubicBezTo>
                    <a:pt x="266" y="302"/>
                    <a:pt x="266" y="302"/>
                    <a:pt x="266" y="302"/>
                  </a:cubicBezTo>
                  <a:cubicBezTo>
                    <a:pt x="268" y="305"/>
                    <a:pt x="268" y="305"/>
                    <a:pt x="268" y="305"/>
                  </a:cubicBezTo>
                  <a:cubicBezTo>
                    <a:pt x="269" y="305"/>
                    <a:pt x="269" y="305"/>
                    <a:pt x="269" y="305"/>
                  </a:cubicBezTo>
                  <a:cubicBezTo>
                    <a:pt x="271" y="306"/>
                    <a:pt x="271" y="306"/>
                    <a:pt x="271" y="306"/>
                  </a:cubicBezTo>
                  <a:cubicBezTo>
                    <a:pt x="272" y="309"/>
                    <a:pt x="272" y="309"/>
                    <a:pt x="272" y="309"/>
                  </a:cubicBezTo>
                  <a:cubicBezTo>
                    <a:pt x="274" y="308"/>
                    <a:pt x="274" y="308"/>
                    <a:pt x="274" y="308"/>
                  </a:cubicBezTo>
                  <a:cubicBezTo>
                    <a:pt x="275" y="305"/>
                    <a:pt x="275" y="305"/>
                    <a:pt x="275" y="305"/>
                  </a:cubicBezTo>
                  <a:cubicBezTo>
                    <a:pt x="277" y="306"/>
                    <a:pt x="277" y="306"/>
                    <a:pt x="277" y="306"/>
                  </a:cubicBezTo>
                  <a:cubicBezTo>
                    <a:pt x="279" y="306"/>
                    <a:pt x="279" y="306"/>
                    <a:pt x="279" y="306"/>
                  </a:cubicBezTo>
                  <a:cubicBezTo>
                    <a:pt x="279" y="310"/>
                    <a:pt x="279" y="310"/>
                    <a:pt x="279" y="310"/>
                  </a:cubicBezTo>
                  <a:cubicBezTo>
                    <a:pt x="279" y="310"/>
                    <a:pt x="280" y="311"/>
                    <a:pt x="280" y="312"/>
                  </a:cubicBezTo>
                  <a:cubicBezTo>
                    <a:pt x="280" y="312"/>
                    <a:pt x="280" y="314"/>
                    <a:pt x="280" y="314"/>
                  </a:cubicBezTo>
                  <a:cubicBezTo>
                    <a:pt x="281" y="316"/>
                    <a:pt x="281" y="316"/>
                    <a:pt x="281" y="316"/>
                  </a:cubicBezTo>
                  <a:cubicBezTo>
                    <a:pt x="278" y="317"/>
                    <a:pt x="278" y="317"/>
                    <a:pt x="278" y="317"/>
                  </a:cubicBezTo>
                  <a:cubicBezTo>
                    <a:pt x="280" y="318"/>
                    <a:pt x="280" y="318"/>
                    <a:pt x="280" y="318"/>
                  </a:cubicBezTo>
                  <a:cubicBezTo>
                    <a:pt x="280" y="318"/>
                    <a:pt x="282" y="318"/>
                    <a:pt x="283" y="318"/>
                  </a:cubicBezTo>
                  <a:cubicBezTo>
                    <a:pt x="284" y="318"/>
                    <a:pt x="284" y="321"/>
                    <a:pt x="284" y="321"/>
                  </a:cubicBezTo>
                  <a:cubicBezTo>
                    <a:pt x="284" y="321"/>
                    <a:pt x="284" y="322"/>
                    <a:pt x="283" y="323"/>
                  </a:cubicBezTo>
                  <a:cubicBezTo>
                    <a:pt x="283" y="323"/>
                    <a:pt x="283" y="324"/>
                    <a:pt x="283" y="325"/>
                  </a:cubicBezTo>
                  <a:cubicBezTo>
                    <a:pt x="284" y="325"/>
                    <a:pt x="286" y="326"/>
                    <a:pt x="287" y="326"/>
                  </a:cubicBezTo>
                  <a:cubicBezTo>
                    <a:pt x="289" y="326"/>
                    <a:pt x="289" y="326"/>
                    <a:pt x="289" y="326"/>
                  </a:cubicBezTo>
                  <a:cubicBezTo>
                    <a:pt x="291" y="326"/>
                    <a:pt x="291" y="326"/>
                    <a:pt x="291" y="326"/>
                  </a:cubicBezTo>
                  <a:cubicBezTo>
                    <a:pt x="291" y="326"/>
                    <a:pt x="292" y="327"/>
                    <a:pt x="293" y="327"/>
                  </a:cubicBezTo>
                  <a:cubicBezTo>
                    <a:pt x="293" y="326"/>
                    <a:pt x="295" y="326"/>
                    <a:pt x="295" y="326"/>
                  </a:cubicBezTo>
                  <a:cubicBezTo>
                    <a:pt x="297" y="328"/>
                    <a:pt x="297" y="328"/>
                    <a:pt x="297" y="328"/>
                  </a:cubicBezTo>
                  <a:cubicBezTo>
                    <a:pt x="299" y="327"/>
                    <a:pt x="299" y="327"/>
                    <a:pt x="299" y="327"/>
                  </a:cubicBezTo>
                  <a:cubicBezTo>
                    <a:pt x="299" y="329"/>
                    <a:pt x="299" y="329"/>
                    <a:pt x="299" y="329"/>
                  </a:cubicBezTo>
                  <a:cubicBezTo>
                    <a:pt x="299" y="329"/>
                    <a:pt x="301" y="333"/>
                    <a:pt x="301" y="333"/>
                  </a:cubicBezTo>
                  <a:cubicBezTo>
                    <a:pt x="302" y="334"/>
                    <a:pt x="302" y="336"/>
                    <a:pt x="302" y="337"/>
                  </a:cubicBezTo>
                  <a:cubicBezTo>
                    <a:pt x="302" y="338"/>
                    <a:pt x="303" y="340"/>
                    <a:pt x="303" y="340"/>
                  </a:cubicBezTo>
                  <a:cubicBezTo>
                    <a:pt x="303" y="340"/>
                    <a:pt x="302" y="340"/>
                    <a:pt x="301" y="341"/>
                  </a:cubicBezTo>
                  <a:cubicBezTo>
                    <a:pt x="300" y="342"/>
                    <a:pt x="302" y="343"/>
                    <a:pt x="302" y="343"/>
                  </a:cubicBezTo>
                  <a:cubicBezTo>
                    <a:pt x="304" y="343"/>
                    <a:pt x="304" y="343"/>
                    <a:pt x="304" y="343"/>
                  </a:cubicBezTo>
                  <a:cubicBezTo>
                    <a:pt x="304" y="343"/>
                    <a:pt x="306" y="345"/>
                    <a:pt x="306" y="346"/>
                  </a:cubicBezTo>
                  <a:cubicBezTo>
                    <a:pt x="307" y="347"/>
                    <a:pt x="309" y="346"/>
                    <a:pt x="310" y="346"/>
                  </a:cubicBezTo>
                  <a:cubicBezTo>
                    <a:pt x="311" y="345"/>
                    <a:pt x="313" y="346"/>
                    <a:pt x="313" y="347"/>
                  </a:cubicBezTo>
                  <a:cubicBezTo>
                    <a:pt x="313" y="347"/>
                    <a:pt x="310" y="348"/>
                    <a:pt x="309" y="348"/>
                  </a:cubicBezTo>
                  <a:cubicBezTo>
                    <a:pt x="308" y="349"/>
                    <a:pt x="305" y="349"/>
                    <a:pt x="305" y="349"/>
                  </a:cubicBezTo>
                  <a:cubicBezTo>
                    <a:pt x="304" y="352"/>
                    <a:pt x="304" y="352"/>
                    <a:pt x="304" y="352"/>
                  </a:cubicBezTo>
                  <a:cubicBezTo>
                    <a:pt x="302" y="353"/>
                    <a:pt x="302" y="353"/>
                    <a:pt x="302" y="353"/>
                  </a:cubicBezTo>
                  <a:cubicBezTo>
                    <a:pt x="301" y="350"/>
                    <a:pt x="301" y="350"/>
                    <a:pt x="301" y="350"/>
                  </a:cubicBezTo>
                  <a:cubicBezTo>
                    <a:pt x="297" y="347"/>
                    <a:pt x="297" y="347"/>
                    <a:pt x="297" y="347"/>
                  </a:cubicBezTo>
                  <a:cubicBezTo>
                    <a:pt x="297" y="350"/>
                    <a:pt x="297" y="350"/>
                    <a:pt x="297" y="350"/>
                  </a:cubicBezTo>
                  <a:cubicBezTo>
                    <a:pt x="295" y="351"/>
                    <a:pt x="295" y="351"/>
                    <a:pt x="295" y="351"/>
                  </a:cubicBezTo>
                  <a:cubicBezTo>
                    <a:pt x="295" y="351"/>
                    <a:pt x="295" y="352"/>
                    <a:pt x="295" y="353"/>
                  </a:cubicBezTo>
                  <a:cubicBezTo>
                    <a:pt x="295" y="354"/>
                    <a:pt x="294" y="354"/>
                    <a:pt x="294" y="354"/>
                  </a:cubicBezTo>
                  <a:cubicBezTo>
                    <a:pt x="292" y="353"/>
                    <a:pt x="292" y="353"/>
                    <a:pt x="292" y="353"/>
                  </a:cubicBezTo>
                  <a:cubicBezTo>
                    <a:pt x="292" y="353"/>
                    <a:pt x="290" y="353"/>
                    <a:pt x="289" y="353"/>
                  </a:cubicBezTo>
                  <a:cubicBezTo>
                    <a:pt x="288" y="353"/>
                    <a:pt x="288" y="351"/>
                    <a:pt x="288" y="351"/>
                  </a:cubicBezTo>
                  <a:cubicBezTo>
                    <a:pt x="287" y="352"/>
                    <a:pt x="287" y="352"/>
                    <a:pt x="287" y="352"/>
                  </a:cubicBezTo>
                  <a:cubicBezTo>
                    <a:pt x="287" y="352"/>
                    <a:pt x="287" y="353"/>
                    <a:pt x="286" y="354"/>
                  </a:cubicBezTo>
                  <a:cubicBezTo>
                    <a:pt x="286" y="355"/>
                    <a:pt x="286" y="354"/>
                    <a:pt x="284" y="354"/>
                  </a:cubicBezTo>
                  <a:cubicBezTo>
                    <a:pt x="283" y="355"/>
                    <a:pt x="283" y="353"/>
                    <a:pt x="282" y="352"/>
                  </a:cubicBezTo>
                  <a:cubicBezTo>
                    <a:pt x="282" y="350"/>
                    <a:pt x="282" y="352"/>
                    <a:pt x="281" y="352"/>
                  </a:cubicBezTo>
                  <a:cubicBezTo>
                    <a:pt x="280" y="352"/>
                    <a:pt x="282" y="355"/>
                    <a:pt x="282" y="355"/>
                  </a:cubicBezTo>
                  <a:cubicBezTo>
                    <a:pt x="281" y="356"/>
                    <a:pt x="281" y="356"/>
                    <a:pt x="281" y="356"/>
                  </a:cubicBezTo>
                  <a:cubicBezTo>
                    <a:pt x="281" y="356"/>
                    <a:pt x="281" y="358"/>
                    <a:pt x="279" y="359"/>
                  </a:cubicBezTo>
                  <a:cubicBezTo>
                    <a:pt x="278" y="359"/>
                    <a:pt x="279" y="357"/>
                    <a:pt x="279" y="357"/>
                  </a:cubicBezTo>
                  <a:cubicBezTo>
                    <a:pt x="279" y="353"/>
                    <a:pt x="279" y="353"/>
                    <a:pt x="279" y="353"/>
                  </a:cubicBezTo>
                  <a:cubicBezTo>
                    <a:pt x="277" y="348"/>
                    <a:pt x="277" y="348"/>
                    <a:pt x="277" y="348"/>
                  </a:cubicBezTo>
                  <a:cubicBezTo>
                    <a:pt x="277" y="348"/>
                    <a:pt x="273" y="352"/>
                    <a:pt x="272" y="352"/>
                  </a:cubicBezTo>
                  <a:cubicBezTo>
                    <a:pt x="272" y="353"/>
                    <a:pt x="270" y="357"/>
                    <a:pt x="269" y="357"/>
                  </a:cubicBezTo>
                  <a:cubicBezTo>
                    <a:pt x="269" y="358"/>
                    <a:pt x="269" y="360"/>
                    <a:pt x="269" y="360"/>
                  </a:cubicBezTo>
                  <a:cubicBezTo>
                    <a:pt x="271" y="363"/>
                    <a:pt x="271" y="363"/>
                    <a:pt x="271" y="363"/>
                  </a:cubicBezTo>
                  <a:cubicBezTo>
                    <a:pt x="271" y="366"/>
                    <a:pt x="271" y="366"/>
                    <a:pt x="271" y="366"/>
                  </a:cubicBezTo>
                  <a:cubicBezTo>
                    <a:pt x="273" y="368"/>
                    <a:pt x="273" y="368"/>
                    <a:pt x="273" y="368"/>
                  </a:cubicBezTo>
                  <a:cubicBezTo>
                    <a:pt x="273" y="368"/>
                    <a:pt x="275" y="368"/>
                    <a:pt x="276" y="369"/>
                  </a:cubicBezTo>
                  <a:cubicBezTo>
                    <a:pt x="277" y="369"/>
                    <a:pt x="276" y="371"/>
                    <a:pt x="276" y="371"/>
                  </a:cubicBezTo>
                  <a:cubicBezTo>
                    <a:pt x="275" y="375"/>
                    <a:pt x="275" y="375"/>
                    <a:pt x="275" y="375"/>
                  </a:cubicBezTo>
                  <a:cubicBezTo>
                    <a:pt x="275" y="375"/>
                    <a:pt x="276" y="376"/>
                    <a:pt x="277" y="377"/>
                  </a:cubicBezTo>
                  <a:cubicBezTo>
                    <a:pt x="277" y="378"/>
                    <a:pt x="275" y="380"/>
                    <a:pt x="275" y="380"/>
                  </a:cubicBezTo>
                  <a:cubicBezTo>
                    <a:pt x="274" y="380"/>
                    <a:pt x="271" y="383"/>
                    <a:pt x="271" y="383"/>
                  </a:cubicBezTo>
                  <a:cubicBezTo>
                    <a:pt x="271" y="383"/>
                    <a:pt x="270" y="384"/>
                    <a:pt x="269" y="384"/>
                  </a:cubicBezTo>
                  <a:cubicBezTo>
                    <a:pt x="268" y="384"/>
                    <a:pt x="270" y="387"/>
                    <a:pt x="270" y="387"/>
                  </a:cubicBezTo>
                  <a:cubicBezTo>
                    <a:pt x="271" y="390"/>
                    <a:pt x="271" y="390"/>
                    <a:pt x="271" y="390"/>
                  </a:cubicBezTo>
                  <a:cubicBezTo>
                    <a:pt x="271" y="390"/>
                    <a:pt x="270" y="391"/>
                    <a:pt x="270" y="391"/>
                  </a:cubicBezTo>
                  <a:cubicBezTo>
                    <a:pt x="269" y="392"/>
                    <a:pt x="269" y="394"/>
                    <a:pt x="269" y="394"/>
                  </a:cubicBezTo>
                  <a:cubicBezTo>
                    <a:pt x="267" y="394"/>
                    <a:pt x="267" y="394"/>
                    <a:pt x="267" y="394"/>
                  </a:cubicBezTo>
                  <a:cubicBezTo>
                    <a:pt x="266" y="396"/>
                    <a:pt x="266" y="396"/>
                    <a:pt x="266" y="396"/>
                  </a:cubicBezTo>
                  <a:cubicBezTo>
                    <a:pt x="266" y="396"/>
                    <a:pt x="266" y="399"/>
                    <a:pt x="265" y="399"/>
                  </a:cubicBezTo>
                  <a:cubicBezTo>
                    <a:pt x="264" y="399"/>
                    <a:pt x="265" y="401"/>
                    <a:pt x="265" y="401"/>
                  </a:cubicBezTo>
                  <a:cubicBezTo>
                    <a:pt x="264" y="403"/>
                    <a:pt x="264" y="403"/>
                    <a:pt x="264" y="403"/>
                  </a:cubicBezTo>
                  <a:cubicBezTo>
                    <a:pt x="268" y="405"/>
                    <a:pt x="268" y="405"/>
                    <a:pt x="268" y="405"/>
                  </a:cubicBezTo>
                  <a:cubicBezTo>
                    <a:pt x="267" y="407"/>
                    <a:pt x="267" y="407"/>
                    <a:pt x="267" y="407"/>
                  </a:cubicBezTo>
                  <a:cubicBezTo>
                    <a:pt x="267" y="409"/>
                    <a:pt x="267" y="409"/>
                    <a:pt x="267" y="409"/>
                  </a:cubicBezTo>
                  <a:cubicBezTo>
                    <a:pt x="268" y="409"/>
                    <a:pt x="268" y="409"/>
                    <a:pt x="268" y="409"/>
                  </a:cubicBezTo>
                  <a:cubicBezTo>
                    <a:pt x="268" y="409"/>
                    <a:pt x="266" y="410"/>
                    <a:pt x="265" y="410"/>
                  </a:cubicBezTo>
                  <a:cubicBezTo>
                    <a:pt x="264" y="411"/>
                    <a:pt x="263" y="410"/>
                    <a:pt x="262" y="411"/>
                  </a:cubicBezTo>
                  <a:cubicBezTo>
                    <a:pt x="261" y="411"/>
                    <a:pt x="258" y="412"/>
                    <a:pt x="258" y="412"/>
                  </a:cubicBezTo>
                  <a:cubicBezTo>
                    <a:pt x="257" y="416"/>
                    <a:pt x="257" y="416"/>
                    <a:pt x="257" y="416"/>
                  </a:cubicBezTo>
                  <a:cubicBezTo>
                    <a:pt x="255" y="416"/>
                    <a:pt x="255" y="416"/>
                    <a:pt x="255" y="416"/>
                  </a:cubicBezTo>
                  <a:cubicBezTo>
                    <a:pt x="255" y="414"/>
                    <a:pt x="255" y="414"/>
                    <a:pt x="255" y="414"/>
                  </a:cubicBezTo>
                  <a:cubicBezTo>
                    <a:pt x="254" y="413"/>
                    <a:pt x="254" y="413"/>
                    <a:pt x="254" y="413"/>
                  </a:cubicBezTo>
                  <a:cubicBezTo>
                    <a:pt x="254" y="415"/>
                    <a:pt x="254" y="416"/>
                    <a:pt x="254" y="416"/>
                  </a:cubicBezTo>
                  <a:cubicBezTo>
                    <a:pt x="264" y="423"/>
                    <a:pt x="264" y="423"/>
                    <a:pt x="264" y="423"/>
                  </a:cubicBezTo>
                  <a:cubicBezTo>
                    <a:pt x="281" y="427"/>
                    <a:pt x="281" y="427"/>
                    <a:pt x="281" y="427"/>
                  </a:cubicBezTo>
                  <a:cubicBezTo>
                    <a:pt x="285" y="420"/>
                    <a:pt x="285" y="420"/>
                    <a:pt x="285" y="420"/>
                  </a:cubicBezTo>
                  <a:cubicBezTo>
                    <a:pt x="285" y="420"/>
                    <a:pt x="294" y="404"/>
                    <a:pt x="301" y="405"/>
                  </a:cubicBezTo>
                  <a:cubicBezTo>
                    <a:pt x="306" y="406"/>
                    <a:pt x="313" y="408"/>
                    <a:pt x="314" y="408"/>
                  </a:cubicBezTo>
                  <a:cubicBezTo>
                    <a:pt x="313" y="402"/>
                    <a:pt x="302" y="392"/>
                    <a:pt x="304" y="390"/>
                  </a:cubicBezTo>
                  <a:cubicBezTo>
                    <a:pt x="306" y="387"/>
                    <a:pt x="311" y="380"/>
                    <a:pt x="314" y="376"/>
                  </a:cubicBezTo>
                  <a:cubicBezTo>
                    <a:pt x="316" y="372"/>
                    <a:pt x="326" y="369"/>
                    <a:pt x="326" y="369"/>
                  </a:cubicBezTo>
                  <a:cubicBezTo>
                    <a:pt x="334" y="354"/>
                    <a:pt x="334" y="354"/>
                    <a:pt x="334" y="354"/>
                  </a:cubicBezTo>
                  <a:cubicBezTo>
                    <a:pt x="332" y="331"/>
                    <a:pt x="330" y="325"/>
                    <a:pt x="354" y="322"/>
                  </a:cubicBezTo>
                  <a:cubicBezTo>
                    <a:pt x="358" y="321"/>
                    <a:pt x="363" y="318"/>
                    <a:pt x="363" y="318"/>
                  </a:cubicBezTo>
                  <a:cubicBezTo>
                    <a:pt x="371" y="315"/>
                    <a:pt x="371" y="315"/>
                    <a:pt x="371" y="315"/>
                  </a:cubicBezTo>
                  <a:cubicBezTo>
                    <a:pt x="386" y="313"/>
                    <a:pt x="386" y="313"/>
                    <a:pt x="386" y="313"/>
                  </a:cubicBezTo>
                  <a:cubicBezTo>
                    <a:pt x="374" y="320"/>
                    <a:pt x="374" y="320"/>
                    <a:pt x="374" y="320"/>
                  </a:cubicBezTo>
                  <a:cubicBezTo>
                    <a:pt x="365" y="330"/>
                    <a:pt x="365" y="330"/>
                    <a:pt x="365" y="330"/>
                  </a:cubicBezTo>
                  <a:cubicBezTo>
                    <a:pt x="377" y="333"/>
                    <a:pt x="377" y="333"/>
                    <a:pt x="377" y="333"/>
                  </a:cubicBezTo>
                  <a:cubicBezTo>
                    <a:pt x="377" y="333"/>
                    <a:pt x="377" y="342"/>
                    <a:pt x="383" y="340"/>
                  </a:cubicBezTo>
                  <a:cubicBezTo>
                    <a:pt x="388" y="338"/>
                    <a:pt x="400" y="333"/>
                    <a:pt x="402" y="333"/>
                  </a:cubicBezTo>
                  <a:cubicBezTo>
                    <a:pt x="404" y="332"/>
                    <a:pt x="415" y="329"/>
                    <a:pt x="418" y="329"/>
                  </a:cubicBezTo>
                  <a:cubicBezTo>
                    <a:pt x="421" y="329"/>
                    <a:pt x="437" y="327"/>
                    <a:pt x="437" y="327"/>
                  </a:cubicBezTo>
                  <a:cubicBezTo>
                    <a:pt x="439" y="336"/>
                    <a:pt x="439" y="336"/>
                    <a:pt x="439" y="336"/>
                  </a:cubicBezTo>
                  <a:cubicBezTo>
                    <a:pt x="432" y="345"/>
                    <a:pt x="432" y="345"/>
                    <a:pt x="432" y="345"/>
                  </a:cubicBezTo>
                  <a:cubicBezTo>
                    <a:pt x="423" y="354"/>
                    <a:pt x="423" y="354"/>
                    <a:pt x="423" y="354"/>
                  </a:cubicBezTo>
                  <a:cubicBezTo>
                    <a:pt x="409" y="367"/>
                    <a:pt x="409" y="367"/>
                    <a:pt x="409" y="367"/>
                  </a:cubicBezTo>
                  <a:cubicBezTo>
                    <a:pt x="409" y="367"/>
                    <a:pt x="405" y="374"/>
                    <a:pt x="407" y="375"/>
                  </a:cubicBezTo>
                  <a:cubicBezTo>
                    <a:pt x="409" y="376"/>
                    <a:pt x="424" y="374"/>
                    <a:pt x="424" y="374"/>
                  </a:cubicBezTo>
                  <a:cubicBezTo>
                    <a:pt x="441" y="375"/>
                    <a:pt x="441" y="375"/>
                    <a:pt x="441" y="375"/>
                  </a:cubicBezTo>
                  <a:cubicBezTo>
                    <a:pt x="441" y="375"/>
                    <a:pt x="444" y="376"/>
                    <a:pt x="446" y="382"/>
                  </a:cubicBezTo>
                  <a:cubicBezTo>
                    <a:pt x="449" y="389"/>
                    <a:pt x="451" y="392"/>
                    <a:pt x="452" y="394"/>
                  </a:cubicBezTo>
                  <a:cubicBezTo>
                    <a:pt x="454" y="397"/>
                    <a:pt x="458" y="403"/>
                    <a:pt x="458" y="403"/>
                  </a:cubicBezTo>
                  <a:cubicBezTo>
                    <a:pt x="458" y="403"/>
                    <a:pt x="454" y="407"/>
                    <a:pt x="459" y="406"/>
                  </a:cubicBezTo>
                  <a:cubicBezTo>
                    <a:pt x="465" y="406"/>
                    <a:pt x="469" y="405"/>
                    <a:pt x="469" y="405"/>
                  </a:cubicBezTo>
                  <a:cubicBezTo>
                    <a:pt x="469" y="405"/>
                    <a:pt x="470" y="399"/>
                    <a:pt x="472" y="397"/>
                  </a:cubicBezTo>
                  <a:cubicBezTo>
                    <a:pt x="475" y="396"/>
                    <a:pt x="478" y="393"/>
                    <a:pt x="478" y="393"/>
                  </a:cubicBezTo>
                  <a:cubicBezTo>
                    <a:pt x="478" y="393"/>
                    <a:pt x="477" y="387"/>
                    <a:pt x="480" y="385"/>
                  </a:cubicBezTo>
                  <a:cubicBezTo>
                    <a:pt x="483" y="384"/>
                    <a:pt x="487" y="383"/>
                    <a:pt x="491" y="382"/>
                  </a:cubicBezTo>
                  <a:cubicBezTo>
                    <a:pt x="495" y="380"/>
                    <a:pt x="499" y="373"/>
                    <a:pt x="499" y="373"/>
                  </a:cubicBezTo>
                  <a:cubicBezTo>
                    <a:pt x="504" y="369"/>
                    <a:pt x="504" y="369"/>
                    <a:pt x="504" y="369"/>
                  </a:cubicBezTo>
                  <a:cubicBezTo>
                    <a:pt x="516" y="365"/>
                    <a:pt x="516" y="365"/>
                    <a:pt x="516" y="365"/>
                  </a:cubicBezTo>
                  <a:cubicBezTo>
                    <a:pt x="515" y="355"/>
                    <a:pt x="515" y="355"/>
                    <a:pt x="515" y="355"/>
                  </a:cubicBezTo>
                  <a:cubicBezTo>
                    <a:pt x="515" y="355"/>
                    <a:pt x="516" y="353"/>
                    <a:pt x="519" y="353"/>
                  </a:cubicBezTo>
                  <a:cubicBezTo>
                    <a:pt x="521" y="352"/>
                    <a:pt x="542" y="345"/>
                    <a:pt x="542" y="345"/>
                  </a:cubicBezTo>
                  <a:cubicBezTo>
                    <a:pt x="548" y="335"/>
                    <a:pt x="548" y="335"/>
                    <a:pt x="548" y="335"/>
                  </a:cubicBezTo>
                  <a:cubicBezTo>
                    <a:pt x="548" y="325"/>
                    <a:pt x="548" y="325"/>
                    <a:pt x="548" y="325"/>
                  </a:cubicBezTo>
                  <a:cubicBezTo>
                    <a:pt x="548" y="325"/>
                    <a:pt x="550" y="319"/>
                    <a:pt x="546" y="319"/>
                  </a:cubicBezTo>
                  <a:cubicBezTo>
                    <a:pt x="542" y="319"/>
                    <a:pt x="532" y="329"/>
                    <a:pt x="532" y="329"/>
                  </a:cubicBezTo>
                  <a:cubicBezTo>
                    <a:pt x="521" y="330"/>
                    <a:pt x="521" y="330"/>
                    <a:pt x="521" y="330"/>
                  </a:cubicBezTo>
                  <a:cubicBezTo>
                    <a:pt x="521" y="330"/>
                    <a:pt x="516" y="339"/>
                    <a:pt x="514" y="339"/>
                  </a:cubicBezTo>
                  <a:cubicBezTo>
                    <a:pt x="512" y="340"/>
                    <a:pt x="506" y="342"/>
                    <a:pt x="504" y="341"/>
                  </a:cubicBezTo>
                  <a:cubicBezTo>
                    <a:pt x="502" y="341"/>
                    <a:pt x="505" y="352"/>
                    <a:pt x="498" y="339"/>
                  </a:cubicBezTo>
                  <a:cubicBezTo>
                    <a:pt x="491" y="326"/>
                    <a:pt x="488" y="326"/>
                    <a:pt x="488" y="326"/>
                  </a:cubicBezTo>
                  <a:cubicBezTo>
                    <a:pt x="481" y="326"/>
                    <a:pt x="481" y="326"/>
                    <a:pt x="481" y="326"/>
                  </a:cubicBezTo>
                  <a:cubicBezTo>
                    <a:pt x="481" y="326"/>
                    <a:pt x="475" y="329"/>
                    <a:pt x="474" y="327"/>
                  </a:cubicBezTo>
                  <a:cubicBezTo>
                    <a:pt x="474" y="325"/>
                    <a:pt x="471" y="319"/>
                    <a:pt x="471" y="319"/>
                  </a:cubicBezTo>
                  <a:cubicBezTo>
                    <a:pt x="461" y="319"/>
                    <a:pt x="461" y="319"/>
                    <a:pt x="461" y="319"/>
                  </a:cubicBezTo>
                  <a:cubicBezTo>
                    <a:pt x="457" y="321"/>
                    <a:pt x="457" y="321"/>
                    <a:pt x="457" y="321"/>
                  </a:cubicBezTo>
                  <a:cubicBezTo>
                    <a:pt x="442" y="320"/>
                    <a:pt x="442" y="320"/>
                    <a:pt x="442" y="320"/>
                  </a:cubicBezTo>
                  <a:cubicBezTo>
                    <a:pt x="436" y="316"/>
                    <a:pt x="436" y="316"/>
                    <a:pt x="436" y="316"/>
                  </a:cubicBezTo>
                  <a:cubicBezTo>
                    <a:pt x="444" y="312"/>
                    <a:pt x="444" y="312"/>
                    <a:pt x="444" y="312"/>
                  </a:cubicBezTo>
                  <a:cubicBezTo>
                    <a:pt x="444" y="312"/>
                    <a:pt x="447" y="315"/>
                    <a:pt x="448" y="315"/>
                  </a:cubicBezTo>
                  <a:cubicBezTo>
                    <a:pt x="450" y="314"/>
                    <a:pt x="448" y="311"/>
                    <a:pt x="450" y="310"/>
                  </a:cubicBezTo>
                  <a:cubicBezTo>
                    <a:pt x="453" y="309"/>
                    <a:pt x="456" y="306"/>
                    <a:pt x="459" y="308"/>
                  </a:cubicBezTo>
                  <a:cubicBezTo>
                    <a:pt x="462" y="309"/>
                    <a:pt x="459" y="315"/>
                    <a:pt x="464" y="311"/>
                  </a:cubicBezTo>
                  <a:cubicBezTo>
                    <a:pt x="469" y="307"/>
                    <a:pt x="474" y="308"/>
                    <a:pt x="474" y="308"/>
                  </a:cubicBezTo>
                  <a:cubicBezTo>
                    <a:pt x="480" y="298"/>
                    <a:pt x="480" y="298"/>
                    <a:pt x="480" y="298"/>
                  </a:cubicBezTo>
                  <a:cubicBezTo>
                    <a:pt x="484" y="289"/>
                    <a:pt x="484" y="289"/>
                    <a:pt x="484" y="289"/>
                  </a:cubicBezTo>
                  <a:cubicBezTo>
                    <a:pt x="484" y="289"/>
                    <a:pt x="486" y="290"/>
                    <a:pt x="488" y="291"/>
                  </a:cubicBezTo>
                  <a:cubicBezTo>
                    <a:pt x="491" y="291"/>
                    <a:pt x="498" y="279"/>
                    <a:pt x="498" y="279"/>
                  </a:cubicBezTo>
                  <a:cubicBezTo>
                    <a:pt x="498" y="279"/>
                    <a:pt x="499" y="267"/>
                    <a:pt x="501" y="267"/>
                  </a:cubicBezTo>
                  <a:cubicBezTo>
                    <a:pt x="503" y="266"/>
                    <a:pt x="518" y="261"/>
                    <a:pt x="518" y="261"/>
                  </a:cubicBezTo>
                  <a:cubicBezTo>
                    <a:pt x="528" y="255"/>
                    <a:pt x="528" y="255"/>
                    <a:pt x="528" y="255"/>
                  </a:cubicBezTo>
                  <a:cubicBezTo>
                    <a:pt x="528" y="255"/>
                    <a:pt x="533" y="248"/>
                    <a:pt x="535" y="247"/>
                  </a:cubicBezTo>
                  <a:cubicBezTo>
                    <a:pt x="537" y="247"/>
                    <a:pt x="539" y="243"/>
                    <a:pt x="541" y="238"/>
                  </a:cubicBezTo>
                  <a:cubicBezTo>
                    <a:pt x="544" y="234"/>
                    <a:pt x="546" y="231"/>
                    <a:pt x="546" y="231"/>
                  </a:cubicBezTo>
                  <a:cubicBezTo>
                    <a:pt x="546" y="231"/>
                    <a:pt x="558" y="228"/>
                    <a:pt x="557" y="227"/>
                  </a:cubicBezTo>
                  <a:cubicBezTo>
                    <a:pt x="557" y="225"/>
                    <a:pt x="552" y="221"/>
                    <a:pt x="558" y="221"/>
                  </a:cubicBezTo>
                  <a:cubicBezTo>
                    <a:pt x="564" y="221"/>
                    <a:pt x="564" y="221"/>
                    <a:pt x="567" y="219"/>
                  </a:cubicBezTo>
                  <a:cubicBezTo>
                    <a:pt x="569" y="218"/>
                    <a:pt x="568" y="217"/>
                    <a:pt x="569" y="214"/>
                  </a:cubicBezTo>
                  <a:cubicBezTo>
                    <a:pt x="571" y="212"/>
                    <a:pt x="572" y="209"/>
                    <a:pt x="572" y="207"/>
                  </a:cubicBezTo>
                  <a:cubicBezTo>
                    <a:pt x="571" y="205"/>
                    <a:pt x="566" y="197"/>
                    <a:pt x="566" y="195"/>
                  </a:cubicBezTo>
                  <a:cubicBezTo>
                    <a:pt x="565" y="192"/>
                    <a:pt x="566" y="186"/>
                    <a:pt x="566" y="186"/>
                  </a:cubicBezTo>
                  <a:cubicBezTo>
                    <a:pt x="566" y="186"/>
                    <a:pt x="569" y="185"/>
                    <a:pt x="572" y="184"/>
                  </a:cubicBezTo>
                  <a:cubicBezTo>
                    <a:pt x="574" y="182"/>
                    <a:pt x="578" y="175"/>
                    <a:pt x="578" y="175"/>
                  </a:cubicBezTo>
                  <a:cubicBezTo>
                    <a:pt x="579" y="170"/>
                    <a:pt x="579" y="170"/>
                    <a:pt x="579" y="170"/>
                  </a:cubicBezTo>
                  <a:cubicBezTo>
                    <a:pt x="579" y="170"/>
                    <a:pt x="583" y="167"/>
                    <a:pt x="584" y="167"/>
                  </a:cubicBezTo>
                  <a:cubicBezTo>
                    <a:pt x="586" y="166"/>
                    <a:pt x="602" y="160"/>
                    <a:pt x="603" y="160"/>
                  </a:cubicBezTo>
                  <a:cubicBezTo>
                    <a:pt x="604" y="160"/>
                    <a:pt x="614" y="161"/>
                    <a:pt x="611" y="156"/>
                  </a:cubicBezTo>
                  <a:cubicBezTo>
                    <a:pt x="608" y="152"/>
                    <a:pt x="607" y="150"/>
                    <a:pt x="606" y="147"/>
                  </a:cubicBezTo>
                  <a:cubicBezTo>
                    <a:pt x="605" y="144"/>
                    <a:pt x="605" y="137"/>
                    <a:pt x="605" y="136"/>
                  </a:cubicBezTo>
                  <a:cubicBezTo>
                    <a:pt x="606" y="135"/>
                    <a:pt x="614" y="132"/>
                    <a:pt x="605" y="131"/>
                  </a:cubicBezTo>
                  <a:cubicBezTo>
                    <a:pt x="596" y="130"/>
                    <a:pt x="603" y="127"/>
                    <a:pt x="601" y="125"/>
                  </a:cubicBezTo>
                  <a:cubicBezTo>
                    <a:pt x="598" y="123"/>
                    <a:pt x="592" y="119"/>
                    <a:pt x="592" y="119"/>
                  </a:cubicBezTo>
                  <a:cubicBezTo>
                    <a:pt x="589" y="119"/>
                    <a:pt x="589" y="119"/>
                    <a:pt x="589" y="119"/>
                  </a:cubicBezTo>
                  <a:cubicBezTo>
                    <a:pt x="590" y="109"/>
                    <a:pt x="590" y="109"/>
                    <a:pt x="590" y="109"/>
                  </a:cubicBezTo>
                  <a:cubicBezTo>
                    <a:pt x="590" y="109"/>
                    <a:pt x="593" y="105"/>
                    <a:pt x="594" y="105"/>
                  </a:cubicBezTo>
                  <a:cubicBezTo>
                    <a:pt x="595" y="104"/>
                    <a:pt x="596" y="100"/>
                    <a:pt x="594" y="100"/>
                  </a:cubicBezTo>
                  <a:cubicBezTo>
                    <a:pt x="592" y="101"/>
                    <a:pt x="586" y="102"/>
                    <a:pt x="586" y="102"/>
                  </a:cubicBezTo>
                  <a:cubicBezTo>
                    <a:pt x="586" y="102"/>
                    <a:pt x="581" y="102"/>
                    <a:pt x="582" y="100"/>
                  </a:cubicBezTo>
                  <a:cubicBezTo>
                    <a:pt x="582" y="97"/>
                    <a:pt x="584" y="97"/>
                    <a:pt x="587" y="94"/>
                  </a:cubicBezTo>
                  <a:cubicBezTo>
                    <a:pt x="590" y="91"/>
                    <a:pt x="591" y="89"/>
                    <a:pt x="591" y="89"/>
                  </a:cubicBezTo>
                  <a:cubicBezTo>
                    <a:pt x="590" y="83"/>
                    <a:pt x="590" y="83"/>
                    <a:pt x="590" y="83"/>
                  </a:cubicBezTo>
                  <a:cubicBezTo>
                    <a:pt x="590" y="83"/>
                    <a:pt x="590" y="79"/>
                    <a:pt x="589" y="79"/>
                  </a:cubicBezTo>
                  <a:cubicBezTo>
                    <a:pt x="589" y="78"/>
                    <a:pt x="583" y="66"/>
                    <a:pt x="583" y="66"/>
                  </a:cubicBezTo>
                  <a:cubicBezTo>
                    <a:pt x="583" y="66"/>
                    <a:pt x="577" y="64"/>
                    <a:pt x="576" y="66"/>
                  </a:cubicBezTo>
                  <a:cubicBezTo>
                    <a:pt x="576" y="68"/>
                    <a:pt x="574" y="72"/>
                    <a:pt x="574" y="72"/>
                  </a:cubicBezTo>
                  <a:cubicBezTo>
                    <a:pt x="567" y="72"/>
                    <a:pt x="567" y="72"/>
                    <a:pt x="567" y="72"/>
                  </a:cubicBezTo>
                  <a:cubicBezTo>
                    <a:pt x="563" y="69"/>
                    <a:pt x="563" y="69"/>
                    <a:pt x="563" y="69"/>
                  </a:cubicBezTo>
                  <a:cubicBezTo>
                    <a:pt x="555" y="67"/>
                    <a:pt x="555" y="67"/>
                    <a:pt x="555" y="67"/>
                  </a:cubicBezTo>
                  <a:cubicBezTo>
                    <a:pt x="555" y="67"/>
                    <a:pt x="554" y="68"/>
                    <a:pt x="553" y="69"/>
                  </a:cubicBezTo>
                  <a:cubicBezTo>
                    <a:pt x="553" y="70"/>
                    <a:pt x="545" y="65"/>
                    <a:pt x="545" y="65"/>
                  </a:cubicBezTo>
                  <a:cubicBezTo>
                    <a:pt x="545" y="65"/>
                    <a:pt x="542" y="69"/>
                    <a:pt x="541" y="70"/>
                  </a:cubicBezTo>
                  <a:cubicBezTo>
                    <a:pt x="541" y="70"/>
                    <a:pt x="533" y="68"/>
                    <a:pt x="533" y="68"/>
                  </a:cubicBezTo>
                  <a:cubicBezTo>
                    <a:pt x="525" y="69"/>
                    <a:pt x="525" y="69"/>
                    <a:pt x="525" y="69"/>
                  </a:cubicBezTo>
                  <a:cubicBezTo>
                    <a:pt x="518" y="70"/>
                    <a:pt x="518" y="70"/>
                    <a:pt x="518" y="70"/>
                  </a:cubicBezTo>
                  <a:cubicBezTo>
                    <a:pt x="512" y="67"/>
                    <a:pt x="512" y="67"/>
                    <a:pt x="512" y="67"/>
                  </a:cubicBezTo>
                  <a:cubicBezTo>
                    <a:pt x="510" y="70"/>
                    <a:pt x="510" y="70"/>
                    <a:pt x="510" y="70"/>
                  </a:cubicBezTo>
                  <a:cubicBezTo>
                    <a:pt x="511" y="75"/>
                    <a:pt x="511" y="75"/>
                    <a:pt x="511" y="75"/>
                  </a:cubicBezTo>
                  <a:cubicBezTo>
                    <a:pt x="506" y="78"/>
                    <a:pt x="506" y="78"/>
                    <a:pt x="506" y="78"/>
                  </a:cubicBezTo>
                  <a:cubicBezTo>
                    <a:pt x="500" y="74"/>
                    <a:pt x="500" y="74"/>
                    <a:pt x="500" y="74"/>
                  </a:cubicBezTo>
                  <a:cubicBezTo>
                    <a:pt x="495" y="73"/>
                    <a:pt x="495" y="73"/>
                    <a:pt x="495" y="73"/>
                  </a:cubicBezTo>
                  <a:cubicBezTo>
                    <a:pt x="488" y="66"/>
                    <a:pt x="488" y="66"/>
                    <a:pt x="488" y="66"/>
                  </a:cubicBezTo>
                  <a:cubicBezTo>
                    <a:pt x="482" y="64"/>
                    <a:pt x="482" y="64"/>
                    <a:pt x="482" y="64"/>
                  </a:cubicBezTo>
                  <a:cubicBezTo>
                    <a:pt x="476" y="61"/>
                    <a:pt x="476" y="61"/>
                    <a:pt x="476" y="61"/>
                  </a:cubicBezTo>
                  <a:cubicBezTo>
                    <a:pt x="476" y="61"/>
                    <a:pt x="473" y="69"/>
                    <a:pt x="472" y="70"/>
                  </a:cubicBezTo>
                  <a:cubicBezTo>
                    <a:pt x="471" y="70"/>
                    <a:pt x="466" y="72"/>
                    <a:pt x="465" y="72"/>
                  </a:cubicBezTo>
                  <a:cubicBezTo>
                    <a:pt x="463" y="73"/>
                    <a:pt x="462" y="78"/>
                    <a:pt x="462" y="78"/>
                  </a:cubicBezTo>
                  <a:cubicBezTo>
                    <a:pt x="457" y="81"/>
                    <a:pt x="457" y="81"/>
                    <a:pt x="457" y="81"/>
                  </a:cubicBezTo>
                  <a:cubicBezTo>
                    <a:pt x="457" y="81"/>
                    <a:pt x="454" y="79"/>
                    <a:pt x="452" y="79"/>
                  </a:cubicBezTo>
                  <a:cubicBezTo>
                    <a:pt x="451" y="79"/>
                    <a:pt x="450" y="80"/>
                    <a:pt x="450" y="80"/>
                  </a:cubicBezTo>
                  <a:cubicBezTo>
                    <a:pt x="448" y="83"/>
                    <a:pt x="448" y="83"/>
                    <a:pt x="448" y="83"/>
                  </a:cubicBezTo>
                  <a:cubicBezTo>
                    <a:pt x="448" y="83"/>
                    <a:pt x="447" y="83"/>
                    <a:pt x="444" y="81"/>
                  </a:cubicBezTo>
                  <a:cubicBezTo>
                    <a:pt x="442" y="80"/>
                    <a:pt x="439" y="78"/>
                    <a:pt x="439" y="78"/>
                  </a:cubicBezTo>
                  <a:cubicBezTo>
                    <a:pt x="436" y="77"/>
                    <a:pt x="436" y="77"/>
                    <a:pt x="436" y="77"/>
                  </a:cubicBezTo>
                  <a:cubicBezTo>
                    <a:pt x="436" y="77"/>
                    <a:pt x="427" y="81"/>
                    <a:pt x="426" y="82"/>
                  </a:cubicBezTo>
                  <a:cubicBezTo>
                    <a:pt x="426" y="83"/>
                    <a:pt x="424" y="86"/>
                    <a:pt x="424" y="86"/>
                  </a:cubicBezTo>
                  <a:cubicBezTo>
                    <a:pt x="419" y="82"/>
                    <a:pt x="419" y="82"/>
                    <a:pt x="419" y="82"/>
                  </a:cubicBezTo>
                  <a:cubicBezTo>
                    <a:pt x="413" y="78"/>
                    <a:pt x="413" y="78"/>
                    <a:pt x="413" y="78"/>
                  </a:cubicBezTo>
                  <a:cubicBezTo>
                    <a:pt x="412" y="71"/>
                    <a:pt x="412" y="71"/>
                    <a:pt x="412" y="71"/>
                  </a:cubicBezTo>
                  <a:cubicBezTo>
                    <a:pt x="401" y="61"/>
                    <a:pt x="401" y="61"/>
                    <a:pt x="401" y="61"/>
                  </a:cubicBezTo>
                  <a:cubicBezTo>
                    <a:pt x="399" y="51"/>
                    <a:pt x="399" y="51"/>
                    <a:pt x="399" y="51"/>
                  </a:cubicBezTo>
                  <a:cubicBezTo>
                    <a:pt x="391" y="45"/>
                    <a:pt x="391" y="45"/>
                    <a:pt x="391" y="45"/>
                  </a:cubicBezTo>
                  <a:cubicBezTo>
                    <a:pt x="386" y="51"/>
                    <a:pt x="386" y="51"/>
                    <a:pt x="386" y="51"/>
                  </a:cubicBezTo>
                  <a:cubicBezTo>
                    <a:pt x="378" y="50"/>
                    <a:pt x="378" y="50"/>
                    <a:pt x="378" y="50"/>
                  </a:cubicBezTo>
                  <a:cubicBezTo>
                    <a:pt x="370" y="52"/>
                    <a:pt x="370" y="52"/>
                    <a:pt x="370" y="52"/>
                  </a:cubicBezTo>
                  <a:cubicBezTo>
                    <a:pt x="370" y="52"/>
                    <a:pt x="365" y="57"/>
                    <a:pt x="365" y="55"/>
                  </a:cubicBezTo>
                  <a:cubicBezTo>
                    <a:pt x="364" y="53"/>
                    <a:pt x="366" y="49"/>
                    <a:pt x="366" y="47"/>
                  </a:cubicBezTo>
                  <a:cubicBezTo>
                    <a:pt x="365" y="46"/>
                    <a:pt x="360" y="49"/>
                    <a:pt x="361" y="45"/>
                  </a:cubicBezTo>
                  <a:cubicBezTo>
                    <a:pt x="362" y="43"/>
                    <a:pt x="361" y="40"/>
                    <a:pt x="360" y="39"/>
                  </a:cubicBezTo>
                  <a:cubicBezTo>
                    <a:pt x="358" y="37"/>
                    <a:pt x="352" y="37"/>
                    <a:pt x="354" y="33"/>
                  </a:cubicBezTo>
                  <a:cubicBezTo>
                    <a:pt x="356" y="30"/>
                    <a:pt x="361" y="28"/>
                    <a:pt x="361" y="28"/>
                  </a:cubicBezTo>
                  <a:cubicBezTo>
                    <a:pt x="361" y="26"/>
                    <a:pt x="361" y="26"/>
                    <a:pt x="361" y="26"/>
                  </a:cubicBezTo>
                  <a:cubicBezTo>
                    <a:pt x="357" y="22"/>
                    <a:pt x="357" y="22"/>
                    <a:pt x="357" y="22"/>
                  </a:cubicBezTo>
                  <a:cubicBezTo>
                    <a:pt x="346" y="17"/>
                    <a:pt x="346" y="17"/>
                    <a:pt x="346" y="17"/>
                  </a:cubicBezTo>
                  <a:cubicBezTo>
                    <a:pt x="346" y="17"/>
                    <a:pt x="345" y="11"/>
                    <a:pt x="343" y="11"/>
                  </a:cubicBezTo>
                  <a:cubicBezTo>
                    <a:pt x="342" y="10"/>
                    <a:pt x="339" y="7"/>
                    <a:pt x="339" y="7"/>
                  </a:cubicBezTo>
                  <a:cubicBezTo>
                    <a:pt x="339" y="7"/>
                    <a:pt x="336" y="3"/>
                    <a:pt x="332" y="2"/>
                  </a:cubicBezTo>
                  <a:cubicBezTo>
                    <a:pt x="328" y="0"/>
                    <a:pt x="325" y="9"/>
                    <a:pt x="325" y="9"/>
                  </a:cubicBezTo>
                  <a:cubicBezTo>
                    <a:pt x="321" y="5"/>
                    <a:pt x="321" y="5"/>
                    <a:pt x="321" y="5"/>
                  </a:cubicBezTo>
                  <a:cubicBezTo>
                    <a:pt x="313" y="8"/>
                    <a:pt x="313" y="8"/>
                    <a:pt x="313" y="8"/>
                  </a:cubicBezTo>
                  <a:cubicBezTo>
                    <a:pt x="307" y="17"/>
                    <a:pt x="307" y="17"/>
                    <a:pt x="307" y="17"/>
                  </a:cubicBezTo>
                  <a:cubicBezTo>
                    <a:pt x="303" y="18"/>
                    <a:pt x="303" y="18"/>
                    <a:pt x="303" y="18"/>
                  </a:cubicBezTo>
                  <a:cubicBezTo>
                    <a:pt x="297" y="19"/>
                    <a:pt x="297" y="19"/>
                    <a:pt x="297" y="19"/>
                  </a:cubicBezTo>
                  <a:cubicBezTo>
                    <a:pt x="288" y="21"/>
                    <a:pt x="288" y="21"/>
                    <a:pt x="288" y="21"/>
                  </a:cubicBezTo>
                  <a:cubicBezTo>
                    <a:pt x="286" y="27"/>
                    <a:pt x="286" y="27"/>
                    <a:pt x="286" y="27"/>
                  </a:cubicBezTo>
                  <a:cubicBezTo>
                    <a:pt x="287" y="33"/>
                    <a:pt x="287" y="33"/>
                    <a:pt x="287" y="33"/>
                  </a:cubicBezTo>
                  <a:cubicBezTo>
                    <a:pt x="282" y="37"/>
                    <a:pt x="282" y="37"/>
                    <a:pt x="282" y="37"/>
                  </a:cubicBezTo>
                  <a:cubicBezTo>
                    <a:pt x="270" y="36"/>
                    <a:pt x="270" y="36"/>
                    <a:pt x="270" y="36"/>
                  </a:cubicBezTo>
                  <a:cubicBezTo>
                    <a:pt x="262" y="38"/>
                    <a:pt x="262" y="38"/>
                    <a:pt x="262" y="38"/>
                  </a:cubicBezTo>
                  <a:cubicBezTo>
                    <a:pt x="258" y="44"/>
                    <a:pt x="258" y="44"/>
                    <a:pt x="258" y="44"/>
                  </a:cubicBezTo>
                  <a:cubicBezTo>
                    <a:pt x="246" y="44"/>
                    <a:pt x="246" y="44"/>
                    <a:pt x="246" y="44"/>
                  </a:cubicBezTo>
                  <a:cubicBezTo>
                    <a:pt x="244" y="56"/>
                    <a:pt x="244" y="56"/>
                    <a:pt x="244" y="56"/>
                  </a:cubicBezTo>
                  <a:cubicBezTo>
                    <a:pt x="241" y="64"/>
                    <a:pt x="241" y="64"/>
                    <a:pt x="241" y="64"/>
                  </a:cubicBezTo>
                  <a:cubicBezTo>
                    <a:pt x="238" y="73"/>
                    <a:pt x="238" y="73"/>
                    <a:pt x="238" y="73"/>
                  </a:cubicBezTo>
                  <a:cubicBezTo>
                    <a:pt x="240" y="78"/>
                    <a:pt x="240" y="78"/>
                    <a:pt x="240" y="78"/>
                  </a:cubicBezTo>
                  <a:cubicBezTo>
                    <a:pt x="243" y="85"/>
                    <a:pt x="243" y="85"/>
                    <a:pt x="243" y="85"/>
                  </a:cubicBezTo>
                  <a:cubicBezTo>
                    <a:pt x="249" y="92"/>
                    <a:pt x="249" y="92"/>
                    <a:pt x="249" y="92"/>
                  </a:cubicBezTo>
                  <a:cubicBezTo>
                    <a:pt x="249" y="92"/>
                    <a:pt x="249" y="92"/>
                    <a:pt x="249" y="92"/>
                  </a:cubicBezTo>
                  <a:cubicBezTo>
                    <a:pt x="243" y="94"/>
                    <a:pt x="243" y="94"/>
                    <a:pt x="243" y="94"/>
                  </a:cubicBezTo>
                  <a:cubicBezTo>
                    <a:pt x="239" y="95"/>
                    <a:pt x="239" y="95"/>
                    <a:pt x="239" y="95"/>
                  </a:cubicBezTo>
                  <a:cubicBezTo>
                    <a:pt x="235" y="89"/>
                    <a:pt x="235" y="89"/>
                    <a:pt x="235" y="89"/>
                  </a:cubicBezTo>
                  <a:cubicBezTo>
                    <a:pt x="229" y="87"/>
                    <a:pt x="229" y="87"/>
                    <a:pt x="229" y="87"/>
                  </a:cubicBezTo>
                  <a:cubicBezTo>
                    <a:pt x="222" y="90"/>
                    <a:pt x="222" y="90"/>
                    <a:pt x="222" y="90"/>
                  </a:cubicBezTo>
                  <a:cubicBezTo>
                    <a:pt x="215" y="92"/>
                    <a:pt x="215" y="92"/>
                    <a:pt x="215" y="92"/>
                  </a:cubicBezTo>
                  <a:cubicBezTo>
                    <a:pt x="213" y="92"/>
                    <a:pt x="213" y="92"/>
                    <a:pt x="213" y="92"/>
                  </a:cubicBezTo>
                  <a:cubicBezTo>
                    <a:pt x="211" y="96"/>
                    <a:pt x="211" y="96"/>
                    <a:pt x="211" y="96"/>
                  </a:cubicBezTo>
                  <a:cubicBezTo>
                    <a:pt x="205" y="99"/>
                    <a:pt x="205" y="99"/>
                    <a:pt x="205" y="99"/>
                  </a:cubicBezTo>
                  <a:cubicBezTo>
                    <a:pt x="205" y="99"/>
                    <a:pt x="203" y="97"/>
                    <a:pt x="202" y="96"/>
                  </a:cubicBezTo>
                  <a:cubicBezTo>
                    <a:pt x="201" y="95"/>
                    <a:pt x="198" y="93"/>
                    <a:pt x="198" y="93"/>
                  </a:cubicBezTo>
                  <a:cubicBezTo>
                    <a:pt x="198" y="93"/>
                    <a:pt x="197" y="91"/>
                    <a:pt x="196" y="90"/>
                  </a:cubicBezTo>
                  <a:cubicBezTo>
                    <a:pt x="195" y="90"/>
                    <a:pt x="189" y="94"/>
                    <a:pt x="189" y="94"/>
                  </a:cubicBezTo>
                  <a:cubicBezTo>
                    <a:pt x="189" y="94"/>
                    <a:pt x="184" y="97"/>
                    <a:pt x="184" y="98"/>
                  </a:cubicBezTo>
                  <a:cubicBezTo>
                    <a:pt x="185" y="98"/>
                    <a:pt x="184" y="103"/>
                    <a:pt x="184" y="103"/>
                  </a:cubicBezTo>
                  <a:cubicBezTo>
                    <a:pt x="177" y="97"/>
                    <a:pt x="177" y="97"/>
                    <a:pt x="177" y="97"/>
                  </a:cubicBezTo>
                  <a:cubicBezTo>
                    <a:pt x="172" y="101"/>
                    <a:pt x="172" y="101"/>
                    <a:pt x="172" y="101"/>
                  </a:cubicBezTo>
                  <a:cubicBezTo>
                    <a:pt x="168" y="98"/>
                    <a:pt x="168" y="98"/>
                    <a:pt x="168" y="98"/>
                  </a:cubicBezTo>
                  <a:cubicBezTo>
                    <a:pt x="166" y="97"/>
                    <a:pt x="166" y="97"/>
                    <a:pt x="166" y="97"/>
                  </a:cubicBezTo>
                  <a:cubicBezTo>
                    <a:pt x="160" y="104"/>
                    <a:pt x="160" y="104"/>
                    <a:pt x="160" y="104"/>
                  </a:cubicBezTo>
                  <a:cubicBezTo>
                    <a:pt x="156" y="102"/>
                    <a:pt x="156" y="102"/>
                    <a:pt x="156" y="102"/>
                  </a:cubicBezTo>
                  <a:cubicBezTo>
                    <a:pt x="154" y="109"/>
                    <a:pt x="154" y="109"/>
                    <a:pt x="154" y="109"/>
                  </a:cubicBezTo>
                  <a:cubicBezTo>
                    <a:pt x="149" y="105"/>
                    <a:pt x="149" y="105"/>
                    <a:pt x="149" y="105"/>
                  </a:cubicBezTo>
                  <a:cubicBezTo>
                    <a:pt x="149" y="105"/>
                    <a:pt x="144" y="104"/>
                    <a:pt x="143" y="104"/>
                  </a:cubicBezTo>
                  <a:cubicBezTo>
                    <a:pt x="142" y="104"/>
                    <a:pt x="139" y="108"/>
                    <a:pt x="139" y="108"/>
                  </a:cubicBezTo>
                  <a:cubicBezTo>
                    <a:pt x="134" y="104"/>
                    <a:pt x="134" y="104"/>
                    <a:pt x="134" y="104"/>
                  </a:cubicBezTo>
                  <a:cubicBezTo>
                    <a:pt x="130" y="101"/>
                    <a:pt x="130" y="101"/>
                    <a:pt x="130" y="101"/>
                  </a:cubicBezTo>
                  <a:cubicBezTo>
                    <a:pt x="130" y="101"/>
                    <a:pt x="119" y="102"/>
                    <a:pt x="118" y="102"/>
                  </a:cubicBezTo>
                  <a:cubicBezTo>
                    <a:pt x="117" y="102"/>
                    <a:pt x="110" y="101"/>
                    <a:pt x="110" y="101"/>
                  </a:cubicBezTo>
                  <a:cubicBezTo>
                    <a:pt x="101" y="103"/>
                    <a:pt x="101" y="103"/>
                    <a:pt x="101" y="103"/>
                  </a:cubicBezTo>
                  <a:cubicBezTo>
                    <a:pt x="88" y="103"/>
                    <a:pt x="88" y="103"/>
                    <a:pt x="88" y="103"/>
                  </a:cubicBezTo>
                  <a:cubicBezTo>
                    <a:pt x="76" y="104"/>
                    <a:pt x="76" y="104"/>
                    <a:pt x="76" y="104"/>
                  </a:cubicBezTo>
                  <a:cubicBezTo>
                    <a:pt x="67" y="104"/>
                    <a:pt x="67" y="104"/>
                    <a:pt x="67" y="104"/>
                  </a:cubicBezTo>
                  <a:cubicBezTo>
                    <a:pt x="60" y="109"/>
                    <a:pt x="60" y="109"/>
                    <a:pt x="60" y="109"/>
                  </a:cubicBezTo>
                  <a:cubicBezTo>
                    <a:pt x="53" y="110"/>
                    <a:pt x="53" y="110"/>
                    <a:pt x="53" y="110"/>
                  </a:cubicBezTo>
                  <a:cubicBezTo>
                    <a:pt x="45" y="111"/>
                    <a:pt x="45" y="111"/>
                    <a:pt x="45" y="111"/>
                  </a:cubicBezTo>
                  <a:cubicBezTo>
                    <a:pt x="44" y="111"/>
                    <a:pt x="44" y="111"/>
                    <a:pt x="44" y="111"/>
                  </a:cubicBezTo>
                  <a:cubicBezTo>
                    <a:pt x="43" y="112"/>
                    <a:pt x="43" y="112"/>
                    <a:pt x="43" y="112"/>
                  </a:cubicBezTo>
                  <a:cubicBezTo>
                    <a:pt x="40" y="114"/>
                    <a:pt x="40" y="114"/>
                    <a:pt x="40" y="114"/>
                  </a:cubicBezTo>
                  <a:cubicBezTo>
                    <a:pt x="40" y="115"/>
                    <a:pt x="40" y="115"/>
                    <a:pt x="40" y="115"/>
                  </a:cubicBezTo>
                  <a:cubicBezTo>
                    <a:pt x="38" y="117"/>
                    <a:pt x="38" y="117"/>
                    <a:pt x="38" y="117"/>
                  </a:cubicBezTo>
                  <a:cubicBezTo>
                    <a:pt x="37" y="122"/>
                    <a:pt x="37" y="122"/>
                    <a:pt x="37" y="122"/>
                  </a:cubicBezTo>
                  <a:cubicBezTo>
                    <a:pt x="36" y="124"/>
                    <a:pt x="34" y="126"/>
                    <a:pt x="33" y="128"/>
                  </a:cubicBezTo>
                  <a:cubicBezTo>
                    <a:pt x="33" y="128"/>
                    <a:pt x="33" y="128"/>
                    <a:pt x="33" y="128"/>
                  </a:cubicBezTo>
                  <a:cubicBezTo>
                    <a:pt x="33" y="128"/>
                    <a:pt x="30" y="127"/>
                    <a:pt x="30" y="129"/>
                  </a:cubicBezTo>
                  <a:cubicBezTo>
                    <a:pt x="30" y="130"/>
                    <a:pt x="30" y="130"/>
                    <a:pt x="30" y="130"/>
                  </a:cubicBezTo>
                  <a:cubicBezTo>
                    <a:pt x="27" y="131"/>
                    <a:pt x="22" y="129"/>
                    <a:pt x="22" y="129"/>
                  </a:cubicBezTo>
                  <a:cubicBezTo>
                    <a:pt x="17" y="132"/>
                    <a:pt x="17" y="132"/>
                    <a:pt x="17" y="132"/>
                  </a:cubicBezTo>
                  <a:cubicBezTo>
                    <a:pt x="17" y="133"/>
                    <a:pt x="17" y="134"/>
                    <a:pt x="18" y="134"/>
                  </a:cubicBezTo>
                  <a:cubicBezTo>
                    <a:pt x="19" y="135"/>
                    <a:pt x="19" y="135"/>
                    <a:pt x="19" y="136"/>
                  </a:cubicBezTo>
                  <a:cubicBezTo>
                    <a:pt x="20" y="136"/>
                    <a:pt x="20" y="137"/>
                    <a:pt x="20" y="137"/>
                  </a:cubicBezTo>
                  <a:cubicBezTo>
                    <a:pt x="22" y="142"/>
                    <a:pt x="22" y="142"/>
                    <a:pt x="22" y="142"/>
                  </a:cubicBezTo>
                  <a:cubicBezTo>
                    <a:pt x="22" y="146"/>
                    <a:pt x="22" y="146"/>
                    <a:pt x="22" y="146"/>
                  </a:cubicBezTo>
                  <a:cubicBezTo>
                    <a:pt x="22" y="146"/>
                    <a:pt x="22" y="149"/>
                    <a:pt x="24" y="149"/>
                  </a:cubicBezTo>
                  <a:cubicBezTo>
                    <a:pt x="26" y="149"/>
                    <a:pt x="27" y="150"/>
                    <a:pt x="27" y="152"/>
                  </a:cubicBezTo>
                  <a:cubicBezTo>
                    <a:pt x="27" y="154"/>
                    <a:pt x="32" y="156"/>
                    <a:pt x="32" y="156"/>
                  </a:cubicBezTo>
                  <a:cubicBezTo>
                    <a:pt x="32" y="156"/>
                    <a:pt x="32" y="160"/>
                    <a:pt x="33" y="161"/>
                  </a:cubicBezTo>
                  <a:cubicBezTo>
                    <a:pt x="35" y="162"/>
                    <a:pt x="37" y="163"/>
                    <a:pt x="40" y="163"/>
                  </a:cubicBezTo>
                  <a:cubicBezTo>
                    <a:pt x="43" y="164"/>
                    <a:pt x="42" y="168"/>
                    <a:pt x="44" y="169"/>
                  </a:cubicBezTo>
                  <a:cubicBezTo>
                    <a:pt x="46" y="170"/>
                    <a:pt x="48" y="172"/>
                    <a:pt x="46" y="172"/>
                  </a:cubicBezTo>
                  <a:cubicBezTo>
                    <a:pt x="45" y="173"/>
                    <a:pt x="42" y="173"/>
                    <a:pt x="42" y="173"/>
                  </a:cubicBezTo>
                  <a:cubicBezTo>
                    <a:pt x="42" y="173"/>
                    <a:pt x="41" y="174"/>
                    <a:pt x="41" y="176"/>
                  </a:cubicBezTo>
                  <a:cubicBezTo>
                    <a:pt x="42" y="177"/>
                    <a:pt x="42" y="177"/>
                    <a:pt x="42" y="177"/>
                  </a:cubicBezTo>
                  <a:cubicBezTo>
                    <a:pt x="46" y="182"/>
                    <a:pt x="46" y="182"/>
                    <a:pt x="46" y="182"/>
                  </a:cubicBezTo>
                  <a:cubicBezTo>
                    <a:pt x="46" y="188"/>
                    <a:pt x="46" y="188"/>
                    <a:pt x="46" y="188"/>
                  </a:cubicBezTo>
                  <a:cubicBezTo>
                    <a:pt x="46" y="188"/>
                    <a:pt x="46" y="190"/>
                    <a:pt x="46" y="192"/>
                  </a:cubicBezTo>
                  <a:cubicBezTo>
                    <a:pt x="46" y="193"/>
                    <a:pt x="45" y="195"/>
                    <a:pt x="43" y="195"/>
                  </a:cubicBezTo>
                  <a:cubicBezTo>
                    <a:pt x="43" y="195"/>
                    <a:pt x="43" y="195"/>
                    <a:pt x="43" y="195"/>
                  </a:cubicBezTo>
                  <a:cubicBezTo>
                    <a:pt x="43" y="195"/>
                    <a:pt x="43" y="195"/>
                    <a:pt x="43" y="195"/>
                  </a:cubicBezTo>
                  <a:cubicBezTo>
                    <a:pt x="42" y="195"/>
                    <a:pt x="42" y="195"/>
                    <a:pt x="42" y="195"/>
                  </a:cubicBezTo>
                  <a:cubicBezTo>
                    <a:pt x="41" y="196"/>
                    <a:pt x="41" y="198"/>
                    <a:pt x="40" y="198"/>
                  </a:cubicBezTo>
                  <a:cubicBezTo>
                    <a:pt x="39" y="199"/>
                    <a:pt x="37" y="196"/>
                    <a:pt x="36" y="199"/>
                  </a:cubicBezTo>
                  <a:cubicBezTo>
                    <a:pt x="35" y="203"/>
                    <a:pt x="33" y="206"/>
                    <a:pt x="33" y="207"/>
                  </a:cubicBezTo>
                  <a:cubicBezTo>
                    <a:pt x="32" y="208"/>
                    <a:pt x="29" y="209"/>
                    <a:pt x="29" y="211"/>
                  </a:cubicBezTo>
                  <a:cubicBezTo>
                    <a:pt x="28" y="213"/>
                    <a:pt x="28" y="211"/>
                    <a:pt x="26" y="216"/>
                  </a:cubicBezTo>
                  <a:cubicBezTo>
                    <a:pt x="24" y="221"/>
                    <a:pt x="23" y="223"/>
                    <a:pt x="23" y="223"/>
                  </a:cubicBezTo>
                  <a:cubicBezTo>
                    <a:pt x="14" y="235"/>
                    <a:pt x="14" y="235"/>
                    <a:pt x="14" y="235"/>
                  </a:cubicBezTo>
                  <a:cubicBezTo>
                    <a:pt x="14" y="235"/>
                    <a:pt x="9" y="243"/>
                    <a:pt x="9" y="244"/>
                  </a:cubicBezTo>
                  <a:cubicBezTo>
                    <a:pt x="9" y="245"/>
                    <a:pt x="9" y="249"/>
                    <a:pt x="9" y="249"/>
                  </a:cubicBezTo>
                  <a:cubicBezTo>
                    <a:pt x="13" y="253"/>
                    <a:pt x="13" y="253"/>
                    <a:pt x="13" y="253"/>
                  </a:cubicBezTo>
                  <a:cubicBezTo>
                    <a:pt x="13" y="257"/>
                    <a:pt x="13" y="257"/>
                    <a:pt x="13" y="257"/>
                  </a:cubicBezTo>
                  <a:cubicBezTo>
                    <a:pt x="13" y="257"/>
                    <a:pt x="13" y="260"/>
                    <a:pt x="14" y="261"/>
                  </a:cubicBezTo>
                  <a:cubicBezTo>
                    <a:pt x="15" y="261"/>
                    <a:pt x="15" y="261"/>
                    <a:pt x="15" y="261"/>
                  </a:cubicBezTo>
                  <a:cubicBezTo>
                    <a:pt x="14" y="264"/>
                    <a:pt x="14" y="264"/>
                    <a:pt x="14" y="264"/>
                  </a:cubicBezTo>
                  <a:cubicBezTo>
                    <a:pt x="14" y="264"/>
                    <a:pt x="15" y="267"/>
                    <a:pt x="16" y="267"/>
                  </a:cubicBezTo>
                  <a:cubicBezTo>
                    <a:pt x="16" y="267"/>
                    <a:pt x="18" y="268"/>
                    <a:pt x="18" y="268"/>
                  </a:cubicBezTo>
                  <a:cubicBezTo>
                    <a:pt x="18" y="268"/>
                    <a:pt x="20" y="270"/>
                    <a:pt x="20" y="270"/>
                  </a:cubicBezTo>
                  <a:cubicBezTo>
                    <a:pt x="21" y="271"/>
                    <a:pt x="20" y="273"/>
                    <a:pt x="20" y="273"/>
                  </a:cubicBezTo>
                  <a:cubicBezTo>
                    <a:pt x="20" y="273"/>
                    <a:pt x="20" y="274"/>
                    <a:pt x="19" y="274"/>
                  </a:cubicBezTo>
                  <a:cubicBezTo>
                    <a:pt x="18" y="274"/>
                    <a:pt x="18" y="274"/>
                    <a:pt x="16" y="274"/>
                  </a:cubicBezTo>
                  <a:cubicBezTo>
                    <a:pt x="16" y="273"/>
                    <a:pt x="16" y="273"/>
                    <a:pt x="15" y="273"/>
                  </a:cubicBezTo>
                  <a:cubicBezTo>
                    <a:pt x="13" y="273"/>
                    <a:pt x="13" y="273"/>
                    <a:pt x="13" y="273"/>
                  </a:cubicBezTo>
                  <a:cubicBezTo>
                    <a:pt x="12" y="273"/>
                    <a:pt x="12" y="273"/>
                    <a:pt x="11" y="273"/>
                  </a:cubicBezTo>
                  <a:cubicBezTo>
                    <a:pt x="10" y="273"/>
                    <a:pt x="10" y="273"/>
                    <a:pt x="10" y="273"/>
                  </a:cubicBezTo>
                  <a:cubicBezTo>
                    <a:pt x="9" y="273"/>
                    <a:pt x="9" y="273"/>
                    <a:pt x="8" y="274"/>
                  </a:cubicBezTo>
                  <a:cubicBezTo>
                    <a:pt x="8" y="275"/>
                    <a:pt x="8" y="275"/>
                    <a:pt x="8" y="275"/>
                  </a:cubicBezTo>
                  <a:cubicBezTo>
                    <a:pt x="8" y="275"/>
                    <a:pt x="7" y="276"/>
                    <a:pt x="7" y="277"/>
                  </a:cubicBezTo>
                  <a:cubicBezTo>
                    <a:pt x="6" y="277"/>
                    <a:pt x="6" y="279"/>
                    <a:pt x="6" y="279"/>
                  </a:cubicBezTo>
                  <a:cubicBezTo>
                    <a:pt x="6" y="279"/>
                    <a:pt x="6" y="280"/>
                    <a:pt x="6" y="280"/>
                  </a:cubicBezTo>
                  <a:cubicBezTo>
                    <a:pt x="6" y="280"/>
                    <a:pt x="6" y="282"/>
                    <a:pt x="6" y="282"/>
                  </a:cubicBezTo>
                  <a:cubicBezTo>
                    <a:pt x="5" y="284"/>
                    <a:pt x="5" y="284"/>
                    <a:pt x="5" y="284"/>
                  </a:cubicBezTo>
                  <a:cubicBezTo>
                    <a:pt x="5" y="284"/>
                    <a:pt x="4" y="285"/>
                    <a:pt x="5" y="286"/>
                  </a:cubicBezTo>
                  <a:cubicBezTo>
                    <a:pt x="5" y="286"/>
                    <a:pt x="5" y="287"/>
                    <a:pt x="5" y="287"/>
                  </a:cubicBezTo>
                  <a:cubicBezTo>
                    <a:pt x="6" y="288"/>
                    <a:pt x="6" y="288"/>
                    <a:pt x="6" y="288"/>
                  </a:cubicBezTo>
                  <a:cubicBezTo>
                    <a:pt x="4" y="290"/>
                    <a:pt x="4" y="290"/>
                    <a:pt x="4" y="290"/>
                  </a:cubicBezTo>
                  <a:cubicBezTo>
                    <a:pt x="4" y="292"/>
                    <a:pt x="4" y="292"/>
                    <a:pt x="4" y="292"/>
                  </a:cubicBezTo>
                  <a:cubicBezTo>
                    <a:pt x="4" y="292"/>
                    <a:pt x="5" y="293"/>
                    <a:pt x="4" y="294"/>
                  </a:cubicBezTo>
                  <a:cubicBezTo>
                    <a:pt x="4" y="294"/>
                    <a:pt x="3" y="295"/>
                    <a:pt x="3" y="295"/>
                  </a:cubicBezTo>
                  <a:cubicBezTo>
                    <a:pt x="3" y="295"/>
                    <a:pt x="1" y="297"/>
                    <a:pt x="1" y="297"/>
                  </a:cubicBezTo>
                  <a:cubicBezTo>
                    <a:pt x="1" y="297"/>
                    <a:pt x="1" y="298"/>
                    <a:pt x="1" y="298"/>
                  </a:cubicBezTo>
                  <a:cubicBezTo>
                    <a:pt x="1" y="298"/>
                    <a:pt x="0" y="300"/>
                    <a:pt x="0" y="300"/>
                  </a:cubicBezTo>
                  <a:cubicBezTo>
                    <a:pt x="0" y="300"/>
                    <a:pt x="0" y="303"/>
                    <a:pt x="0" y="303"/>
                  </a:cubicBezTo>
                  <a:cubicBezTo>
                    <a:pt x="0" y="303"/>
                    <a:pt x="1" y="304"/>
                    <a:pt x="1" y="304"/>
                  </a:cubicBezTo>
                  <a:cubicBezTo>
                    <a:pt x="1" y="304"/>
                    <a:pt x="1" y="305"/>
                    <a:pt x="1" y="306"/>
                  </a:cubicBezTo>
                  <a:cubicBezTo>
                    <a:pt x="0" y="306"/>
                    <a:pt x="1" y="307"/>
                    <a:pt x="1" y="308"/>
                  </a:cubicBezTo>
                  <a:cubicBezTo>
                    <a:pt x="1" y="308"/>
                    <a:pt x="1" y="309"/>
                    <a:pt x="1" y="309"/>
                  </a:cubicBezTo>
                  <a:cubicBezTo>
                    <a:pt x="0" y="311"/>
                    <a:pt x="0" y="311"/>
                    <a:pt x="0" y="311"/>
                  </a:cubicBezTo>
                  <a:cubicBezTo>
                    <a:pt x="0" y="311"/>
                    <a:pt x="0" y="311"/>
                    <a:pt x="0" y="311"/>
                  </a:cubicBezTo>
                  <a:cubicBezTo>
                    <a:pt x="0" y="312"/>
                    <a:pt x="0" y="312"/>
                    <a:pt x="0" y="312"/>
                  </a:cubicBezTo>
                  <a:cubicBezTo>
                    <a:pt x="0" y="314"/>
                    <a:pt x="0" y="314"/>
                    <a:pt x="0" y="314"/>
                  </a:cubicBezTo>
                  <a:cubicBezTo>
                    <a:pt x="2" y="314"/>
                    <a:pt x="2" y="314"/>
                    <a:pt x="2" y="314"/>
                  </a:cubicBezTo>
                  <a:cubicBezTo>
                    <a:pt x="3" y="313"/>
                    <a:pt x="3" y="313"/>
                    <a:pt x="3" y="313"/>
                  </a:cubicBezTo>
                  <a:cubicBezTo>
                    <a:pt x="8" y="311"/>
                    <a:pt x="8" y="311"/>
                    <a:pt x="8" y="311"/>
                  </a:cubicBezTo>
                  <a:cubicBezTo>
                    <a:pt x="11" y="314"/>
                    <a:pt x="11" y="314"/>
                    <a:pt x="11" y="314"/>
                  </a:cubicBezTo>
                  <a:cubicBezTo>
                    <a:pt x="14" y="317"/>
                    <a:pt x="14" y="317"/>
                    <a:pt x="14" y="317"/>
                  </a:cubicBezTo>
                  <a:cubicBezTo>
                    <a:pt x="19" y="317"/>
                    <a:pt x="19" y="317"/>
                    <a:pt x="19" y="317"/>
                  </a:cubicBezTo>
                  <a:cubicBezTo>
                    <a:pt x="22" y="321"/>
                    <a:pt x="22" y="321"/>
                    <a:pt x="22" y="321"/>
                  </a:cubicBezTo>
                  <a:cubicBezTo>
                    <a:pt x="25" y="324"/>
                    <a:pt x="25" y="324"/>
                    <a:pt x="25" y="324"/>
                  </a:cubicBezTo>
                  <a:cubicBezTo>
                    <a:pt x="30" y="323"/>
                    <a:pt x="30" y="323"/>
                    <a:pt x="30" y="323"/>
                  </a:cubicBezTo>
                  <a:cubicBezTo>
                    <a:pt x="35" y="326"/>
                    <a:pt x="35" y="326"/>
                    <a:pt x="35" y="326"/>
                  </a:cubicBezTo>
                  <a:cubicBezTo>
                    <a:pt x="34" y="329"/>
                    <a:pt x="34" y="329"/>
                    <a:pt x="34" y="329"/>
                  </a:cubicBezTo>
                  <a:cubicBezTo>
                    <a:pt x="34" y="329"/>
                    <a:pt x="38" y="324"/>
                    <a:pt x="39" y="323"/>
                  </a:cubicBezTo>
                  <a:cubicBezTo>
                    <a:pt x="40" y="322"/>
                    <a:pt x="44" y="321"/>
                    <a:pt x="44" y="321"/>
                  </a:cubicBezTo>
                  <a:cubicBezTo>
                    <a:pt x="44" y="321"/>
                    <a:pt x="46" y="323"/>
                    <a:pt x="48" y="324"/>
                  </a:cubicBezTo>
                  <a:cubicBezTo>
                    <a:pt x="51" y="324"/>
                    <a:pt x="51" y="324"/>
                    <a:pt x="51" y="324"/>
                  </a:cubicBezTo>
                  <a:cubicBezTo>
                    <a:pt x="53" y="324"/>
                    <a:pt x="61" y="323"/>
                    <a:pt x="61" y="323"/>
                  </a:cubicBezTo>
                  <a:cubicBezTo>
                    <a:pt x="72" y="324"/>
                    <a:pt x="72" y="324"/>
                    <a:pt x="72" y="324"/>
                  </a:cubicBezTo>
                  <a:cubicBezTo>
                    <a:pt x="78" y="321"/>
                    <a:pt x="78" y="321"/>
                    <a:pt x="78" y="321"/>
                  </a:cubicBezTo>
                  <a:cubicBezTo>
                    <a:pt x="90" y="322"/>
                    <a:pt x="90" y="322"/>
                    <a:pt x="90" y="322"/>
                  </a:cubicBezTo>
                  <a:cubicBezTo>
                    <a:pt x="92" y="321"/>
                    <a:pt x="92" y="321"/>
                    <a:pt x="92" y="321"/>
                  </a:cubicBezTo>
                  <a:cubicBezTo>
                    <a:pt x="93" y="322"/>
                    <a:pt x="93" y="322"/>
                    <a:pt x="93" y="322"/>
                  </a:cubicBezTo>
                  <a:cubicBezTo>
                    <a:pt x="97" y="321"/>
                    <a:pt x="97" y="321"/>
                    <a:pt x="97" y="321"/>
                  </a:cubicBezTo>
                  <a:cubicBezTo>
                    <a:pt x="101" y="325"/>
                    <a:pt x="101" y="325"/>
                    <a:pt x="101" y="325"/>
                  </a:cubicBezTo>
                  <a:cubicBezTo>
                    <a:pt x="109" y="324"/>
                    <a:pt x="109" y="324"/>
                    <a:pt x="109" y="324"/>
                  </a:cubicBezTo>
                  <a:cubicBezTo>
                    <a:pt x="114" y="317"/>
                    <a:pt x="114" y="317"/>
                    <a:pt x="114" y="317"/>
                  </a:cubicBezTo>
                  <a:cubicBezTo>
                    <a:pt x="114" y="317"/>
                    <a:pt x="117" y="314"/>
                    <a:pt x="121" y="313"/>
                  </a:cubicBezTo>
                  <a:cubicBezTo>
                    <a:pt x="125" y="313"/>
                    <a:pt x="132" y="310"/>
                    <a:pt x="132" y="310"/>
                  </a:cubicBezTo>
                  <a:lnTo>
                    <a:pt x="141" y="305"/>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43" name="Freeform 92">
              <a:extLst>
                <a:ext uri="{FF2B5EF4-FFF2-40B4-BE49-F238E27FC236}">
                  <a16:creationId xmlns:a16="http://schemas.microsoft.com/office/drawing/2014/main" id="{212985DD-0E0C-AB40-890E-DC532ED0F9E1}"/>
                </a:ext>
              </a:extLst>
            </p:cNvPr>
            <p:cNvSpPr>
              <a:spLocks noEditPoints="1"/>
            </p:cNvSpPr>
            <p:nvPr/>
          </p:nvSpPr>
          <p:spPr bwMode="auto">
            <a:xfrm>
              <a:off x="5078739" y="538527"/>
              <a:ext cx="643167" cy="1694015"/>
            </a:xfrm>
            <a:custGeom>
              <a:avLst/>
              <a:gdLst>
                <a:gd name="T0" fmla="*/ 246 w 282"/>
                <a:gd name="T1" fmla="*/ 59 h 766"/>
                <a:gd name="T2" fmla="*/ 210 w 282"/>
                <a:gd name="T3" fmla="*/ 30 h 766"/>
                <a:gd name="T4" fmla="*/ 183 w 282"/>
                <a:gd name="T5" fmla="*/ 8 h 766"/>
                <a:gd name="T6" fmla="*/ 167 w 282"/>
                <a:gd name="T7" fmla="*/ 32 h 766"/>
                <a:gd name="T8" fmla="*/ 123 w 282"/>
                <a:gd name="T9" fmla="*/ 69 h 766"/>
                <a:gd name="T10" fmla="*/ 100 w 282"/>
                <a:gd name="T11" fmla="*/ 111 h 766"/>
                <a:gd name="T12" fmla="*/ 65 w 282"/>
                <a:gd name="T13" fmla="*/ 180 h 766"/>
                <a:gd name="T14" fmla="*/ 52 w 282"/>
                <a:gd name="T15" fmla="*/ 265 h 766"/>
                <a:gd name="T16" fmla="*/ 15 w 282"/>
                <a:gd name="T17" fmla="*/ 333 h 766"/>
                <a:gd name="T18" fmla="*/ 25 w 282"/>
                <a:gd name="T19" fmla="*/ 418 h 766"/>
                <a:gd name="T20" fmla="*/ 27 w 282"/>
                <a:gd name="T21" fmla="*/ 466 h 766"/>
                <a:gd name="T22" fmla="*/ 29 w 282"/>
                <a:gd name="T23" fmla="*/ 515 h 766"/>
                <a:gd name="T24" fmla="*/ 13 w 282"/>
                <a:gd name="T25" fmla="*/ 535 h 766"/>
                <a:gd name="T26" fmla="*/ 8 w 282"/>
                <a:gd name="T27" fmla="*/ 567 h 766"/>
                <a:gd name="T28" fmla="*/ 10 w 282"/>
                <a:gd name="T29" fmla="*/ 603 h 766"/>
                <a:gd name="T30" fmla="*/ 12 w 282"/>
                <a:gd name="T31" fmla="*/ 616 h 766"/>
                <a:gd name="T32" fmla="*/ 19 w 282"/>
                <a:gd name="T33" fmla="*/ 636 h 766"/>
                <a:gd name="T34" fmla="*/ 25 w 282"/>
                <a:gd name="T35" fmla="*/ 655 h 766"/>
                <a:gd name="T36" fmla="*/ 46 w 282"/>
                <a:gd name="T37" fmla="*/ 685 h 766"/>
                <a:gd name="T38" fmla="*/ 50 w 282"/>
                <a:gd name="T39" fmla="*/ 705 h 766"/>
                <a:gd name="T40" fmla="*/ 60 w 282"/>
                <a:gd name="T41" fmla="*/ 739 h 766"/>
                <a:gd name="T42" fmla="*/ 64 w 282"/>
                <a:gd name="T43" fmla="*/ 764 h 766"/>
                <a:gd name="T44" fmla="*/ 93 w 282"/>
                <a:gd name="T45" fmla="*/ 758 h 766"/>
                <a:gd name="T46" fmla="*/ 107 w 282"/>
                <a:gd name="T47" fmla="*/ 752 h 766"/>
                <a:gd name="T48" fmla="*/ 114 w 282"/>
                <a:gd name="T49" fmla="*/ 729 h 766"/>
                <a:gd name="T50" fmla="*/ 122 w 282"/>
                <a:gd name="T51" fmla="*/ 717 h 766"/>
                <a:gd name="T52" fmla="*/ 158 w 282"/>
                <a:gd name="T53" fmla="*/ 688 h 766"/>
                <a:gd name="T54" fmla="*/ 165 w 282"/>
                <a:gd name="T55" fmla="*/ 629 h 766"/>
                <a:gd name="T56" fmla="*/ 163 w 282"/>
                <a:gd name="T57" fmla="*/ 590 h 766"/>
                <a:gd name="T58" fmla="*/ 182 w 282"/>
                <a:gd name="T59" fmla="*/ 559 h 766"/>
                <a:gd name="T60" fmla="*/ 191 w 282"/>
                <a:gd name="T61" fmla="*/ 558 h 766"/>
                <a:gd name="T62" fmla="*/ 205 w 282"/>
                <a:gd name="T63" fmla="*/ 541 h 766"/>
                <a:gd name="T64" fmla="*/ 207 w 282"/>
                <a:gd name="T65" fmla="*/ 514 h 766"/>
                <a:gd name="T66" fmla="*/ 199 w 282"/>
                <a:gd name="T67" fmla="*/ 493 h 766"/>
                <a:gd name="T68" fmla="*/ 180 w 282"/>
                <a:gd name="T69" fmla="*/ 467 h 766"/>
                <a:gd name="T70" fmla="*/ 161 w 282"/>
                <a:gd name="T71" fmla="*/ 459 h 766"/>
                <a:gd name="T72" fmla="*/ 151 w 282"/>
                <a:gd name="T73" fmla="*/ 424 h 766"/>
                <a:gd name="T74" fmla="*/ 157 w 282"/>
                <a:gd name="T75" fmla="*/ 407 h 766"/>
                <a:gd name="T76" fmla="*/ 154 w 282"/>
                <a:gd name="T77" fmla="*/ 369 h 766"/>
                <a:gd name="T78" fmla="*/ 168 w 282"/>
                <a:gd name="T79" fmla="*/ 350 h 766"/>
                <a:gd name="T80" fmla="*/ 182 w 282"/>
                <a:gd name="T81" fmla="*/ 325 h 766"/>
                <a:gd name="T82" fmla="*/ 196 w 282"/>
                <a:gd name="T83" fmla="*/ 307 h 766"/>
                <a:gd name="T84" fmla="*/ 210 w 282"/>
                <a:gd name="T85" fmla="*/ 295 h 766"/>
                <a:gd name="T86" fmla="*/ 225 w 282"/>
                <a:gd name="T87" fmla="*/ 266 h 766"/>
                <a:gd name="T88" fmla="*/ 229 w 282"/>
                <a:gd name="T89" fmla="*/ 238 h 766"/>
                <a:gd name="T90" fmla="*/ 225 w 282"/>
                <a:gd name="T91" fmla="*/ 219 h 766"/>
                <a:gd name="T92" fmla="*/ 229 w 282"/>
                <a:gd name="T93" fmla="*/ 198 h 766"/>
                <a:gd name="T94" fmla="*/ 242 w 282"/>
                <a:gd name="T95" fmla="*/ 187 h 766"/>
                <a:gd name="T96" fmla="*/ 258 w 282"/>
                <a:gd name="T97" fmla="*/ 170 h 766"/>
                <a:gd name="T98" fmla="*/ 269 w 282"/>
                <a:gd name="T99" fmla="*/ 173 h 766"/>
                <a:gd name="T100" fmla="*/ 275 w 282"/>
                <a:gd name="T101" fmla="*/ 169 h 766"/>
                <a:gd name="T102" fmla="*/ 279 w 282"/>
                <a:gd name="T103" fmla="*/ 165 h 766"/>
                <a:gd name="T104" fmla="*/ 266 w 282"/>
                <a:gd name="T105" fmla="*/ 119 h 766"/>
                <a:gd name="T106" fmla="*/ 164 w 282"/>
                <a:gd name="T107" fmla="*/ 699 h 766"/>
                <a:gd name="T108" fmla="*/ 174 w 282"/>
                <a:gd name="T109" fmla="*/ 650 h 766"/>
                <a:gd name="T110" fmla="*/ 175 w 282"/>
                <a:gd name="T111" fmla="*/ 673 h 766"/>
                <a:gd name="T112" fmla="*/ 165 w 282"/>
                <a:gd name="T113" fmla="*/ 710 h 766"/>
                <a:gd name="T114" fmla="*/ 210 w 282"/>
                <a:gd name="T115" fmla="*/ 625 h 766"/>
                <a:gd name="T116" fmla="*/ 229 w 282"/>
                <a:gd name="T117" fmla="*/ 607 h 766"/>
                <a:gd name="T118" fmla="*/ 224 w 282"/>
                <a:gd name="T119" fmla="*/ 631 h 766"/>
                <a:gd name="T120" fmla="*/ 216 w 282"/>
                <a:gd name="T121" fmla="*/ 66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766">
                  <a:moveTo>
                    <a:pt x="255" y="88"/>
                  </a:moveTo>
                  <a:cubicBezTo>
                    <a:pt x="255" y="87"/>
                    <a:pt x="255" y="87"/>
                    <a:pt x="255" y="87"/>
                  </a:cubicBezTo>
                  <a:cubicBezTo>
                    <a:pt x="255" y="87"/>
                    <a:pt x="253" y="83"/>
                    <a:pt x="254" y="81"/>
                  </a:cubicBezTo>
                  <a:cubicBezTo>
                    <a:pt x="254" y="81"/>
                    <a:pt x="254" y="81"/>
                    <a:pt x="254" y="80"/>
                  </a:cubicBezTo>
                  <a:cubicBezTo>
                    <a:pt x="254" y="79"/>
                    <a:pt x="254" y="79"/>
                    <a:pt x="254" y="79"/>
                  </a:cubicBezTo>
                  <a:cubicBezTo>
                    <a:pt x="250" y="80"/>
                    <a:pt x="250" y="80"/>
                    <a:pt x="250" y="80"/>
                  </a:cubicBezTo>
                  <a:cubicBezTo>
                    <a:pt x="247" y="76"/>
                    <a:pt x="247" y="76"/>
                    <a:pt x="247" y="76"/>
                  </a:cubicBezTo>
                  <a:cubicBezTo>
                    <a:pt x="248" y="71"/>
                    <a:pt x="248" y="71"/>
                    <a:pt x="248" y="71"/>
                  </a:cubicBezTo>
                  <a:cubicBezTo>
                    <a:pt x="246" y="59"/>
                    <a:pt x="246" y="59"/>
                    <a:pt x="246" y="59"/>
                  </a:cubicBezTo>
                  <a:cubicBezTo>
                    <a:pt x="248" y="53"/>
                    <a:pt x="248" y="53"/>
                    <a:pt x="248" y="53"/>
                  </a:cubicBezTo>
                  <a:cubicBezTo>
                    <a:pt x="242" y="50"/>
                    <a:pt x="242" y="50"/>
                    <a:pt x="242" y="50"/>
                  </a:cubicBezTo>
                  <a:cubicBezTo>
                    <a:pt x="238" y="44"/>
                    <a:pt x="238" y="44"/>
                    <a:pt x="238" y="44"/>
                  </a:cubicBezTo>
                  <a:cubicBezTo>
                    <a:pt x="238" y="44"/>
                    <a:pt x="237" y="46"/>
                    <a:pt x="236" y="45"/>
                  </a:cubicBezTo>
                  <a:cubicBezTo>
                    <a:pt x="235" y="44"/>
                    <a:pt x="230" y="36"/>
                    <a:pt x="230" y="36"/>
                  </a:cubicBezTo>
                  <a:cubicBezTo>
                    <a:pt x="221" y="33"/>
                    <a:pt x="221" y="33"/>
                    <a:pt x="221" y="33"/>
                  </a:cubicBezTo>
                  <a:cubicBezTo>
                    <a:pt x="217" y="31"/>
                    <a:pt x="217" y="31"/>
                    <a:pt x="217" y="31"/>
                  </a:cubicBezTo>
                  <a:cubicBezTo>
                    <a:pt x="212" y="30"/>
                    <a:pt x="212" y="30"/>
                    <a:pt x="212" y="30"/>
                  </a:cubicBezTo>
                  <a:cubicBezTo>
                    <a:pt x="212" y="30"/>
                    <a:pt x="211" y="32"/>
                    <a:pt x="210" y="30"/>
                  </a:cubicBezTo>
                  <a:cubicBezTo>
                    <a:pt x="209" y="28"/>
                    <a:pt x="207" y="26"/>
                    <a:pt x="207" y="26"/>
                  </a:cubicBezTo>
                  <a:cubicBezTo>
                    <a:pt x="203" y="27"/>
                    <a:pt x="203" y="27"/>
                    <a:pt x="203" y="27"/>
                  </a:cubicBezTo>
                  <a:cubicBezTo>
                    <a:pt x="200" y="23"/>
                    <a:pt x="200" y="23"/>
                    <a:pt x="200" y="23"/>
                  </a:cubicBezTo>
                  <a:cubicBezTo>
                    <a:pt x="200" y="23"/>
                    <a:pt x="199" y="23"/>
                    <a:pt x="198" y="23"/>
                  </a:cubicBezTo>
                  <a:cubicBezTo>
                    <a:pt x="197" y="22"/>
                    <a:pt x="195" y="21"/>
                    <a:pt x="195" y="21"/>
                  </a:cubicBezTo>
                  <a:cubicBezTo>
                    <a:pt x="192" y="16"/>
                    <a:pt x="192" y="16"/>
                    <a:pt x="192" y="16"/>
                  </a:cubicBezTo>
                  <a:cubicBezTo>
                    <a:pt x="188" y="14"/>
                    <a:pt x="188" y="14"/>
                    <a:pt x="188" y="14"/>
                  </a:cubicBezTo>
                  <a:cubicBezTo>
                    <a:pt x="183" y="12"/>
                    <a:pt x="183" y="12"/>
                    <a:pt x="183" y="12"/>
                  </a:cubicBezTo>
                  <a:cubicBezTo>
                    <a:pt x="183" y="8"/>
                    <a:pt x="183" y="8"/>
                    <a:pt x="183" y="8"/>
                  </a:cubicBezTo>
                  <a:cubicBezTo>
                    <a:pt x="176" y="4"/>
                    <a:pt x="176" y="4"/>
                    <a:pt x="176" y="4"/>
                  </a:cubicBezTo>
                  <a:cubicBezTo>
                    <a:pt x="176" y="4"/>
                    <a:pt x="175" y="2"/>
                    <a:pt x="176" y="2"/>
                  </a:cubicBezTo>
                  <a:cubicBezTo>
                    <a:pt x="177" y="1"/>
                    <a:pt x="180" y="1"/>
                    <a:pt x="182" y="1"/>
                  </a:cubicBezTo>
                  <a:cubicBezTo>
                    <a:pt x="177" y="0"/>
                    <a:pt x="177" y="0"/>
                    <a:pt x="177" y="0"/>
                  </a:cubicBezTo>
                  <a:cubicBezTo>
                    <a:pt x="171" y="5"/>
                    <a:pt x="171" y="5"/>
                    <a:pt x="171" y="5"/>
                  </a:cubicBezTo>
                  <a:cubicBezTo>
                    <a:pt x="168" y="5"/>
                    <a:pt x="168" y="5"/>
                    <a:pt x="168" y="5"/>
                  </a:cubicBezTo>
                  <a:cubicBezTo>
                    <a:pt x="168" y="5"/>
                    <a:pt x="166" y="6"/>
                    <a:pt x="166" y="7"/>
                  </a:cubicBezTo>
                  <a:cubicBezTo>
                    <a:pt x="167" y="8"/>
                    <a:pt x="169" y="17"/>
                    <a:pt x="170" y="19"/>
                  </a:cubicBezTo>
                  <a:cubicBezTo>
                    <a:pt x="171" y="20"/>
                    <a:pt x="171" y="27"/>
                    <a:pt x="167" y="32"/>
                  </a:cubicBezTo>
                  <a:cubicBezTo>
                    <a:pt x="171" y="36"/>
                    <a:pt x="171" y="36"/>
                    <a:pt x="171" y="36"/>
                  </a:cubicBezTo>
                  <a:cubicBezTo>
                    <a:pt x="167" y="41"/>
                    <a:pt x="167" y="41"/>
                    <a:pt x="167" y="41"/>
                  </a:cubicBezTo>
                  <a:cubicBezTo>
                    <a:pt x="161" y="42"/>
                    <a:pt x="161" y="42"/>
                    <a:pt x="161" y="42"/>
                  </a:cubicBezTo>
                  <a:cubicBezTo>
                    <a:pt x="161" y="42"/>
                    <a:pt x="155" y="41"/>
                    <a:pt x="154" y="40"/>
                  </a:cubicBezTo>
                  <a:cubicBezTo>
                    <a:pt x="153" y="39"/>
                    <a:pt x="148" y="37"/>
                    <a:pt x="147" y="37"/>
                  </a:cubicBezTo>
                  <a:cubicBezTo>
                    <a:pt x="145" y="38"/>
                    <a:pt x="131" y="37"/>
                    <a:pt x="131" y="37"/>
                  </a:cubicBezTo>
                  <a:cubicBezTo>
                    <a:pt x="128" y="41"/>
                    <a:pt x="129" y="62"/>
                    <a:pt x="130" y="65"/>
                  </a:cubicBezTo>
                  <a:cubicBezTo>
                    <a:pt x="128" y="69"/>
                    <a:pt x="128" y="69"/>
                    <a:pt x="128" y="69"/>
                  </a:cubicBezTo>
                  <a:cubicBezTo>
                    <a:pt x="123" y="69"/>
                    <a:pt x="123" y="69"/>
                    <a:pt x="123" y="69"/>
                  </a:cubicBezTo>
                  <a:cubicBezTo>
                    <a:pt x="113" y="64"/>
                    <a:pt x="113" y="64"/>
                    <a:pt x="113" y="64"/>
                  </a:cubicBezTo>
                  <a:cubicBezTo>
                    <a:pt x="109" y="72"/>
                    <a:pt x="109" y="72"/>
                    <a:pt x="109" y="72"/>
                  </a:cubicBezTo>
                  <a:cubicBezTo>
                    <a:pt x="109" y="72"/>
                    <a:pt x="105" y="76"/>
                    <a:pt x="105" y="78"/>
                  </a:cubicBezTo>
                  <a:cubicBezTo>
                    <a:pt x="105" y="79"/>
                    <a:pt x="103" y="83"/>
                    <a:pt x="103" y="83"/>
                  </a:cubicBezTo>
                  <a:cubicBezTo>
                    <a:pt x="103" y="84"/>
                    <a:pt x="103" y="91"/>
                    <a:pt x="103" y="91"/>
                  </a:cubicBezTo>
                  <a:cubicBezTo>
                    <a:pt x="101" y="95"/>
                    <a:pt x="101" y="95"/>
                    <a:pt x="101" y="95"/>
                  </a:cubicBezTo>
                  <a:cubicBezTo>
                    <a:pt x="95" y="99"/>
                    <a:pt x="95" y="99"/>
                    <a:pt x="95" y="99"/>
                  </a:cubicBezTo>
                  <a:cubicBezTo>
                    <a:pt x="95" y="104"/>
                    <a:pt x="95" y="104"/>
                    <a:pt x="95" y="104"/>
                  </a:cubicBezTo>
                  <a:cubicBezTo>
                    <a:pt x="95" y="104"/>
                    <a:pt x="98" y="110"/>
                    <a:pt x="100" y="111"/>
                  </a:cubicBezTo>
                  <a:cubicBezTo>
                    <a:pt x="101" y="113"/>
                    <a:pt x="103" y="121"/>
                    <a:pt x="103" y="121"/>
                  </a:cubicBezTo>
                  <a:cubicBezTo>
                    <a:pt x="103" y="121"/>
                    <a:pt x="100" y="128"/>
                    <a:pt x="99" y="130"/>
                  </a:cubicBezTo>
                  <a:cubicBezTo>
                    <a:pt x="98" y="132"/>
                    <a:pt x="90" y="142"/>
                    <a:pt x="90" y="142"/>
                  </a:cubicBezTo>
                  <a:cubicBezTo>
                    <a:pt x="85" y="155"/>
                    <a:pt x="85" y="155"/>
                    <a:pt x="85" y="155"/>
                  </a:cubicBezTo>
                  <a:cubicBezTo>
                    <a:pt x="85" y="164"/>
                    <a:pt x="85" y="164"/>
                    <a:pt x="85" y="164"/>
                  </a:cubicBezTo>
                  <a:cubicBezTo>
                    <a:pt x="84" y="169"/>
                    <a:pt x="84" y="169"/>
                    <a:pt x="84" y="169"/>
                  </a:cubicBezTo>
                  <a:cubicBezTo>
                    <a:pt x="77" y="176"/>
                    <a:pt x="77" y="176"/>
                    <a:pt x="77" y="176"/>
                  </a:cubicBezTo>
                  <a:cubicBezTo>
                    <a:pt x="68" y="177"/>
                    <a:pt x="68" y="177"/>
                    <a:pt x="68" y="177"/>
                  </a:cubicBezTo>
                  <a:cubicBezTo>
                    <a:pt x="65" y="180"/>
                    <a:pt x="65" y="180"/>
                    <a:pt x="65" y="180"/>
                  </a:cubicBezTo>
                  <a:cubicBezTo>
                    <a:pt x="70" y="197"/>
                    <a:pt x="70" y="197"/>
                    <a:pt x="70" y="197"/>
                  </a:cubicBezTo>
                  <a:cubicBezTo>
                    <a:pt x="68" y="205"/>
                    <a:pt x="68" y="205"/>
                    <a:pt x="68" y="205"/>
                  </a:cubicBezTo>
                  <a:cubicBezTo>
                    <a:pt x="67" y="212"/>
                    <a:pt x="67" y="212"/>
                    <a:pt x="67" y="212"/>
                  </a:cubicBezTo>
                  <a:cubicBezTo>
                    <a:pt x="67" y="212"/>
                    <a:pt x="65" y="218"/>
                    <a:pt x="66" y="219"/>
                  </a:cubicBezTo>
                  <a:cubicBezTo>
                    <a:pt x="67" y="221"/>
                    <a:pt x="68" y="225"/>
                    <a:pt x="68" y="225"/>
                  </a:cubicBezTo>
                  <a:cubicBezTo>
                    <a:pt x="64" y="228"/>
                    <a:pt x="64" y="228"/>
                    <a:pt x="64" y="228"/>
                  </a:cubicBezTo>
                  <a:cubicBezTo>
                    <a:pt x="65" y="234"/>
                    <a:pt x="65" y="234"/>
                    <a:pt x="65" y="234"/>
                  </a:cubicBezTo>
                  <a:cubicBezTo>
                    <a:pt x="50" y="260"/>
                    <a:pt x="50" y="260"/>
                    <a:pt x="50" y="260"/>
                  </a:cubicBezTo>
                  <a:cubicBezTo>
                    <a:pt x="52" y="265"/>
                    <a:pt x="52" y="265"/>
                    <a:pt x="52" y="265"/>
                  </a:cubicBezTo>
                  <a:cubicBezTo>
                    <a:pt x="61" y="267"/>
                    <a:pt x="61" y="267"/>
                    <a:pt x="61" y="267"/>
                  </a:cubicBezTo>
                  <a:cubicBezTo>
                    <a:pt x="62" y="283"/>
                    <a:pt x="62" y="283"/>
                    <a:pt x="62" y="283"/>
                  </a:cubicBezTo>
                  <a:cubicBezTo>
                    <a:pt x="59" y="290"/>
                    <a:pt x="59" y="290"/>
                    <a:pt x="59" y="290"/>
                  </a:cubicBezTo>
                  <a:cubicBezTo>
                    <a:pt x="58" y="292"/>
                    <a:pt x="58" y="292"/>
                    <a:pt x="58" y="292"/>
                  </a:cubicBezTo>
                  <a:cubicBezTo>
                    <a:pt x="34" y="293"/>
                    <a:pt x="34" y="293"/>
                    <a:pt x="34" y="293"/>
                  </a:cubicBezTo>
                  <a:cubicBezTo>
                    <a:pt x="21" y="310"/>
                    <a:pt x="21" y="310"/>
                    <a:pt x="21" y="310"/>
                  </a:cubicBezTo>
                  <a:cubicBezTo>
                    <a:pt x="19" y="320"/>
                    <a:pt x="19" y="320"/>
                    <a:pt x="19" y="320"/>
                  </a:cubicBezTo>
                  <a:cubicBezTo>
                    <a:pt x="18" y="327"/>
                    <a:pt x="18" y="327"/>
                    <a:pt x="18" y="327"/>
                  </a:cubicBezTo>
                  <a:cubicBezTo>
                    <a:pt x="18" y="327"/>
                    <a:pt x="15" y="331"/>
                    <a:pt x="15" y="333"/>
                  </a:cubicBezTo>
                  <a:cubicBezTo>
                    <a:pt x="15" y="334"/>
                    <a:pt x="15" y="340"/>
                    <a:pt x="15" y="340"/>
                  </a:cubicBezTo>
                  <a:cubicBezTo>
                    <a:pt x="19" y="348"/>
                    <a:pt x="19" y="348"/>
                    <a:pt x="19" y="348"/>
                  </a:cubicBezTo>
                  <a:cubicBezTo>
                    <a:pt x="19" y="354"/>
                    <a:pt x="19" y="354"/>
                    <a:pt x="19" y="354"/>
                  </a:cubicBezTo>
                  <a:cubicBezTo>
                    <a:pt x="17" y="357"/>
                    <a:pt x="17" y="357"/>
                    <a:pt x="17" y="357"/>
                  </a:cubicBezTo>
                  <a:cubicBezTo>
                    <a:pt x="18" y="364"/>
                    <a:pt x="18" y="364"/>
                    <a:pt x="18" y="364"/>
                  </a:cubicBezTo>
                  <a:cubicBezTo>
                    <a:pt x="18" y="364"/>
                    <a:pt x="19" y="366"/>
                    <a:pt x="18" y="367"/>
                  </a:cubicBezTo>
                  <a:cubicBezTo>
                    <a:pt x="16" y="369"/>
                    <a:pt x="16" y="371"/>
                    <a:pt x="17" y="373"/>
                  </a:cubicBezTo>
                  <a:cubicBezTo>
                    <a:pt x="17" y="374"/>
                    <a:pt x="24" y="387"/>
                    <a:pt x="24" y="387"/>
                  </a:cubicBezTo>
                  <a:cubicBezTo>
                    <a:pt x="25" y="418"/>
                    <a:pt x="25" y="418"/>
                    <a:pt x="25" y="418"/>
                  </a:cubicBezTo>
                  <a:cubicBezTo>
                    <a:pt x="28" y="426"/>
                    <a:pt x="28" y="426"/>
                    <a:pt x="28" y="426"/>
                  </a:cubicBezTo>
                  <a:cubicBezTo>
                    <a:pt x="35" y="431"/>
                    <a:pt x="35" y="431"/>
                    <a:pt x="35" y="431"/>
                  </a:cubicBezTo>
                  <a:cubicBezTo>
                    <a:pt x="41" y="436"/>
                    <a:pt x="41" y="436"/>
                    <a:pt x="41" y="436"/>
                  </a:cubicBezTo>
                  <a:cubicBezTo>
                    <a:pt x="42" y="445"/>
                    <a:pt x="42" y="445"/>
                    <a:pt x="42" y="445"/>
                  </a:cubicBezTo>
                  <a:cubicBezTo>
                    <a:pt x="42" y="445"/>
                    <a:pt x="40" y="452"/>
                    <a:pt x="40" y="453"/>
                  </a:cubicBezTo>
                  <a:cubicBezTo>
                    <a:pt x="41" y="454"/>
                    <a:pt x="35" y="454"/>
                    <a:pt x="35" y="454"/>
                  </a:cubicBezTo>
                  <a:cubicBezTo>
                    <a:pt x="30" y="455"/>
                    <a:pt x="30" y="455"/>
                    <a:pt x="30" y="455"/>
                  </a:cubicBezTo>
                  <a:cubicBezTo>
                    <a:pt x="25" y="460"/>
                    <a:pt x="25" y="460"/>
                    <a:pt x="25" y="460"/>
                  </a:cubicBezTo>
                  <a:cubicBezTo>
                    <a:pt x="27" y="466"/>
                    <a:pt x="27" y="466"/>
                    <a:pt x="27" y="466"/>
                  </a:cubicBezTo>
                  <a:cubicBezTo>
                    <a:pt x="30" y="475"/>
                    <a:pt x="30" y="475"/>
                    <a:pt x="30" y="475"/>
                  </a:cubicBezTo>
                  <a:cubicBezTo>
                    <a:pt x="36" y="482"/>
                    <a:pt x="36" y="482"/>
                    <a:pt x="36" y="482"/>
                  </a:cubicBezTo>
                  <a:cubicBezTo>
                    <a:pt x="38" y="488"/>
                    <a:pt x="38" y="488"/>
                    <a:pt x="38" y="488"/>
                  </a:cubicBezTo>
                  <a:cubicBezTo>
                    <a:pt x="35" y="494"/>
                    <a:pt x="35" y="494"/>
                    <a:pt x="35" y="494"/>
                  </a:cubicBezTo>
                  <a:cubicBezTo>
                    <a:pt x="33" y="497"/>
                    <a:pt x="33" y="497"/>
                    <a:pt x="33" y="497"/>
                  </a:cubicBezTo>
                  <a:cubicBezTo>
                    <a:pt x="35" y="502"/>
                    <a:pt x="35" y="502"/>
                    <a:pt x="35" y="502"/>
                  </a:cubicBezTo>
                  <a:cubicBezTo>
                    <a:pt x="35" y="507"/>
                    <a:pt x="35" y="507"/>
                    <a:pt x="35" y="507"/>
                  </a:cubicBezTo>
                  <a:cubicBezTo>
                    <a:pt x="35" y="507"/>
                    <a:pt x="33" y="510"/>
                    <a:pt x="33" y="511"/>
                  </a:cubicBezTo>
                  <a:cubicBezTo>
                    <a:pt x="33" y="512"/>
                    <a:pt x="29" y="515"/>
                    <a:pt x="29" y="515"/>
                  </a:cubicBezTo>
                  <a:cubicBezTo>
                    <a:pt x="26" y="518"/>
                    <a:pt x="26" y="518"/>
                    <a:pt x="26" y="518"/>
                  </a:cubicBezTo>
                  <a:cubicBezTo>
                    <a:pt x="23" y="519"/>
                    <a:pt x="23" y="519"/>
                    <a:pt x="23" y="519"/>
                  </a:cubicBezTo>
                  <a:cubicBezTo>
                    <a:pt x="23" y="519"/>
                    <a:pt x="21" y="518"/>
                    <a:pt x="20" y="519"/>
                  </a:cubicBezTo>
                  <a:cubicBezTo>
                    <a:pt x="20" y="519"/>
                    <a:pt x="18" y="521"/>
                    <a:pt x="18" y="521"/>
                  </a:cubicBezTo>
                  <a:cubicBezTo>
                    <a:pt x="18" y="524"/>
                    <a:pt x="18" y="524"/>
                    <a:pt x="18" y="524"/>
                  </a:cubicBezTo>
                  <a:cubicBezTo>
                    <a:pt x="20" y="526"/>
                    <a:pt x="20" y="526"/>
                    <a:pt x="20" y="526"/>
                  </a:cubicBezTo>
                  <a:cubicBezTo>
                    <a:pt x="19" y="531"/>
                    <a:pt x="19" y="531"/>
                    <a:pt x="19" y="531"/>
                  </a:cubicBezTo>
                  <a:cubicBezTo>
                    <a:pt x="16" y="534"/>
                    <a:pt x="16" y="534"/>
                    <a:pt x="16" y="534"/>
                  </a:cubicBezTo>
                  <a:cubicBezTo>
                    <a:pt x="13" y="535"/>
                    <a:pt x="13" y="535"/>
                    <a:pt x="13" y="535"/>
                  </a:cubicBezTo>
                  <a:cubicBezTo>
                    <a:pt x="15" y="541"/>
                    <a:pt x="15" y="541"/>
                    <a:pt x="15" y="541"/>
                  </a:cubicBezTo>
                  <a:cubicBezTo>
                    <a:pt x="19" y="548"/>
                    <a:pt x="19" y="548"/>
                    <a:pt x="19" y="548"/>
                  </a:cubicBezTo>
                  <a:cubicBezTo>
                    <a:pt x="19" y="554"/>
                    <a:pt x="19" y="554"/>
                    <a:pt x="19" y="554"/>
                  </a:cubicBezTo>
                  <a:cubicBezTo>
                    <a:pt x="16" y="560"/>
                    <a:pt x="16" y="560"/>
                    <a:pt x="16" y="560"/>
                  </a:cubicBezTo>
                  <a:cubicBezTo>
                    <a:pt x="15" y="567"/>
                    <a:pt x="15" y="567"/>
                    <a:pt x="15" y="567"/>
                  </a:cubicBezTo>
                  <a:cubicBezTo>
                    <a:pt x="14" y="573"/>
                    <a:pt x="14" y="573"/>
                    <a:pt x="14" y="573"/>
                  </a:cubicBezTo>
                  <a:cubicBezTo>
                    <a:pt x="12" y="574"/>
                    <a:pt x="12" y="574"/>
                    <a:pt x="12" y="574"/>
                  </a:cubicBezTo>
                  <a:cubicBezTo>
                    <a:pt x="9" y="574"/>
                    <a:pt x="9" y="574"/>
                    <a:pt x="9" y="574"/>
                  </a:cubicBezTo>
                  <a:cubicBezTo>
                    <a:pt x="9" y="574"/>
                    <a:pt x="9" y="568"/>
                    <a:pt x="8" y="567"/>
                  </a:cubicBezTo>
                  <a:cubicBezTo>
                    <a:pt x="8" y="567"/>
                    <a:pt x="1" y="561"/>
                    <a:pt x="1" y="561"/>
                  </a:cubicBezTo>
                  <a:cubicBezTo>
                    <a:pt x="1" y="567"/>
                    <a:pt x="1" y="567"/>
                    <a:pt x="1" y="567"/>
                  </a:cubicBezTo>
                  <a:cubicBezTo>
                    <a:pt x="0" y="574"/>
                    <a:pt x="0" y="574"/>
                    <a:pt x="0" y="574"/>
                  </a:cubicBezTo>
                  <a:cubicBezTo>
                    <a:pt x="0" y="574"/>
                    <a:pt x="1" y="578"/>
                    <a:pt x="2" y="579"/>
                  </a:cubicBezTo>
                  <a:cubicBezTo>
                    <a:pt x="3" y="580"/>
                    <a:pt x="4" y="587"/>
                    <a:pt x="4" y="587"/>
                  </a:cubicBezTo>
                  <a:cubicBezTo>
                    <a:pt x="3" y="594"/>
                    <a:pt x="3" y="594"/>
                    <a:pt x="3" y="594"/>
                  </a:cubicBezTo>
                  <a:cubicBezTo>
                    <a:pt x="3" y="594"/>
                    <a:pt x="5" y="599"/>
                    <a:pt x="5" y="599"/>
                  </a:cubicBezTo>
                  <a:cubicBezTo>
                    <a:pt x="5" y="600"/>
                    <a:pt x="6" y="604"/>
                    <a:pt x="6" y="604"/>
                  </a:cubicBezTo>
                  <a:cubicBezTo>
                    <a:pt x="10" y="603"/>
                    <a:pt x="10" y="603"/>
                    <a:pt x="10" y="603"/>
                  </a:cubicBezTo>
                  <a:cubicBezTo>
                    <a:pt x="9" y="600"/>
                    <a:pt x="9" y="600"/>
                    <a:pt x="9" y="600"/>
                  </a:cubicBezTo>
                  <a:cubicBezTo>
                    <a:pt x="12" y="604"/>
                    <a:pt x="12" y="604"/>
                    <a:pt x="12" y="604"/>
                  </a:cubicBezTo>
                  <a:cubicBezTo>
                    <a:pt x="12" y="604"/>
                    <a:pt x="10" y="605"/>
                    <a:pt x="12" y="604"/>
                  </a:cubicBezTo>
                  <a:cubicBezTo>
                    <a:pt x="13" y="604"/>
                    <a:pt x="15" y="602"/>
                    <a:pt x="15" y="602"/>
                  </a:cubicBezTo>
                  <a:cubicBezTo>
                    <a:pt x="14" y="605"/>
                    <a:pt x="14" y="605"/>
                    <a:pt x="14" y="605"/>
                  </a:cubicBezTo>
                  <a:cubicBezTo>
                    <a:pt x="12" y="609"/>
                    <a:pt x="12" y="609"/>
                    <a:pt x="12" y="609"/>
                  </a:cubicBezTo>
                  <a:cubicBezTo>
                    <a:pt x="13" y="610"/>
                    <a:pt x="13" y="610"/>
                    <a:pt x="13" y="610"/>
                  </a:cubicBezTo>
                  <a:cubicBezTo>
                    <a:pt x="16" y="611"/>
                    <a:pt x="16" y="611"/>
                    <a:pt x="16" y="611"/>
                  </a:cubicBezTo>
                  <a:cubicBezTo>
                    <a:pt x="12" y="616"/>
                    <a:pt x="12" y="616"/>
                    <a:pt x="12" y="616"/>
                  </a:cubicBezTo>
                  <a:cubicBezTo>
                    <a:pt x="12" y="616"/>
                    <a:pt x="14" y="619"/>
                    <a:pt x="15" y="620"/>
                  </a:cubicBezTo>
                  <a:cubicBezTo>
                    <a:pt x="15" y="620"/>
                    <a:pt x="19" y="617"/>
                    <a:pt x="19" y="617"/>
                  </a:cubicBezTo>
                  <a:cubicBezTo>
                    <a:pt x="19" y="617"/>
                    <a:pt x="19" y="618"/>
                    <a:pt x="19" y="619"/>
                  </a:cubicBezTo>
                  <a:cubicBezTo>
                    <a:pt x="19" y="619"/>
                    <a:pt x="16" y="622"/>
                    <a:pt x="16" y="624"/>
                  </a:cubicBezTo>
                  <a:cubicBezTo>
                    <a:pt x="17" y="625"/>
                    <a:pt x="22" y="623"/>
                    <a:pt x="21" y="624"/>
                  </a:cubicBezTo>
                  <a:cubicBezTo>
                    <a:pt x="20" y="625"/>
                    <a:pt x="20" y="627"/>
                    <a:pt x="20" y="627"/>
                  </a:cubicBezTo>
                  <a:cubicBezTo>
                    <a:pt x="20" y="627"/>
                    <a:pt x="17" y="630"/>
                    <a:pt x="19" y="631"/>
                  </a:cubicBezTo>
                  <a:cubicBezTo>
                    <a:pt x="20" y="632"/>
                    <a:pt x="23" y="633"/>
                    <a:pt x="22" y="633"/>
                  </a:cubicBezTo>
                  <a:cubicBezTo>
                    <a:pt x="22" y="634"/>
                    <a:pt x="19" y="636"/>
                    <a:pt x="19" y="636"/>
                  </a:cubicBezTo>
                  <a:cubicBezTo>
                    <a:pt x="19" y="636"/>
                    <a:pt x="18" y="638"/>
                    <a:pt x="19" y="639"/>
                  </a:cubicBezTo>
                  <a:cubicBezTo>
                    <a:pt x="20" y="640"/>
                    <a:pt x="23" y="640"/>
                    <a:pt x="23" y="640"/>
                  </a:cubicBezTo>
                  <a:cubicBezTo>
                    <a:pt x="23" y="640"/>
                    <a:pt x="23" y="638"/>
                    <a:pt x="23" y="639"/>
                  </a:cubicBezTo>
                  <a:cubicBezTo>
                    <a:pt x="23" y="640"/>
                    <a:pt x="22" y="642"/>
                    <a:pt x="22" y="642"/>
                  </a:cubicBezTo>
                  <a:cubicBezTo>
                    <a:pt x="22" y="642"/>
                    <a:pt x="21" y="644"/>
                    <a:pt x="22" y="645"/>
                  </a:cubicBezTo>
                  <a:cubicBezTo>
                    <a:pt x="23" y="645"/>
                    <a:pt x="25" y="645"/>
                    <a:pt x="25" y="645"/>
                  </a:cubicBezTo>
                  <a:cubicBezTo>
                    <a:pt x="25" y="645"/>
                    <a:pt x="25" y="646"/>
                    <a:pt x="25" y="648"/>
                  </a:cubicBezTo>
                  <a:cubicBezTo>
                    <a:pt x="25" y="649"/>
                    <a:pt x="25" y="652"/>
                    <a:pt x="25" y="652"/>
                  </a:cubicBezTo>
                  <a:cubicBezTo>
                    <a:pt x="25" y="653"/>
                    <a:pt x="25" y="655"/>
                    <a:pt x="25" y="655"/>
                  </a:cubicBezTo>
                  <a:cubicBezTo>
                    <a:pt x="25" y="655"/>
                    <a:pt x="24" y="656"/>
                    <a:pt x="27" y="656"/>
                  </a:cubicBezTo>
                  <a:cubicBezTo>
                    <a:pt x="29" y="656"/>
                    <a:pt x="29" y="655"/>
                    <a:pt x="30" y="655"/>
                  </a:cubicBezTo>
                  <a:cubicBezTo>
                    <a:pt x="31" y="655"/>
                    <a:pt x="31" y="656"/>
                    <a:pt x="32" y="657"/>
                  </a:cubicBezTo>
                  <a:cubicBezTo>
                    <a:pt x="32" y="659"/>
                    <a:pt x="32" y="660"/>
                    <a:pt x="32" y="661"/>
                  </a:cubicBezTo>
                  <a:cubicBezTo>
                    <a:pt x="33" y="662"/>
                    <a:pt x="37" y="672"/>
                    <a:pt x="37" y="672"/>
                  </a:cubicBezTo>
                  <a:cubicBezTo>
                    <a:pt x="37" y="672"/>
                    <a:pt x="38" y="676"/>
                    <a:pt x="39" y="677"/>
                  </a:cubicBezTo>
                  <a:cubicBezTo>
                    <a:pt x="39" y="678"/>
                    <a:pt x="40" y="679"/>
                    <a:pt x="41" y="680"/>
                  </a:cubicBezTo>
                  <a:cubicBezTo>
                    <a:pt x="41" y="680"/>
                    <a:pt x="43" y="683"/>
                    <a:pt x="43" y="683"/>
                  </a:cubicBezTo>
                  <a:cubicBezTo>
                    <a:pt x="46" y="685"/>
                    <a:pt x="46" y="685"/>
                    <a:pt x="46" y="685"/>
                  </a:cubicBezTo>
                  <a:cubicBezTo>
                    <a:pt x="50" y="692"/>
                    <a:pt x="50" y="692"/>
                    <a:pt x="50" y="692"/>
                  </a:cubicBezTo>
                  <a:cubicBezTo>
                    <a:pt x="50" y="692"/>
                    <a:pt x="53" y="695"/>
                    <a:pt x="53" y="695"/>
                  </a:cubicBezTo>
                  <a:cubicBezTo>
                    <a:pt x="54" y="695"/>
                    <a:pt x="56" y="693"/>
                    <a:pt x="56" y="693"/>
                  </a:cubicBezTo>
                  <a:cubicBezTo>
                    <a:pt x="56" y="693"/>
                    <a:pt x="59" y="694"/>
                    <a:pt x="59" y="695"/>
                  </a:cubicBezTo>
                  <a:cubicBezTo>
                    <a:pt x="58" y="695"/>
                    <a:pt x="57" y="699"/>
                    <a:pt x="57" y="700"/>
                  </a:cubicBezTo>
                  <a:cubicBezTo>
                    <a:pt x="58" y="701"/>
                    <a:pt x="58" y="703"/>
                    <a:pt x="58" y="703"/>
                  </a:cubicBezTo>
                  <a:cubicBezTo>
                    <a:pt x="56" y="704"/>
                    <a:pt x="56" y="704"/>
                    <a:pt x="56" y="704"/>
                  </a:cubicBezTo>
                  <a:cubicBezTo>
                    <a:pt x="54" y="705"/>
                    <a:pt x="54" y="705"/>
                    <a:pt x="54" y="705"/>
                  </a:cubicBezTo>
                  <a:cubicBezTo>
                    <a:pt x="50" y="705"/>
                    <a:pt x="50" y="705"/>
                    <a:pt x="50" y="705"/>
                  </a:cubicBezTo>
                  <a:cubicBezTo>
                    <a:pt x="49" y="709"/>
                    <a:pt x="49" y="709"/>
                    <a:pt x="49" y="709"/>
                  </a:cubicBezTo>
                  <a:cubicBezTo>
                    <a:pt x="53" y="711"/>
                    <a:pt x="53" y="711"/>
                    <a:pt x="53" y="711"/>
                  </a:cubicBezTo>
                  <a:cubicBezTo>
                    <a:pt x="53" y="711"/>
                    <a:pt x="55" y="713"/>
                    <a:pt x="56" y="713"/>
                  </a:cubicBezTo>
                  <a:cubicBezTo>
                    <a:pt x="56" y="714"/>
                    <a:pt x="56" y="718"/>
                    <a:pt x="56" y="718"/>
                  </a:cubicBezTo>
                  <a:cubicBezTo>
                    <a:pt x="55" y="718"/>
                    <a:pt x="51" y="718"/>
                    <a:pt x="51" y="718"/>
                  </a:cubicBezTo>
                  <a:cubicBezTo>
                    <a:pt x="51" y="718"/>
                    <a:pt x="49" y="721"/>
                    <a:pt x="49" y="721"/>
                  </a:cubicBezTo>
                  <a:cubicBezTo>
                    <a:pt x="49" y="722"/>
                    <a:pt x="48" y="722"/>
                    <a:pt x="50" y="725"/>
                  </a:cubicBezTo>
                  <a:cubicBezTo>
                    <a:pt x="51" y="727"/>
                    <a:pt x="56" y="733"/>
                    <a:pt x="56" y="733"/>
                  </a:cubicBezTo>
                  <a:cubicBezTo>
                    <a:pt x="56" y="733"/>
                    <a:pt x="60" y="739"/>
                    <a:pt x="60" y="739"/>
                  </a:cubicBezTo>
                  <a:cubicBezTo>
                    <a:pt x="60" y="740"/>
                    <a:pt x="63" y="744"/>
                    <a:pt x="63" y="744"/>
                  </a:cubicBezTo>
                  <a:cubicBezTo>
                    <a:pt x="64" y="744"/>
                    <a:pt x="64" y="748"/>
                    <a:pt x="64" y="748"/>
                  </a:cubicBezTo>
                  <a:cubicBezTo>
                    <a:pt x="63" y="750"/>
                    <a:pt x="63" y="750"/>
                    <a:pt x="63" y="750"/>
                  </a:cubicBezTo>
                  <a:cubicBezTo>
                    <a:pt x="62" y="753"/>
                    <a:pt x="62" y="753"/>
                    <a:pt x="62" y="753"/>
                  </a:cubicBezTo>
                  <a:cubicBezTo>
                    <a:pt x="61" y="756"/>
                    <a:pt x="61" y="756"/>
                    <a:pt x="61" y="756"/>
                  </a:cubicBezTo>
                  <a:cubicBezTo>
                    <a:pt x="62" y="758"/>
                    <a:pt x="62" y="758"/>
                    <a:pt x="62" y="758"/>
                  </a:cubicBezTo>
                  <a:cubicBezTo>
                    <a:pt x="61" y="760"/>
                    <a:pt x="61" y="760"/>
                    <a:pt x="61" y="760"/>
                  </a:cubicBezTo>
                  <a:cubicBezTo>
                    <a:pt x="59" y="763"/>
                    <a:pt x="59" y="763"/>
                    <a:pt x="59" y="763"/>
                  </a:cubicBezTo>
                  <a:cubicBezTo>
                    <a:pt x="64" y="764"/>
                    <a:pt x="64" y="764"/>
                    <a:pt x="64" y="764"/>
                  </a:cubicBezTo>
                  <a:cubicBezTo>
                    <a:pt x="70" y="763"/>
                    <a:pt x="70" y="763"/>
                    <a:pt x="70" y="763"/>
                  </a:cubicBezTo>
                  <a:cubicBezTo>
                    <a:pt x="70" y="763"/>
                    <a:pt x="71" y="765"/>
                    <a:pt x="71" y="765"/>
                  </a:cubicBezTo>
                  <a:cubicBezTo>
                    <a:pt x="72" y="766"/>
                    <a:pt x="77" y="765"/>
                    <a:pt x="77" y="765"/>
                  </a:cubicBezTo>
                  <a:cubicBezTo>
                    <a:pt x="81" y="763"/>
                    <a:pt x="81" y="763"/>
                    <a:pt x="81" y="763"/>
                  </a:cubicBezTo>
                  <a:cubicBezTo>
                    <a:pt x="84" y="761"/>
                    <a:pt x="84" y="761"/>
                    <a:pt x="84" y="761"/>
                  </a:cubicBezTo>
                  <a:cubicBezTo>
                    <a:pt x="84" y="759"/>
                    <a:pt x="84" y="759"/>
                    <a:pt x="84" y="759"/>
                  </a:cubicBezTo>
                  <a:cubicBezTo>
                    <a:pt x="84" y="759"/>
                    <a:pt x="86" y="756"/>
                    <a:pt x="86" y="756"/>
                  </a:cubicBezTo>
                  <a:cubicBezTo>
                    <a:pt x="87" y="756"/>
                    <a:pt x="90" y="757"/>
                    <a:pt x="90" y="757"/>
                  </a:cubicBezTo>
                  <a:cubicBezTo>
                    <a:pt x="90" y="757"/>
                    <a:pt x="93" y="757"/>
                    <a:pt x="93" y="758"/>
                  </a:cubicBezTo>
                  <a:cubicBezTo>
                    <a:pt x="93" y="759"/>
                    <a:pt x="95" y="760"/>
                    <a:pt x="95" y="760"/>
                  </a:cubicBezTo>
                  <a:cubicBezTo>
                    <a:pt x="98" y="760"/>
                    <a:pt x="98" y="760"/>
                    <a:pt x="98" y="760"/>
                  </a:cubicBezTo>
                  <a:cubicBezTo>
                    <a:pt x="101" y="759"/>
                    <a:pt x="101" y="759"/>
                    <a:pt x="101" y="759"/>
                  </a:cubicBezTo>
                  <a:cubicBezTo>
                    <a:pt x="105" y="758"/>
                    <a:pt x="105" y="758"/>
                    <a:pt x="105" y="758"/>
                  </a:cubicBezTo>
                  <a:cubicBezTo>
                    <a:pt x="105" y="758"/>
                    <a:pt x="104" y="756"/>
                    <a:pt x="105" y="756"/>
                  </a:cubicBezTo>
                  <a:cubicBezTo>
                    <a:pt x="106" y="756"/>
                    <a:pt x="109" y="756"/>
                    <a:pt x="109" y="756"/>
                  </a:cubicBezTo>
                  <a:cubicBezTo>
                    <a:pt x="109" y="756"/>
                    <a:pt x="110" y="758"/>
                    <a:pt x="111" y="758"/>
                  </a:cubicBezTo>
                  <a:cubicBezTo>
                    <a:pt x="111" y="758"/>
                    <a:pt x="113" y="756"/>
                    <a:pt x="112" y="755"/>
                  </a:cubicBezTo>
                  <a:cubicBezTo>
                    <a:pt x="111" y="754"/>
                    <a:pt x="107" y="752"/>
                    <a:pt x="107" y="752"/>
                  </a:cubicBezTo>
                  <a:cubicBezTo>
                    <a:pt x="107" y="752"/>
                    <a:pt x="105" y="749"/>
                    <a:pt x="105" y="748"/>
                  </a:cubicBezTo>
                  <a:cubicBezTo>
                    <a:pt x="104" y="747"/>
                    <a:pt x="104" y="744"/>
                    <a:pt x="103" y="743"/>
                  </a:cubicBezTo>
                  <a:cubicBezTo>
                    <a:pt x="102" y="743"/>
                    <a:pt x="101" y="742"/>
                    <a:pt x="101" y="740"/>
                  </a:cubicBezTo>
                  <a:cubicBezTo>
                    <a:pt x="102" y="737"/>
                    <a:pt x="102" y="736"/>
                    <a:pt x="102" y="736"/>
                  </a:cubicBezTo>
                  <a:cubicBezTo>
                    <a:pt x="102" y="735"/>
                    <a:pt x="102" y="731"/>
                    <a:pt x="102" y="731"/>
                  </a:cubicBezTo>
                  <a:cubicBezTo>
                    <a:pt x="102" y="731"/>
                    <a:pt x="101" y="729"/>
                    <a:pt x="104" y="727"/>
                  </a:cubicBezTo>
                  <a:cubicBezTo>
                    <a:pt x="107" y="725"/>
                    <a:pt x="107" y="723"/>
                    <a:pt x="108" y="724"/>
                  </a:cubicBezTo>
                  <a:cubicBezTo>
                    <a:pt x="109" y="725"/>
                    <a:pt x="111" y="727"/>
                    <a:pt x="112" y="727"/>
                  </a:cubicBezTo>
                  <a:cubicBezTo>
                    <a:pt x="112" y="728"/>
                    <a:pt x="113" y="728"/>
                    <a:pt x="114" y="729"/>
                  </a:cubicBezTo>
                  <a:cubicBezTo>
                    <a:pt x="114" y="730"/>
                    <a:pt x="113" y="731"/>
                    <a:pt x="115" y="731"/>
                  </a:cubicBezTo>
                  <a:cubicBezTo>
                    <a:pt x="116" y="731"/>
                    <a:pt x="118" y="731"/>
                    <a:pt x="118" y="731"/>
                  </a:cubicBezTo>
                  <a:cubicBezTo>
                    <a:pt x="118" y="731"/>
                    <a:pt x="119" y="731"/>
                    <a:pt x="119" y="730"/>
                  </a:cubicBezTo>
                  <a:cubicBezTo>
                    <a:pt x="119" y="729"/>
                    <a:pt x="119" y="726"/>
                    <a:pt x="118" y="726"/>
                  </a:cubicBezTo>
                  <a:cubicBezTo>
                    <a:pt x="117" y="725"/>
                    <a:pt x="116" y="724"/>
                    <a:pt x="116" y="724"/>
                  </a:cubicBezTo>
                  <a:cubicBezTo>
                    <a:pt x="116" y="724"/>
                    <a:pt x="118" y="723"/>
                    <a:pt x="115" y="722"/>
                  </a:cubicBezTo>
                  <a:cubicBezTo>
                    <a:pt x="112" y="720"/>
                    <a:pt x="112" y="719"/>
                    <a:pt x="113" y="718"/>
                  </a:cubicBezTo>
                  <a:cubicBezTo>
                    <a:pt x="115" y="717"/>
                    <a:pt x="119" y="718"/>
                    <a:pt x="119" y="718"/>
                  </a:cubicBezTo>
                  <a:cubicBezTo>
                    <a:pt x="122" y="717"/>
                    <a:pt x="122" y="717"/>
                    <a:pt x="122" y="717"/>
                  </a:cubicBezTo>
                  <a:cubicBezTo>
                    <a:pt x="122" y="717"/>
                    <a:pt x="124" y="715"/>
                    <a:pt x="126" y="716"/>
                  </a:cubicBezTo>
                  <a:cubicBezTo>
                    <a:pt x="127" y="717"/>
                    <a:pt x="131" y="716"/>
                    <a:pt x="131" y="716"/>
                  </a:cubicBezTo>
                  <a:cubicBezTo>
                    <a:pt x="136" y="717"/>
                    <a:pt x="136" y="717"/>
                    <a:pt x="136" y="717"/>
                  </a:cubicBezTo>
                  <a:cubicBezTo>
                    <a:pt x="138" y="715"/>
                    <a:pt x="138" y="715"/>
                    <a:pt x="138" y="715"/>
                  </a:cubicBezTo>
                  <a:cubicBezTo>
                    <a:pt x="143" y="717"/>
                    <a:pt x="143" y="717"/>
                    <a:pt x="143" y="717"/>
                  </a:cubicBezTo>
                  <a:cubicBezTo>
                    <a:pt x="143" y="717"/>
                    <a:pt x="142" y="717"/>
                    <a:pt x="145" y="718"/>
                  </a:cubicBezTo>
                  <a:cubicBezTo>
                    <a:pt x="147" y="718"/>
                    <a:pt x="150" y="716"/>
                    <a:pt x="150" y="715"/>
                  </a:cubicBezTo>
                  <a:cubicBezTo>
                    <a:pt x="151" y="715"/>
                    <a:pt x="155" y="708"/>
                    <a:pt x="155" y="708"/>
                  </a:cubicBezTo>
                  <a:cubicBezTo>
                    <a:pt x="158" y="688"/>
                    <a:pt x="158" y="688"/>
                    <a:pt x="158" y="688"/>
                  </a:cubicBezTo>
                  <a:cubicBezTo>
                    <a:pt x="158" y="688"/>
                    <a:pt x="162" y="685"/>
                    <a:pt x="161" y="685"/>
                  </a:cubicBezTo>
                  <a:cubicBezTo>
                    <a:pt x="161" y="684"/>
                    <a:pt x="161" y="677"/>
                    <a:pt x="161" y="676"/>
                  </a:cubicBezTo>
                  <a:cubicBezTo>
                    <a:pt x="161" y="675"/>
                    <a:pt x="163" y="668"/>
                    <a:pt x="163" y="668"/>
                  </a:cubicBezTo>
                  <a:cubicBezTo>
                    <a:pt x="163" y="668"/>
                    <a:pt x="167" y="665"/>
                    <a:pt x="165" y="662"/>
                  </a:cubicBezTo>
                  <a:cubicBezTo>
                    <a:pt x="164" y="659"/>
                    <a:pt x="163" y="654"/>
                    <a:pt x="163" y="654"/>
                  </a:cubicBezTo>
                  <a:cubicBezTo>
                    <a:pt x="163" y="654"/>
                    <a:pt x="162" y="649"/>
                    <a:pt x="162" y="648"/>
                  </a:cubicBezTo>
                  <a:cubicBezTo>
                    <a:pt x="162" y="647"/>
                    <a:pt x="166" y="642"/>
                    <a:pt x="166" y="642"/>
                  </a:cubicBezTo>
                  <a:cubicBezTo>
                    <a:pt x="163" y="633"/>
                    <a:pt x="163" y="633"/>
                    <a:pt x="163" y="633"/>
                  </a:cubicBezTo>
                  <a:cubicBezTo>
                    <a:pt x="163" y="633"/>
                    <a:pt x="165" y="630"/>
                    <a:pt x="165" y="629"/>
                  </a:cubicBezTo>
                  <a:cubicBezTo>
                    <a:pt x="165" y="628"/>
                    <a:pt x="163" y="619"/>
                    <a:pt x="163" y="619"/>
                  </a:cubicBezTo>
                  <a:cubicBezTo>
                    <a:pt x="163" y="617"/>
                    <a:pt x="163" y="617"/>
                    <a:pt x="163" y="617"/>
                  </a:cubicBezTo>
                  <a:cubicBezTo>
                    <a:pt x="163" y="617"/>
                    <a:pt x="166" y="612"/>
                    <a:pt x="165" y="611"/>
                  </a:cubicBezTo>
                  <a:cubicBezTo>
                    <a:pt x="165" y="610"/>
                    <a:pt x="165" y="605"/>
                    <a:pt x="165" y="605"/>
                  </a:cubicBezTo>
                  <a:cubicBezTo>
                    <a:pt x="163" y="599"/>
                    <a:pt x="163" y="599"/>
                    <a:pt x="163" y="599"/>
                  </a:cubicBezTo>
                  <a:cubicBezTo>
                    <a:pt x="163" y="599"/>
                    <a:pt x="165" y="598"/>
                    <a:pt x="164" y="597"/>
                  </a:cubicBezTo>
                  <a:cubicBezTo>
                    <a:pt x="163" y="595"/>
                    <a:pt x="162" y="594"/>
                    <a:pt x="162" y="594"/>
                  </a:cubicBezTo>
                  <a:cubicBezTo>
                    <a:pt x="162" y="592"/>
                    <a:pt x="162" y="592"/>
                    <a:pt x="162" y="592"/>
                  </a:cubicBezTo>
                  <a:cubicBezTo>
                    <a:pt x="163" y="590"/>
                    <a:pt x="163" y="590"/>
                    <a:pt x="163" y="590"/>
                  </a:cubicBezTo>
                  <a:cubicBezTo>
                    <a:pt x="165" y="588"/>
                    <a:pt x="165" y="588"/>
                    <a:pt x="165" y="588"/>
                  </a:cubicBezTo>
                  <a:cubicBezTo>
                    <a:pt x="164" y="582"/>
                    <a:pt x="164" y="582"/>
                    <a:pt x="164" y="582"/>
                  </a:cubicBezTo>
                  <a:cubicBezTo>
                    <a:pt x="160" y="581"/>
                    <a:pt x="160" y="581"/>
                    <a:pt x="160" y="581"/>
                  </a:cubicBezTo>
                  <a:cubicBezTo>
                    <a:pt x="160" y="581"/>
                    <a:pt x="160" y="579"/>
                    <a:pt x="161" y="579"/>
                  </a:cubicBezTo>
                  <a:cubicBezTo>
                    <a:pt x="163" y="578"/>
                    <a:pt x="170" y="575"/>
                    <a:pt x="170" y="575"/>
                  </a:cubicBezTo>
                  <a:cubicBezTo>
                    <a:pt x="170" y="575"/>
                    <a:pt x="172" y="572"/>
                    <a:pt x="173" y="572"/>
                  </a:cubicBezTo>
                  <a:cubicBezTo>
                    <a:pt x="173" y="571"/>
                    <a:pt x="181" y="566"/>
                    <a:pt x="181" y="566"/>
                  </a:cubicBezTo>
                  <a:cubicBezTo>
                    <a:pt x="181" y="566"/>
                    <a:pt x="181" y="563"/>
                    <a:pt x="181" y="562"/>
                  </a:cubicBezTo>
                  <a:cubicBezTo>
                    <a:pt x="182" y="562"/>
                    <a:pt x="182" y="561"/>
                    <a:pt x="182" y="559"/>
                  </a:cubicBezTo>
                  <a:cubicBezTo>
                    <a:pt x="183" y="559"/>
                    <a:pt x="181" y="550"/>
                    <a:pt x="181" y="547"/>
                  </a:cubicBezTo>
                  <a:cubicBezTo>
                    <a:pt x="182" y="545"/>
                    <a:pt x="184" y="549"/>
                    <a:pt x="184" y="549"/>
                  </a:cubicBezTo>
                  <a:cubicBezTo>
                    <a:pt x="185" y="552"/>
                    <a:pt x="185" y="552"/>
                    <a:pt x="185" y="552"/>
                  </a:cubicBezTo>
                  <a:cubicBezTo>
                    <a:pt x="185" y="558"/>
                    <a:pt x="185" y="558"/>
                    <a:pt x="185" y="558"/>
                  </a:cubicBezTo>
                  <a:cubicBezTo>
                    <a:pt x="188" y="559"/>
                    <a:pt x="188" y="559"/>
                    <a:pt x="188" y="559"/>
                  </a:cubicBezTo>
                  <a:cubicBezTo>
                    <a:pt x="189" y="562"/>
                    <a:pt x="189" y="562"/>
                    <a:pt x="189" y="562"/>
                  </a:cubicBezTo>
                  <a:cubicBezTo>
                    <a:pt x="189" y="562"/>
                    <a:pt x="188" y="565"/>
                    <a:pt x="189" y="565"/>
                  </a:cubicBezTo>
                  <a:cubicBezTo>
                    <a:pt x="190" y="564"/>
                    <a:pt x="190" y="564"/>
                    <a:pt x="190" y="564"/>
                  </a:cubicBezTo>
                  <a:cubicBezTo>
                    <a:pt x="191" y="558"/>
                    <a:pt x="191" y="558"/>
                    <a:pt x="191" y="558"/>
                  </a:cubicBezTo>
                  <a:cubicBezTo>
                    <a:pt x="191" y="558"/>
                    <a:pt x="195" y="558"/>
                    <a:pt x="194" y="556"/>
                  </a:cubicBezTo>
                  <a:cubicBezTo>
                    <a:pt x="194" y="555"/>
                    <a:pt x="193" y="553"/>
                    <a:pt x="194" y="553"/>
                  </a:cubicBezTo>
                  <a:cubicBezTo>
                    <a:pt x="200" y="552"/>
                    <a:pt x="198" y="552"/>
                    <a:pt x="201" y="550"/>
                  </a:cubicBezTo>
                  <a:cubicBezTo>
                    <a:pt x="201" y="550"/>
                    <a:pt x="203" y="546"/>
                    <a:pt x="203" y="546"/>
                  </a:cubicBezTo>
                  <a:cubicBezTo>
                    <a:pt x="203" y="545"/>
                    <a:pt x="204" y="543"/>
                    <a:pt x="204" y="543"/>
                  </a:cubicBezTo>
                  <a:cubicBezTo>
                    <a:pt x="202" y="542"/>
                    <a:pt x="202" y="542"/>
                    <a:pt x="202" y="542"/>
                  </a:cubicBezTo>
                  <a:cubicBezTo>
                    <a:pt x="201" y="539"/>
                    <a:pt x="201" y="539"/>
                    <a:pt x="201" y="539"/>
                  </a:cubicBezTo>
                  <a:cubicBezTo>
                    <a:pt x="201" y="539"/>
                    <a:pt x="202" y="537"/>
                    <a:pt x="203" y="538"/>
                  </a:cubicBezTo>
                  <a:cubicBezTo>
                    <a:pt x="203" y="539"/>
                    <a:pt x="204" y="541"/>
                    <a:pt x="205" y="541"/>
                  </a:cubicBezTo>
                  <a:cubicBezTo>
                    <a:pt x="206" y="541"/>
                    <a:pt x="209" y="538"/>
                    <a:pt x="209" y="538"/>
                  </a:cubicBezTo>
                  <a:cubicBezTo>
                    <a:pt x="209" y="535"/>
                    <a:pt x="202" y="531"/>
                    <a:pt x="200" y="530"/>
                  </a:cubicBezTo>
                  <a:cubicBezTo>
                    <a:pt x="200" y="526"/>
                    <a:pt x="210" y="521"/>
                    <a:pt x="210" y="520"/>
                  </a:cubicBezTo>
                  <a:cubicBezTo>
                    <a:pt x="211" y="519"/>
                    <a:pt x="211" y="519"/>
                    <a:pt x="211" y="518"/>
                  </a:cubicBezTo>
                  <a:cubicBezTo>
                    <a:pt x="211" y="517"/>
                    <a:pt x="210" y="516"/>
                    <a:pt x="209" y="517"/>
                  </a:cubicBezTo>
                  <a:cubicBezTo>
                    <a:pt x="209" y="517"/>
                    <a:pt x="208" y="519"/>
                    <a:pt x="207" y="519"/>
                  </a:cubicBezTo>
                  <a:cubicBezTo>
                    <a:pt x="207" y="519"/>
                    <a:pt x="205" y="519"/>
                    <a:pt x="205" y="519"/>
                  </a:cubicBezTo>
                  <a:cubicBezTo>
                    <a:pt x="205" y="519"/>
                    <a:pt x="204" y="517"/>
                    <a:pt x="205" y="516"/>
                  </a:cubicBezTo>
                  <a:cubicBezTo>
                    <a:pt x="206" y="515"/>
                    <a:pt x="205" y="515"/>
                    <a:pt x="207" y="514"/>
                  </a:cubicBezTo>
                  <a:cubicBezTo>
                    <a:pt x="208" y="513"/>
                    <a:pt x="209" y="513"/>
                    <a:pt x="210" y="513"/>
                  </a:cubicBezTo>
                  <a:cubicBezTo>
                    <a:pt x="210" y="512"/>
                    <a:pt x="211" y="511"/>
                    <a:pt x="212" y="511"/>
                  </a:cubicBezTo>
                  <a:cubicBezTo>
                    <a:pt x="213" y="511"/>
                    <a:pt x="218" y="508"/>
                    <a:pt x="218" y="508"/>
                  </a:cubicBezTo>
                  <a:cubicBezTo>
                    <a:pt x="219" y="506"/>
                    <a:pt x="219" y="506"/>
                    <a:pt x="219" y="506"/>
                  </a:cubicBezTo>
                  <a:cubicBezTo>
                    <a:pt x="219" y="506"/>
                    <a:pt x="216" y="503"/>
                    <a:pt x="216" y="503"/>
                  </a:cubicBezTo>
                  <a:cubicBezTo>
                    <a:pt x="216" y="503"/>
                    <a:pt x="211" y="499"/>
                    <a:pt x="211" y="499"/>
                  </a:cubicBezTo>
                  <a:cubicBezTo>
                    <a:pt x="211" y="499"/>
                    <a:pt x="209" y="499"/>
                    <a:pt x="209" y="498"/>
                  </a:cubicBezTo>
                  <a:cubicBezTo>
                    <a:pt x="209" y="498"/>
                    <a:pt x="207" y="496"/>
                    <a:pt x="207" y="496"/>
                  </a:cubicBezTo>
                  <a:cubicBezTo>
                    <a:pt x="205" y="491"/>
                    <a:pt x="203" y="495"/>
                    <a:pt x="199" y="493"/>
                  </a:cubicBezTo>
                  <a:cubicBezTo>
                    <a:pt x="199" y="493"/>
                    <a:pt x="197" y="489"/>
                    <a:pt x="197" y="489"/>
                  </a:cubicBezTo>
                  <a:cubicBezTo>
                    <a:pt x="197" y="489"/>
                    <a:pt x="199" y="489"/>
                    <a:pt x="199" y="488"/>
                  </a:cubicBezTo>
                  <a:cubicBezTo>
                    <a:pt x="199" y="486"/>
                    <a:pt x="197" y="484"/>
                    <a:pt x="197" y="484"/>
                  </a:cubicBezTo>
                  <a:cubicBezTo>
                    <a:pt x="195" y="482"/>
                    <a:pt x="195" y="482"/>
                    <a:pt x="195" y="482"/>
                  </a:cubicBezTo>
                  <a:cubicBezTo>
                    <a:pt x="191" y="478"/>
                    <a:pt x="192" y="487"/>
                    <a:pt x="189" y="479"/>
                  </a:cubicBezTo>
                  <a:cubicBezTo>
                    <a:pt x="189" y="479"/>
                    <a:pt x="188" y="479"/>
                    <a:pt x="187" y="477"/>
                  </a:cubicBezTo>
                  <a:cubicBezTo>
                    <a:pt x="186" y="476"/>
                    <a:pt x="183" y="473"/>
                    <a:pt x="183" y="473"/>
                  </a:cubicBezTo>
                  <a:cubicBezTo>
                    <a:pt x="183" y="473"/>
                    <a:pt x="182" y="470"/>
                    <a:pt x="182" y="470"/>
                  </a:cubicBezTo>
                  <a:cubicBezTo>
                    <a:pt x="181" y="470"/>
                    <a:pt x="180" y="467"/>
                    <a:pt x="180" y="467"/>
                  </a:cubicBezTo>
                  <a:cubicBezTo>
                    <a:pt x="175" y="470"/>
                    <a:pt x="175" y="470"/>
                    <a:pt x="175" y="470"/>
                  </a:cubicBezTo>
                  <a:cubicBezTo>
                    <a:pt x="172" y="473"/>
                    <a:pt x="172" y="473"/>
                    <a:pt x="172" y="473"/>
                  </a:cubicBezTo>
                  <a:cubicBezTo>
                    <a:pt x="172" y="473"/>
                    <a:pt x="171" y="471"/>
                    <a:pt x="171" y="471"/>
                  </a:cubicBezTo>
                  <a:cubicBezTo>
                    <a:pt x="171" y="471"/>
                    <a:pt x="171" y="467"/>
                    <a:pt x="171" y="467"/>
                  </a:cubicBezTo>
                  <a:cubicBezTo>
                    <a:pt x="171" y="467"/>
                    <a:pt x="168" y="466"/>
                    <a:pt x="167" y="466"/>
                  </a:cubicBezTo>
                  <a:cubicBezTo>
                    <a:pt x="167" y="466"/>
                    <a:pt x="164" y="466"/>
                    <a:pt x="164" y="466"/>
                  </a:cubicBezTo>
                  <a:cubicBezTo>
                    <a:pt x="160" y="465"/>
                    <a:pt x="160" y="465"/>
                    <a:pt x="160" y="465"/>
                  </a:cubicBezTo>
                  <a:cubicBezTo>
                    <a:pt x="160" y="462"/>
                    <a:pt x="160" y="462"/>
                    <a:pt x="160" y="462"/>
                  </a:cubicBezTo>
                  <a:cubicBezTo>
                    <a:pt x="160" y="462"/>
                    <a:pt x="162" y="460"/>
                    <a:pt x="161" y="459"/>
                  </a:cubicBezTo>
                  <a:cubicBezTo>
                    <a:pt x="161" y="458"/>
                    <a:pt x="158" y="456"/>
                    <a:pt x="158" y="456"/>
                  </a:cubicBezTo>
                  <a:cubicBezTo>
                    <a:pt x="158" y="454"/>
                    <a:pt x="158" y="454"/>
                    <a:pt x="158" y="454"/>
                  </a:cubicBezTo>
                  <a:cubicBezTo>
                    <a:pt x="155" y="450"/>
                    <a:pt x="155" y="450"/>
                    <a:pt x="155" y="450"/>
                  </a:cubicBezTo>
                  <a:cubicBezTo>
                    <a:pt x="155" y="450"/>
                    <a:pt x="157" y="447"/>
                    <a:pt x="157" y="447"/>
                  </a:cubicBezTo>
                  <a:cubicBezTo>
                    <a:pt x="157" y="446"/>
                    <a:pt x="153" y="437"/>
                    <a:pt x="153" y="437"/>
                  </a:cubicBezTo>
                  <a:cubicBezTo>
                    <a:pt x="153" y="437"/>
                    <a:pt x="155" y="433"/>
                    <a:pt x="155" y="432"/>
                  </a:cubicBezTo>
                  <a:cubicBezTo>
                    <a:pt x="155" y="432"/>
                    <a:pt x="153" y="428"/>
                    <a:pt x="153" y="428"/>
                  </a:cubicBezTo>
                  <a:cubicBezTo>
                    <a:pt x="151" y="428"/>
                    <a:pt x="151" y="428"/>
                    <a:pt x="151" y="428"/>
                  </a:cubicBezTo>
                  <a:cubicBezTo>
                    <a:pt x="151" y="424"/>
                    <a:pt x="151" y="424"/>
                    <a:pt x="151" y="424"/>
                  </a:cubicBezTo>
                  <a:cubicBezTo>
                    <a:pt x="152" y="421"/>
                    <a:pt x="152" y="421"/>
                    <a:pt x="152" y="421"/>
                  </a:cubicBezTo>
                  <a:cubicBezTo>
                    <a:pt x="150" y="419"/>
                    <a:pt x="150" y="419"/>
                    <a:pt x="150" y="419"/>
                  </a:cubicBezTo>
                  <a:cubicBezTo>
                    <a:pt x="150" y="419"/>
                    <a:pt x="151" y="417"/>
                    <a:pt x="152" y="417"/>
                  </a:cubicBezTo>
                  <a:cubicBezTo>
                    <a:pt x="152" y="417"/>
                    <a:pt x="152" y="413"/>
                    <a:pt x="152" y="413"/>
                  </a:cubicBezTo>
                  <a:cubicBezTo>
                    <a:pt x="152" y="413"/>
                    <a:pt x="153" y="411"/>
                    <a:pt x="154" y="411"/>
                  </a:cubicBezTo>
                  <a:cubicBezTo>
                    <a:pt x="154" y="411"/>
                    <a:pt x="157" y="413"/>
                    <a:pt x="157" y="413"/>
                  </a:cubicBezTo>
                  <a:cubicBezTo>
                    <a:pt x="157" y="413"/>
                    <a:pt x="160" y="414"/>
                    <a:pt x="160" y="413"/>
                  </a:cubicBezTo>
                  <a:cubicBezTo>
                    <a:pt x="160" y="413"/>
                    <a:pt x="159" y="410"/>
                    <a:pt x="159" y="410"/>
                  </a:cubicBezTo>
                  <a:cubicBezTo>
                    <a:pt x="159" y="409"/>
                    <a:pt x="157" y="407"/>
                    <a:pt x="157" y="407"/>
                  </a:cubicBezTo>
                  <a:cubicBezTo>
                    <a:pt x="156" y="406"/>
                    <a:pt x="156" y="401"/>
                    <a:pt x="156" y="401"/>
                  </a:cubicBezTo>
                  <a:cubicBezTo>
                    <a:pt x="156" y="401"/>
                    <a:pt x="154" y="397"/>
                    <a:pt x="155" y="397"/>
                  </a:cubicBezTo>
                  <a:cubicBezTo>
                    <a:pt x="155" y="397"/>
                    <a:pt x="156" y="395"/>
                    <a:pt x="156" y="395"/>
                  </a:cubicBezTo>
                  <a:cubicBezTo>
                    <a:pt x="157" y="388"/>
                    <a:pt x="157" y="388"/>
                    <a:pt x="157" y="388"/>
                  </a:cubicBezTo>
                  <a:cubicBezTo>
                    <a:pt x="158" y="382"/>
                    <a:pt x="158" y="382"/>
                    <a:pt x="158" y="382"/>
                  </a:cubicBezTo>
                  <a:cubicBezTo>
                    <a:pt x="155" y="379"/>
                    <a:pt x="155" y="379"/>
                    <a:pt x="155" y="379"/>
                  </a:cubicBezTo>
                  <a:cubicBezTo>
                    <a:pt x="154" y="377"/>
                    <a:pt x="154" y="377"/>
                    <a:pt x="154" y="377"/>
                  </a:cubicBezTo>
                  <a:cubicBezTo>
                    <a:pt x="152" y="375"/>
                    <a:pt x="152" y="375"/>
                    <a:pt x="152" y="375"/>
                  </a:cubicBezTo>
                  <a:cubicBezTo>
                    <a:pt x="154" y="369"/>
                    <a:pt x="154" y="369"/>
                    <a:pt x="154" y="369"/>
                  </a:cubicBezTo>
                  <a:cubicBezTo>
                    <a:pt x="158" y="369"/>
                    <a:pt x="158" y="369"/>
                    <a:pt x="158" y="369"/>
                  </a:cubicBezTo>
                  <a:cubicBezTo>
                    <a:pt x="160" y="366"/>
                    <a:pt x="160" y="366"/>
                    <a:pt x="160" y="366"/>
                  </a:cubicBezTo>
                  <a:cubicBezTo>
                    <a:pt x="160" y="366"/>
                    <a:pt x="163" y="364"/>
                    <a:pt x="163" y="363"/>
                  </a:cubicBezTo>
                  <a:cubicBezTo>
                    <a:pt x="163" y="363"/>
                    <a:pt x="164" y="359"/>
                    <a:pt x="164" y="359"/>
                  </a:cubicBezTo>
                  <a:cubicBezTo>
                    <a:pt x="163" y="356"/>
                    <a:pt x="163" y="356"/>
                    <a:pt x="163" y="356"/>
                  </a:cubicBezTo>
                  <a:cubicBezTo>
                    <a:pt x="165" y="357"/>
                    <a:pt x="165" y="357"/>
                    <a:pt x="165" y="357"/>
                  </a:cubicBezTo>
                  <a:cubicBezTo>
                    <a:pt x="165" y="354"/>
                    <a:pt x="165" y="354"/>
                    <a:pt x="165" y="354"/>
                  </a:cubicBezTo>
                  <a:cubicBezTo>
                    <a:pt x="165" y="354"/>
                    <a:pt x="166" y="351"/>
                    <a:pt x="166" y="351"/>
                  </a:cubicBezTo>
                  <a:cubicBezTo>
                    <a:pt x="167" y="351"/>
                    <a:pt x="168" y="350"/>
                    <a:pt x="168" y="350"/>
                  </a:cubicBezTo>
                  <a:cubicBezTo>
                    <a:pt x="168" y="350"/>
                    <a:pt x="170" y="346"/>
                    <a:pt x="170" y="346"/>
                  </a:cubicBezTo>
                  <a:cubicBezTo>
                    <a:pt x="170" y="346"/>
                    <a:pt x="171" y="347"/>
                    <a:pt x="172" y="346"/>
                  </a:cubicBezTo>
                  <a:cubicBezTo>
                    <a:pt x="173" y="345"/>
                    <a:pt x="173" y="345"/>
                    <a:pt x="173" y="344"/>
                  </a:cubicBezTo>
                  <a:cubicBezTo>
                    <a:pt x="174" y="342"/>
                    <a:pt x="176" y="338"/>
                    <a:pt x="176" y="338"/>
                  </a:cubicBezTo>
                  <a:cubicBezTo>
                    <a:pt x="176" y="338"/>
                    <a:pt x="176" y="337"/>
                    <a:pt x="176" y="336"/>
                  </a:cubicBezTo>
                  <a:cubicBezTo>
                    <a:pt x="177" y="336"/>
                    <a:pt x="179" y="336"/>
                    <a:pt x="179" y="335"/>
                  </a:cubicBezTo>
                  <a:cubicBezTo>
                    <a:pt x="178" y="334"/>
                    <a:pt x="176" y="331"/>
                    <a:pt x="176" y="331"/>
                  </a:cubicBezTo>
                  <a:cubicBezTo>
                    <a:pt x="179" y="328"/>
                    <a:pt x="179" y="328"/>
                    <a:pt x="179" y="328"/>
                  </a:cubicBezTo>
                  <a:cubicBezTo>
                    <a:pt x="179" y="328"/>
                    <a:pt x="182" y="325"/>
                    <a:pt x="182" y="325"/>
                  </a:cubicBezTo>
                  <a:cubicBezTo>
                    <a:pt x="182" y="326"/>
                    <a:pt x="183" y="326"/>
                    <a:pt x="184" y="325"/>
                  </a:cubicBezTo>
                  <a:cubicBezTo>
                    <a:pt x="184" y="325"/>
                    <a:pt x="185" y="324"/>
                    <a:pt x="186" y="323"/>
                  </a:cubicBezTo>
                  <a:cubicBezTo>
                    <a:pt x="186" y="323"/>
                    <a:pt x="187" y="322"/>
                    <a:pt x="188" y="322"/>
                  </a:cubicBezTo>
                  <a:cubicBezTo>
                    <a:pt x="188" y="321"/>
                    <a:pt x="189" y="319"/>
                    <a:pt x="189" y="318"/>
                  </a:cubicBezTo>
                  <a:cubicBezTo>
                    <a:pt x="189" y="318"/>
                    <a:pt x="191" y="313"/>
                    <a:pt x="191" y="313"/>
                  </a:cubicBezTo>
                  <a:cubicBezTo>
                    <a:pt x="191" y="310"/>
                    <a:pt x="191" y="310"/>
                    <a:pt x="191" y="310"/>
                  </a:cubicBezTo>
                  <a:cubicBezTo>
                    <a:pt x="192" y="309"/>
                    <a:pt x="192" y="309"/>
                    <a:pt x="192" y="309"/>
                  </a:cubicBezTo>
                  <a:cubicBezTo>
                    <a:pt x="194" y="307"/>
                    <a:pt x="194" y="307"/>
                    <a:pt x="194" y="307"/>
                  </a:cubicBezTo>
                  <a:cubicBezTo>
                    <a:pt x="194" y="307"/>
                    <a:pt x="196" y="306"/>
                    <a:pt x="196" y="307"/>
                  </a:cubicBezTo>
                  <a:cubicBezTo>
                    <a:pt x="196" y="307"/>
                    <a:pt x="195" y="309"/>
                    <a:pt x="195" y="309"/>
                  </a:cubicBezTo>
                  <a:cubicBezTo>
                    <a:pt x="198" y="309"/>
                    <a:pt x="198" y="309"/>
                    <a:pt x="198" y="309"/>
                  </a:cubicBezTo>
                  <a:cubicBezTo>
                    <a:pt x="198" y="309"/>
                    <a:pt x="198" y="307"/>
                    <a:pt x="198" y="308"/>
                  </a:cubicBezTo>
                  <a:cubicBezTo>
                    <a:pt x="199" y="308"/>
                    <a:pt x="200" y="309"/>
                    <a:pt x="200" y="309"/>
                  </a:cubicBezTo>
                  <a:cubicBezTo>
                    <a:pt x="200" y="308"/>
                    <a:pt x="201" y="306"/>
                    <a:pt x="201" y="306"/>
                  </a:cubicBezTo>
                  <a:cubicBezTo>
                    <a:pt x="201" y="303"/>
                    <a:pt x="201" y="303"/>
                    <a:pt x="201" y="303"/>
                  </a:cubicBezTo>
                  <a:cubicBezTo>
                    <a:pt x="201" y="303"/>
                    <a:pt x="203" y="301"/>
                    <a:pt x="204" y="300"/>
                  </a:cubicBezTo>
                  <a:cubicBezTo>
                    <a:pt x="204" y="299"/>
                    <a:pt x="207" y="296"/>
                    <a:pt x="207" y="296"/>
                  </a:cubicBezTo>
                  <a:cubicBezTo>
                    <a:pt x="210" y="295"/>
                    <a:pt x="210" y="295"/>
                    <a:pt x="210" y="295"/>
                  </a:cubicBezTo>
                  <a:cubicBezTo>
                    <a:pt x="210" y="295"/>
                    <a:pt x="211" y="294"/>
                    <a:pt x="212" y="294"/>
                  </a:cubicBezTo>
                  <a:cubicBezTo>
                    <a:pt x="212" y="294"/>
                    <a:pt x="215" y="290"/>
                    <a:pt x="215" y="290"/>
                  </a:cubicBezTo>
                  <a:cubicBezTo>
                    <a:pt x="215" y="290"/>
                    <a:pt x="215" y="289"/>
                    <a:pt x="216" y="288"/>
                  </a:cubicBezTo>
                  <a:cubicBezTo>
                    <a:pt x="216" y="287"/>
                    <a:pt x="218" y="287"/>
                    <a:pt x="218" y="286"/>
                  </a:cubicBezTo>
                  <a:cubicBezTo>
                    <a:pt x="219" y="286"/>
                    <a:pt x="221" y="281"/>
                    <a:pt x="221" y="281"/>
                  </a:cubicBezTo>
                  <a:cubicBezTo>
                    <a:pt x="221" y="281"/>
                    <a:pt x="222" y="281"/>
                    <a:pt x="222" y="280"/>
                  </a:cubicBezTo>
                  <a:cubicBezTo>
                    <a:pt x="222" y="278"/>
                    <a:pt x="223" y="276"/>
                    <a:pt x="223" y="276"/>
                  </a:cubicBezTo>
                  <a:cubicBezTo>
                    <a:pt x="225" y="272"/>
                    <a:pt x="225" y="272"/>
                    <a:pt x="225" y="272"/>
                  </a:cubicBezTo>
                  <a:cubicBezTo>
                    <a:pt x="225" y="266"/>
                    <a:pt x="225" y="266"/>
                    <a:pt x="225" y="266"/>
                  </a:cubicBezTo>
                  <a:cubicBezTo>
                    <a:pt x="227" y="261"/>
                    <a:pt x="227" y="261"/>
                    <a:pt x="227" y="261"/>
                  </a:cubicBezTo>
                  <a:cubicBezTo>
                    <a:pt x="227" y="261"/>
                    <a:pt x="228" y="260"/>
                    <a:pt x="228" y="259"/>
                  </a:cubicBezTo>
                  <a:cubicBezTo>
                    <a:pt x="229" y="259"/>
                    <a:pt x="230" y="256"/>
                    <a:pt x="230" y="256"/>
                  </a:cubicBezTo>
                  <a:cubicBezTo>
                    <a:pt x="230" y="256"/>
                    <a:pt x="233" y="252"/>
                    <a:pt x="233" y="252"/>
                  </a:cubicBezTo>
                  <a:cubicBezTo>
                    <a:pt x="233" y="252"/>
                    <a:pt x="234" y="249"/>
                    <a:pt x="234" y="248"/>
                  </a:cubicBezTo>
                  <a:cubicBezTo>
                    <a:pt x="235" y="248"/>
                    <a:pt x="235" y="248"/>
                    <a:pt x="235" y="248"/>
                  </a:cubicBezTo>
                  <a:cubicBezTo>
                    <a:pt x="235" y="245"/>
                    <a:pt x="235" y="245"/>
                    <a:pt x="235" y="245"/>
                  </a:cubicBezTo>
                  <a:cubicBezTo>
                    <a:pt x="233" y="241"/>
                    <a:pt x="233" y="241"/>
                    <a:pt x="233" y="241"/>
                  </a:cubicBezTo>
                  <a:cubicBezTo>
                    <a:pt x="229" y="238"/>
                    <a:pt x="229" y="238"/>
                    <a:pt x="229" y="238"/>
                  </a:cubicBezTo>
                  <a:cubicBezTo>
                    <a:pt x="226" y="238"/>
                    <a:pt x="226" y="238"/>
                    <a:pt x="226" y="238"/>
                  </a:cubicBezTo>
                  <a:cubicBezTo>
                    <a:pt x="224" y="236"/>
                    <a:pt x="224" y="236"/>
                    <a:pt x="224" y="236"/>
                  </a:cubicBezTo>
                  <a:cubicBezTo>
                    <a:pt x="225" y="234"/>
                    <a:pt x="225" y="234"/>
                    <a:pt x="225" y="234"/>
                  </a:cubicBezTo>
                  <a:cubicBezTo>
                    <a:pt x="223" y="231"/>
                    <a:pt x="223" y="231"/>
                    <a:pt x="223" y="231"/>
                  </a:cubicBezTo>
                  <a:cubicBezTo>
                    <a:pt x="222" y="229"/>
                    <a:pt x="222" y="229"/>
                    <a:pt x="222" y="229"/>
                  </a:cubicBezTo>
                  <a:cubicBezTo>
                    <a:pt x="220" y="227"/>
                    <a:pt x="220" y="227"/>
                    <a:pt x="220" y="227"/>
                  </a:cubicBezTo>
                  <a:cubicBezTo>
                    <a:pt x="220" y="227"/>
                    <a:pt x="222" y="224"/>
                    <a:pt x="222" y="224"/>
                  </a:cubicBezTo>
                  <a:cubicBezTo>
                    <a:pt x="222" y="224"/>
                    <a:pt x="223" y="223"/>
                    <a:pt x="223" y="222"/>
                  </a:cubicBezTo>
                  <a:cubicBezTo>
                    <a:pt x="223" y="222"/>
                    <a:pt x="225" y="219"/>
                    <a:pt x="225" y="219"/>
                  </a:cubicBezTo>
                  <a:cubicBezTo>
                    <a:pt x="225" y="219"/>
                    <a:pt x="227" y="216"/>
                    <a:pt x="227" y="216"/>
                  </a:cubicBezTo>
                  <a:cubicBezTo>
                    <a:pt x="227" y="216"/>
                    <a:pt x="228" y="215"/>
                    <a:pt x="228" y="214"/>
                  </a:cubicBezTo>
                  <a:cubicBezTo>
                    <a:pt x="228" y="213"/>
                    <a:pt x="227" y="209"/>
                    <a:pt x="227" y="209"/>
                  </a:cubicBezTo>
                  <a:cubicBezTo>
                    <a:pt x="227" y="209"/>
                    <a:pt x="227" y="206"/>
                    <a:pt x="228" y="206"/>
                  </a:cubicBezTo>
                  <a:cubicBezTo>
                    <a:pt x="228" y="205"/>
                    <a:pt x="229" y="204"/>
                    <a:pt x="229" y="204"/>
                  </a:cubicBezTo>
                  <a:cubicBezTo>
                    <a:pt x="229" y="204"/>
                    <a:pt x="230" y="204"/>
                    <a:pt x="231" y="205"/>
                  </a:cubicBezTo>
                  <a:cubicBezTo>
                    <a:pt x="232" y="205"/>
                    <a:pt x="232" y="203"/>
                    <a:pt x="232" y="203"/>
                  </a:cubicBezTo>
                  <a:cubicBezTo>
                    <a:pt x="232" y="203"/>
                    <a:pt x="232" y="200"/>
                    <a:pt x="231" y="200"/>
                  </a:cubicBezTo>
                  <a:cubicBezTo>
                    <a:pt x="230" y="200"/>
                    <a:pt x="229" y="198"/>
                    <a:pt x="229" y="198"/>
                  </a:cubicBezTo>
                  <a:cubicBezTo>
                    <a:pt x="229" y="198"/>
                    <a:pt x="230" y="197"/>
                    <a:pt x="230" y="197"/>
                  </a:cubicBezTo>
                  <a:cubicBezTo>
                    <a:pt x="230" y="196"/>
                    <a:pt x="232" y="195"/>
                    <a:pt x="232" y="195"/>
                  </a:cubicBezTo>
                  <a:cubicBezTo>
                    <a:pt x="235" y="194"/>
                    <a:pt x="235" y="194"/>
                    <a:pt x="235" y="194"/>
                  </a:cubicBezTo>
                  <a:cubicBezTo>
                    <a:pt x="234" y="191"/>
                    <a:pt x="234" y="191"/>
                    <a:pt x="234" y="191"/>
                  </a:cubicBezTo>
                  <a:cubicBezTo>
                    <a:pt x="234" y="188"/>
                    <a:pt x="234" y="188"/>
                    <a:pt x="234" y="188"/>
                  </a:cubicBezTo>
                  <a:cubicBezTo>
                    <a:pt x="234" y="188"/>
                    <a:pt x="238" y="189"/>
                    <a:pt x="238" y="189"/>
                  </a:cubicBezTo>
                  <a:cubicBezTo>
                    <a:pt x="238" y="190"/>
                    <a:pt x="239" y="192"/>
                    <a:pt x="240" y="192"/>
                  </a:cubicBezTo>
                  <a:cubicBezTo>
                    <a:pt x="240" y="191"/>
                    <a:pt x="240" y="189"/>
                    <a:pt x="240" y="189"/>
                  </a:cubicBezTo>
                  <a:cubicBezTo>
                    <a:pt x="240" y="189"/>
                    <a:pt x="241" y="186"/>
                    <a:pt x="242" y="187"/>
                  </a:cubicBezTo>
                  <a:cubicBezTo>
                    <a:pt x="244" y="188"/>
                    <a:pt x="245" y="186"/>
                    <a:pt x="246" y="186"/>
                  </a:cubicBezTo>
                  <a:cubicBezTo>
                    <a:pt x="246" y="185"/>
                    <a:pt x="247" y="183"/>
                    <a:pt x="247" y="183"/>
                  </a:cubicBezTo>
                  <a:cubicBezTo>
                    <a:pt x="247" y="183"/>
                    <a:pt x="248" y="180"/>
                    <a:pt x="247" y="179"/>
                  </a:cubicBezTo>
                  <a:cubicBezTo>
                    <a:pt x="246" y="179"/>
                    <a:pt x="245" y="179"/>
                    <a:pt x="245" y="178"/>
                  </a:cubicBezTo>
                  <a:cubicBezTo>
                    <a:pt x="245" y="178"/>
                    <a:pt x="246" y="176"/>
                    <a:pt x="247" y="176"/>
                  </a:cubicBezTo>
                  <a:cubicBezTo>
                    <a:pt x="248" y="176"/>
                    <a:pt x="248" y="176"/>
                    <a:pt x="250" y="175"/>
                  </a:cubicBezTo>
                  <a:cubicBezTo>
                    <a:pt x="251" y="174"/>
                    <a:pt x="251" y="173"/>
                    <a:pt x="251" y="173"/>
                  </a:cubicBezTo>
                  <a:cubicBezTo>
                    <a:pt x="251" y="173"/>
                    <a:pt x="254" y="172"/>
                    <a:pt x="254" y="172"/>
                  </a:cubicBezTo>
                  <a:cubicBezTo>
                    <a:pt x="258" y="170"/>
                    <a:pt x="258" y="170"/>
                    <a:pt x="258" y="170"/>
                  </a:cubicBezTo>
                  <a:cubicBezTo>
                    <a:pt x="258" y="168"/>
                    <a:pt x="258" y="168"/>
                    <a:pt x="258" y="168"/>
                  </a:cubicBezTo>
                  <a:cubicBezTo>
                    <a:pt x="258" y="168"/>
                    <a:pt x="260" y="168"/>
                    <a:pt x="260" y="168"/>
                  </a:cubicBezTo>
                  <a:cubicBezTo>
                    <a:pt x="261" y="168"/>
                    <a:pt x="262" y="169"/>
                    <a:pt x="262" y="169"/>
                  </a:cubicBezTo>
                  <a:cubicBezTo>
                    <a:pt x="262" y="169"/>
                    <a:pt x="264" y="169"/>
                    <a:pt x="264" y="169"/>
                  </a:cubicBezTo>
                  <a:cubicBezTo>
                    <a:pt x="264" y="168"/>
                    <a:pt x="263" y="167"/>
                    <a:pt x="264" y="167"/>
                  </a:cubicBezTo>
                  <a:cubicBezTo>
                    <a:pt x="265" y="168"/>
                    <a:pt x="265" y="168"/>
                    <a:pt x="265" y="169"/>
                  </a:cubicBezTo>
                  <a:cubicBezTo>
                    <a:pt x="266" y="169"/>
                    <a:pt x="266" y="169"/>
                    <a:pt x="266" y="169"/>
                  </a:cubicBezTo>
                  <a:cubicBezTo>
                    <a:pt x="267" y="169"/>
                    <a:pt x="268" y="170"/>
                    <a:pt x="269" y="171"/>
                  </a:cubicBezTo>
                  <a:cubicBezTo>
                    <a:pt x="269" y="171"/>
                    <a:pt x="269" y="172"/>
                    <a:pt x="269" y="173"/>
                  </a:cubicBezTo>
                  <a:cubicBezTo>
                    <a:pt x="269" y="174"/>
                    <a:pt x="269" y="174"/>
                    <a:pt x="269" y="175"/>
                  </a:cubicBezTo>
                  <a:cubicBezTo>
                    <a:pt x="269" y="176"/>
                    <a:pt x="269" y="176"/>
                    <a:pt x="269" y="176"/>
                  </a:cubicBezTo>
                  <a:cubicBezTo>
                    <a:pt x="269" y="176"/>
                    <a:pt x="272" y="178"/>
                    <a:pt x="272" y="177"/>
                  </a:cubicBezTo>
                  <a:cubicBezTo>
                    <a:pt x="272" y="176"/>
                    <a:pt x="272" y="177"/>
                    <a:pt x="272" y="175"/>
                  </a:cubicBezTo>
                  <a:cubicBezTo>
                    <a:pt x="271" y="174"/>
                    <a:pt x="272" y="173"/>
                    <a:pt x="272" y="172"/>
                  </a:cubicBezTo>
                  <a:cubicBezTo>
                    <a:pt x="271" y="171"/>
                    <a:pt x="270" y="169"/>
                    <a:pt x="270" y="168"/>
                  </a:cubicBezTo>
                  <a:cubicBezTo>
                    <a:pt x="270" y="168"/>
                    <a:pt x="271" y="167"/>
                    <a:pt x="272" y="167"/>
                  </a:cubicBezTo>
                  <a:cubicBezTo>
                    <a:pt x="273" y="167"/>
                    <a:pt x="272" y="166"/>
                    <a:pt x="273" y="167"/>
                  </a:cubicBezTo>
                  <a:cubicBezTo>
                    <a:pt x="274" y="168"/>
                    <a:pt x="274" y="169"/>
                    <a:pt x="275" y="169"/>
                  </a:cubicBezTo>
                  <a:cubicBezTo>
                    <a:pt x="276" y="169"/>
                    <a:pt x="276" y="169"/>
                    <a:pt x="276" y="169"/>
                  </a:cubicBezTo>
                  <a:cubicBezTo>
                    <a:pt x="276" y="170"/>
                    <a:pt x="277" y="171"/>
                    <a:pt x="277" y="172"/>
                  </a:cubicBezTo>
                  <a:cubicBezTo>
                    <a:pt x="277" y="173"/>
                    <a:pt x="277" y="173"/>
                    <a:pt x="277" y="174"/>
                  </a:cubicBezTo>
                  <a:cubicBezTo>
                    <a:pt x="277" y="174"/>
                    <a:pt x="279" y="177"/>
                    <a:pt x="279" y="177"/>
                  </a:cubicBezTo>
                  <a:cubicBezTo>
                    <a:pt x="279" y="177"/>
                    <a:pt x="281" y="175"/>
                    <a:pt x="281" y="175"/>
                  </a:cubicBezTo>
                  <a:cubicBezTo>
                    <a:pt x="281" y="174"/>
                    <a:pt x="281" y="173"/>
                    <a:pt x="281" y="173"/>
                  </a:cubicBezTo>
                  <a:cubicBezTo>
                    <a:pt x="281" y="172"/>
                    <a:pt x="281" y="171"/>
                    <a:pt x="281" y="171"/>
                  </a:cubicBezTo>
                  <a:cubicBezTo>
                    <a:pt x="281" y="170"/>
                    <a:pt x="278" y="167"/>
                    <a:pt x="278" y="167"/>
                  </a:cubicBezTo>
                  <a:cubicBezTo>
                    <a:pt x="278" y="167"/>
                    <a:pt x="278" y="166"/>
                    <a:pt x="279" y="165"/>
                  </a:cubicBezTo>
                  <a:cubicBezTo>
                    <a:pt x="279" y="165"/>
                    <a:pt x="280" y="164"/>
                    <a:pt x="282" y="163"/>
                  </a:cubicBezTo>
                  <a:cubicBezTo>
                    <a:pt x="276" y="150"/>
                    <a:pt x="276" y="150"/>
                    <a:pt x="276" y="150"/>
                  </a:cubicBezTo>
                  <a:cubicBezTo>
                    <a:pt x="270" y="147"/>
                    <a:pt x="270" y="147"/>
                    <a:pt x="270" y="147"/>
                  </a:cubicBezTo>
                  <a:cubicBezTo>
                    <a:pt x="266" y="143"/>
                    <a:pt x="266" y="143"/>
                    <a:pt x="266" y="143"/>
                  </a:cubicBezTo>
                  <a:cubicBezTo>
                    <a:pt x="266" y="138"/>
                    <a:pt x="266" y="138"/>
                    <a:pt x="266" y="138"/>
                  </a:cubicBezTo>
                  <a:cubicBezTo>
                    <a:pt x="263" y="134"/>
                    <a:pt x="263" y="134"/>
                    <a:pt x="263" y="134"/>
                  </a:cubicBezTo>
                  <a:cubicBezTo>
                    <a:pt x="263" y="134"/>
                    <a:pt x="264" y="131"/>
                    <a:pt x="264" y="130"/>
                  </a:cubicBezTo>
                  <a:cubicBezTo>
                    <a:pt x="265" y="129"/>
                    <a:pt x="267" y="124"/>
                    <a:pt x="267" y="124"/>
                  </a:cubicBezTo>
                  <a:cubicBezTo>
                    <a:pt x="267" y="124"/>
                    <a:pt x="266" y="120"/>
                    <a:pt x="266" y="119"/>
                  </a:cubicBezTo>
                  <a:cubicBezTo>
                    <a:pt x="266" y="118"/>
                    <a:pt x="267" y="113"/>
                    <a:pt x="267" y="113"/>
                  </a:cubicBezTo>
                  <a:cubicBezTo>
                    <a:pt x="266" y="108"/>
                    <a:pt x="266" y="108"/>
                    <a:pt x="266" y="108"/>
                  </a:cubicBezTo>
                  <a:cubicBezTo>
                    <a:pt x="254" y="94"/>
                    <a:pt x="254" y="94"/>
                    <a:pt x="254" y="94"/>
                  </a:cubicBezTo>
                  <a:cubicBezTo>
                    <a:pt x="255" y="88"/>
                    <a:pt x="255" y="88"/>
                    <a:pt x="255" y="88"/>
                  </a:cubicBezTo>
                  <a:cubicBezTo>
                    <a:pt x="255" y="88"/>
                    <a:pt x="255" y="88"/>
                    <a:pt x="255" y="88"/>
                  </a:cubicBezTo>
                  <a:close/>
                  <a:moveTo>
                    <a:pt x="165" y="710"/>
                  </a:moveTo>
                  <a:cubicBezTo>
                    <a:pt x="165" y="710"/>
                    <a:pt x="165" y="710"/>
                    <a:pt x="165" y="710"/>
                  </a:cubicBezTo>
                  <a:cubicBezTo>
                    <a:pt x="166" y="702"/>
                    <a:pt x="166" y="702"/>
                    <a:pt x="166" y="702"/>
                  </a:cubicBezTo>
                  <a:cubicBezTo>
                    <a:pt x="166" y="702"/>
                    <a:pt x="164" y="699"/>
                    <a:pt x="164" y="699"/>
                  </a:cubicBezTo>
                  <a:cubicBezTo>
                    <a:pt x="164" y="698"/>
                    <a:pt x="163" y="696"/>
                    <a:pt x="163" y="693"/>
                  </a:cubicBezTo>
                  <a:cubicBezTo>
                    <a:pt x="164" y="690"/>
                    <a:pt x="164" y="689"/>
                    <a:pt x="165" y="687"/>
                  </a:cubicBezTo>
                  <a:cubicBezTo>
                    <a:pt x="165" y="685"/>
                    <a:pt x="167" y="684"/>
                    <a:pt x="167" y="682"/>
                  </a:cubicBezTo>
                  <a:cubicBezTo>
                    <a:pt x="167" y="679"/>
                    <a:pt x="167" y="678"/>
                    <a:pt x="168" y="676"/>
                  </a:cubicBezTo>
                  <a:cubicBezTo>
                    <a:pt x="168" y="674"/>
                    <a:pt x="169" y="672"/>
                    <a:pt x="170" y="672"/>
                  </a:cubicBezTo>
                  <a:cubicBezTo>
                    <a:pt x="170" y="671"/>
                    <a:pt x="172" y="667"/>
                    <a:pt x="172" y="667"/>
                  </a:cubicBezTo>
                  <a:cubicBezTo>
                    <a:pt x="173" y="662"/>
                    <a:pt x="173" y="662"/>
                    <a:pt x="173" y="662"/>
                  </a:cubicBezTo>
                  <a:cubicBezTo>
                    <a:pt x="173" y="662"/>
                    <a:pt x="175" y="657"/>
                    <a:pt x="175" y="656"/>
                  </a:cubicBezTo>
                  <a:cubicBezTo>
                    <a:pt x="175" y="655"/>
                    <a:pt x="174" y="651"/>
                    <a:pt x="174" y="650"/>
                  </a:cubicBezTo>
                  <a:cubicBezTo>
                    <a:pt x="175" y="649"/>
                    <a:pt x="177" y="647"/>
                    <a:pt x="177" y="647"/>
                  </a:cubicBezTo>
                  <a:cubicBezTo>
                    <a:pt x="180" y="647"/>
                    <a:pt x="180" y="647"/>
                    <a:pt x="180" y="647"/>
                  </a:cubicBezTo>
                  <a:cubicBezTo>
                    <a:pt x="180" y="647"/>
                    <a:pt x="180" y="650"/>
                    <a:pt x="179" y="651"/>
                  </a:cubicBezTo>
                  <a:cubicBezTo>
                    <a:pt x="178" y="651"/>
                    <a:pt x="177" y="652"/>
                    <a:pt x="177" y="652"/>
                  </a:cubicBezTo>
                  <a:cubicBezTo>
                    <a:pt x="177" y="653"/>
                    <a:pt x="179" y="655"/>
                    <a:pt x="179" y="655"/>
                  </a:cubicBezTo>
                  <a:cubicBezTo>
                    <a:pt x="179" y="659"/>
                    <a:pt x="179" y="659"/>
                    <a:pt x="179" y="659"/>
                  </a:cubicBezTo>
                  <a:cubicBezTo>
                    <a:pt x="177" y="663"/>
                    <a:pt x="177" y="663"/>
                    <a:pt x="177" y="663"/>
                  </a:cubicBezTo>
                  <a:cubicBezTo>
                    <a:pt x="175" y="668"/>
                    <a:pt x="175" y="668"/>
                    <a:pt x="175" y="668"/>
                  </a:cubicBezTo>
                  <a:cubicBezTo>
                    <a:pt x="175" y="673"/>
                    <a:pt x="175" y="673"/>
                    <a:pt x="175" y="673"/>
                  </a:cubicBezTo>
                  <a:cubicBezTo>
                    <a:pt x="174" y="676"/>
                    <a:pt x="174" y="676"/>
                    <a:pt x="174" y="676"/>
                  </a:cubicBezTo>
                  <a:cubicBezTo>
                    <a:pt x="173" y="679"/>
                    <a:pt x="173" y="679"/>
                    <a:pt x="173" y="679"/>
                  </a:cubicBezTo>
                  <a:cubicBezTo>
                    <a:pt x="171" y="685"/>
                    <a:pt x="171" y="685"/>
                    <a:pt x="171" y="685"/>
                  </a:cubicBezTo>
                  <a:cubicBezTo>
                    <a:pt x="172" y="690"/>
                    <a:pt x="172" y="690"/>
                    <a:pt x="172" y="690"/>
                  </a:cubicBezTo>
                  <a:cubicBezTo>
                    <a:pt x="169" y="696"/>
                    <a:pt x="169" y="696"/>
                    <a:pt x="169" y="696"/>
                  </a:cubicBezTo>
                  <a:cubicBezTo>
                    <a:pt x="169" y="696"/>
                    <a:pt x="169" y="699"/>
                    <a:pt x="169" y="700"/>
                  </a:cubicBezTo>
                  <a:cubicBezTo>
                    <a:pt x="169" y="701"/>
                    <a:pt x="169" y="707"/>
                    <a:pt x="169" y="707"/>
                  </a:cubicBezTo>
                  <a:cubicBezTo>
                    <a:pt x="169" y="707"/>
                    <a:pt x="169" y="710"/>
                    <a:pt x="168" y="710"/>
                  </a:cubicBezTo>
                  <a:cubicBezTo>
                    <a:pt x="167" y="710"/>
                    <a:pt x="165" y="710"/>
                    <a:pt x="165" y="710"/>
                  </a:cubicBezTo>
                  <a:close/>
                  <a:moveTo>
                    <a:pt x="206" y="649"/>
                  </a:moveTo>
                  <a:cubicBezTo>
                    <a:pt x="206" y="649"/>
                    <a:pt x="206" y="649"/>
                    <a:pt x="206" y="649"/>
                  </a:cubicBezTo>
                  <a:cubicBezTo>
                    <a:pt x="205" y="647"/>
                    <a:pt x="205" y="647"/>
                    <a:pt x="205" y="647"/>
                  </a:cubicBezTo>
                  <a:cubicBezTo>
                    <a:pt x="208" y="646"/>
                    <a:pt x="208" y="646"/>
                    <a:pt x="208" y="646"/>
                  </a:cubicBezTo>
                  <a:cubicBezTo>
                    <a:pt x="208" y="646"/>
                    <a:pt x="207" y="642"/>
                    <a:pt x="207" y="641"/>
                  </a:cubicBezTo>
                  <a:cubicBezTo>
                    <a:pt x="207" y="640"/>
                    <a:pt x="206" y="641"/>
                    <a:pt x="205" y="639"/>
                  </a:cubicBezTo>
                  <a:cubicBezTo>
                    <a:pt x="204" y="638"/>
                    <a:pt x="204" y="635"/>
                    <a:pt x="204" y="635"/>
                  </a:cubicBezTo>
                  <a:cubicBezTo>
                    <a:pt x="204" y="634"/>
                    <a:pt x="205" y="631"/>
                    <a:pt x="205" y="631"/>
                  </a:cubicBezTo>
                  <a:cubicBezTo>
                    <a:pt x="205" y="631"/>
                    <a:pt x="208" y="627"/>
                    <a:pt x="210" y="625"/>
                  </a:cubicBezTo>
                  <a:cubicBezTo>
                    <a:pt x="213" y="622"/>
                    <a:pt x="212" y="622"/>
                    <a:pt x="212" y="620"/>
                  </a:cubicBezTo>
                  <a:cubicBezTo>
                    <a:pt x="211" y="619"/>
                    <a:pt x="213" y="618"/>
                    <a:pt x="213" y="618"/>
                  </a:cubicBezTo>
                  <a:cubicBezTo>
                    <a:pt x="216" y="615"/>
                    <a:pt x="216" y="615"/>
                    <a:pt x="216" y="615"/>
                  </a:cubicBezTo>
                  <a:cubicBezTo>
                    <a:pt x="218" y="610"/>
                    <a:pt x="218" y="610"/>
                    <a:pt x="218" y="610"/>
                  </a:cubicBezTo>
                  <a:cubicBezTo>
                    <a:pt x="218" y="610"/>
                    <a:pt x="221" y="613"/>
                    <a:pt x="221" y="613"/>
                  </a:cubicBezTo>
                  <a:cubicBezTo>
                    <a:pt x="222" y="613"/>
                    <a:pt x="222" y="612"/>
                    <a:pt x="222" y="611"/>
                  </a:cubicBezTo>
                  <a:cubicBezTo>
                    <a:pt x="222" y="610"/>
                    <a:pt x="224" y="610"/>
                    <a:pt x="224" y="610"/>
                  </a:cubicBezTo>
                  <a:cubicBezTo>
                    <a:pt x="225" y="610"/>
                    <a:pt x="228" y="609"/>
                    <a:pt x="228" y="609"/>
                  </a:cubicBezTo>
                  <a:cubicBezTo>
                    <a:pt x="229" y="607"/>
                    <a:pt x="229" y="607"/>
                    <a:pt x="229" y="607"/>
                  </a:cubicBezTo>
                  <a:cubicBezTo>
                    <a:pt x="229" y="607"/>
                    <a:pt x="233" y="606"/>
                    <a:pt x="235" y="607"/>
                  </a:cubicBezTo>
                  <a:cubicBezTo>
                    <a:pt x="236" y="608"/>
                    <a:pt x="234" y="608"/>
                    <a:pt x="234" y="609"/>
                  </a:cubicBezTo>
                  <a:cubicBezTo>
                    <a:pt x="234" y="610"/>
                    <a:pt x="234" y="610"/>
                    <a:pt x="234" y="611"/>
                  </a:cubicBezTo>
                  <a:cubicBezTo>
                    <a:pt x="234" y="612"/>
                    <a:pt x="233" y="613"/>
                    <a:pt x="230" y="613"/>
                  </a:cubicBezTo>
                  <a:cubicBezTo>
                    <a:pt x="227" y="614"/>
                    <a:pt x="229" y="616"/>
                    <a:pt x="229" y="616"/>
                  </a:cubicBezTo>
                  <a:cubicBezTo>
                    <a:pt x="229" y="616"/>
                    <a:pt x="229" y="620"/>
                    <a:pt x="229" y="620"/>
                  </a:cubicBezTo>
                  <a:cubicBezTo>
                    <a:pt x="228" y="621"/>
                    <a:pt x="226" y="623"/>
                    <a:pt x="224" y="623"/>
                  </a:cubicBezTo>
                  <a:cubicBezTo>
                    <a:pt x="223" y="624"/>
                    <a:pt x="223" y="626"/>
                    <a:pt x="223" y="626"/>
                  </a:cubicBezTo>
                  <a:cubicBezTo>
                    <a:pt x="223" y="627"/>
                    <a:pt x="224" y="629"/>
                    <a:pt x="224" y="631"/>
                  </a:cubicBezTo>
                  <a:cubicBezTo>
                    <a:pt x="224" y="632"/>
                    <a:pt x="224" y="632"/>
                    <a:pt x="225" y="634"/>
                  </a:cubicBezTo>
                  <a:cubicBezTo>
                    <a:pt x="225" y="635"/>
                    <a:pt x="227" y="635"/>
                    <a:pt x="228" y="635"/>
                  </a:cubicBezTo>
                  <a:cubicBezTo>
                    <a:pt x="228" y="636"/>
                    <a:pt x="230" y="638"/>
                    <a:pt x="229" y="639"/>
                  </a:cubicBezTo>
                  <a:cubicBezTo>
                    <a:pt x="228" y="640"/>
                    <a:pt x="227" y="641"/>
                    <a:pt x="226" y="641"/>
                  </a:cubicBezTo>
                  <a:cubicBezTo>
                    <a:pt x="226" y="642"/>
                    <a:pt x="224" y="645"/>
                    <a:pt x="224" y="645"/>
                  </a:cubicBezTo>
                  <a:cubicBezTo>
                    <a:pt x="224" y="645"/>
                    <a:pt x="225" y="647"/>
                    <a:pt x="224" y="649"/>
                  </a:cubicBezTo>
                  <a:cubicBezTo>
                    <a:pt x="224" y="651"/>
                    <a:pt x="222" y="650"/>
                    <a:pt x="221" y="651"/>
                  </a:cubicBezTo>
                  <a:cubicBezTo>
                    <a:pt x="221" y="651"/>
                    <a:pt x="218" y="654"/>
                    <a:pt x="218" y="654"/>
                  </a:cubicBezTo>
                  <a:cubicBezTo>
                    <a:pt x="217" y="654"/>
                    <a:pt x="216" y="658"/>
                    <a:pt x="216" y="660"/>
                  </a:cubicBezTo>
                  <a:cubicBezTo>
                    <a:pt x="216" y="661"/>
                    <a:pt x="216" y="663"/>
                    <a:pt x="216" y="664"/>
                  </a:cubicBezTo>
                  <a:cubicBezTo>
                    <a:pt x="216" y="665"/>
                    <a:pt x="216" y="664"/>
                    <a:pt x="214" y="667"/>
                  </a:cubicBezTo>
                  <a:cubicBezTo>
                    <a:pt x="211" y="670"/>
                    <a:pt x="212" y="668"/>
                    <a:pt x="209" y="667"/>
                  </a:cubicBezTo>
                  <a:cubicBezTo>
                    <a:pt x="205" y="667"/>
                    <a:pt x="209" y="666"/>
                    <a:pt x="210" y="664"/>
                  </a:cubicBezTo>
                  <a:cubicBezTo>
                    <a:pt x="211" y="662"/>
                    <a:pt x="212" y="660"/>
                    <a:pt x="212" y="660"/>
                  </a:cubicBezTo>
                  <a:cubicBezTo>
                    <a:pt x="211" y="656"/>
                    <a:pt x="211" y="656"/>
                    <a:pt x="211" y="656"/>
                  </a:cubicBezTo>
                  <a:cubicBezTo>
                    <a:pt x="209" y="653"/>
                    <a:pt x="209" y="653"/>
                    <a:pt x="209" y="653"/>
                  </a:cubicBezTo>
                  <a:lnTo>
                    <a:pt x="206" y="649"/>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44" name="Freeform 96">
              <a:extLst>
                <a:ext uri="{FF2B5EF4-FFF2-40B4-BE49-F238E27FC236}">
                  <a16:creationId xmlns:a16="http://schemas.microsoft.com/office/drawing/2014/main" id="{41CDF384-F403-F849-B371-BDE7AF64B789}"/>
                </a:ext>
              </a:extLst>
            </p:cNvPr>
            <p:cNvSpPr>
              <a:spLocks noEditPoints="1"/>
            </p:cNvSpPr>
            <p:nvPr/>
          </p:nvSpPr>
          <p:spPr bwMode="auto">
            <a:xfrm>
              <a:off x="4686243" y="235948"/>
              <a:ext cx="1226964" cy="1680166"/>
            </a:xfrm>
            <a:custGeom>
              <a:avLst/>
              <a:gdLst>
                <a:gd name="T0" fmla="*/ 383 w 538"/>
                <a:gd name="T1" fmla="*/ 61 h 760"/>
                <a:gd name="T2" fmla="*/ 367 w 538"/>
                <a:gd name="T3" fmla="*/ 127 h 760"/>
                <a:gd name="T4" fmla="*/ 435 w 538"/>
                <a:gd name="T5" fmla="*/ 150 h 760"/>
                <a:gd name="T6" fmla="*/ 438 w 538"/>
                <a:gd name="T7" fmla="*/ 149 h 760"/>
                <a:gd name="T8" fmla="*/ 438 w 538"/>
                <a:gd name="T9" fmla="*/ 148 h 760"/>
                <a:gd name="T10" fmla="*/ 443 w 538"/>
                <a:gd name="T11" fmla="*/ 86 h 760"/>
                <a:gd name="T12" fmla="*/ 500 w 538"/>
                <a:gd name="T13" fmla="*/ 70 h 760"/>
                <a:gd name="T14" fmla="*/ 509 w 538"/>
                <a:gd name="T15" fmla="*/ 106 h 760"/>
                <a:gd name="T16" fmla="*/ 499 w 538"/>
                <a:gd name="T17" fmla="*/ 50 h 760"/>
                <a:gd name="T18" fmla="*/ 468 w 538"/>
                <a:gd name="T19" fmla="*/ 9 h 760"/>
                <a:gd name="T20" fmla="*/ 444 w 538"/>
                <a:gd name="T21" fmla="*/ 21 h 760"/>
                <a:gd name="T22" fmla="*/ 425 w 538"/>
                <a:gd name="T23" fmla="*/ 23 h 760"/>
                <a:gd name="T24" fmla="*/ 400 w 538"/>
                <a:gd name="T25" fmla="*/ 33 h 760"/>
                <a:gd name="T26" fmla="*/ 377 w 538"/>
                <a:gd name="T27" fmla="*/ 69 h 760"/>
                <a:gd name="T28" fmla="*/ 361 w 538"/>
                <a:gd name="T29" fmla="*/ 85 h 760"/>
                <a:gd name="T30" fmla="*/ 328 w 538"/>
                <a:gd name="T31" fmla="*/ 96 h 760"/>
                <a:gd name="T32" fmla="*/ 298 w 538"/>
                <a:gd name="T33" fmla="*/ 115 h 760"/>
                <a:gd name="T34" fmla="*/ 281 w 538"/>
                <a:gd name="T35" fmla="*/ 161 h 760"/>
                <a:gd name="T36" fmla="*/ 241 w 538"/>
                <a:gd name="T37" fmla="*/ 187 h 760"/>
                <a:gd name="T38" fmla="*/ 235 w 538"/>
                <a:gd name="T39" fmla="*/ 201 h 760"/>
                <a:gd name="T40" fmla="*/ 241 w 538"/>
                <a:gd name="T41" fmla="*/ 223 h 760"/>
                <a:gd name="T42" fmla="*/ 235 w 538"/>
                <a:gd name="T43" fmla="*/ 256 h 760"/>
                <a:gd name="T44" fmla="*/ 219 w 538"/>
                <a:gd name="T45" fmla="*/ 306 h 760"/>
                <a:gd name="T46" fmla="*/ 193 w 538"/>
                <a:gd name="T47" fmla="*/ 362 h 760"/>
                <a:gd name="T48" fmla="*/ 174 w 538"/>
                <a:gd name="T49" fmla="*/ 390 h 760"/>
                <a:gd name="T50" fmla="*/ 145 w 538"/>
                <a:gd name="T51" fmla="*/ 436 h 760"/>
                <a:gd name="T52" fmla="*/ 139 w 538"/>
                <a:gd name="T53" fmla="*/ 456 h 760"/>
                <a:gd name="T54" fmla="*/ 97 w 538"/>
                <a:gd name="T55" fmla="*/ 474 h 760"/>
                <a:gd name="T56" fmla="*/ 59 w 538"/>
                <a:gd name="T57" fmla="*/ 500 h 760"/>
                <a:gd name="T58" fmla="*/ 24 w 538"/>
                <a:gd name="T59" fmla="*/ 527 h 760"/>
                <a:gd name="T60" fmla="*/ 14 w 538"/>
                <a:gd name="T61" fmla="*/ 551 h 760"/>
                <a:gd name="T62" fmla="*/ 4 w 538"/>
                <a:gd name="T63" fmla="*/ 599 h 760"/>
                <a:gd name="T64" fmla="*/ 13 w 538"/>
                <a:gd name="T65" fmla="*/ 650 h 760"/>
                <a:gd name="T66" fmla="*/ 22 w 538"/>
                <a:gd name="T67" fmla="*/ 686 h 760"/>
                <a:gd name="T68" fmla="*/ 33 w 538"/>
                <a:gd name="T69" fmla="*/ 742 h 760"/>
                <a:gd name="T70" fmla="*/ 96 w 538"/>
                <a:gd name="T71" fmla="*/ 747 h 760"/>
                <a:gd name="T72" fmla="*/ 173 w 538"/>
                <a:gd name="T73" fmla="*/ 704 h 760"/>
                <a:gd name="T74" fmla="*/ 188 w 538"/>
                <a:gd name="T75" fmla="*/ 671 h 760"/>
                <a:gd name="T76" fmla="*/ 193 w 538"/>
                <a:gd name="T77" fmla="*/ 655 h 760"/>
                <a:gd name="T78" fmla="*/ 193 w 538"/>
                <a:gd name="T79" fmla="*/ 655 h 760"/>
                <a:gd name="T80" fmla="*/ 207 w 538"/>
                <a:gd name="T81" fmla="*/ 644 h 760"/>
                <a:gd name="T82" fmla="*/ 212 w 538"/>
                <a:gd name="T83" fmla="*/ 590 h 760"/>
                <a:gd name="T84" fmla="*/ 213 w 538"/>
                <a:gd name="T85" fmla="*/ 589 h 760"/>
                <a:gd name="T86" fmla="*/ 213 w 538"/>
                <a:gd name="T87" fmla="*/ 586 h 760"/>
                <a:gd name="T88" fmla="*/ 213 w 538"/>
                <a:gd name="T89" fmla="*/ 584 h 760"/>
                <a:gd name="T90" fmla="*/ 214 w 538"/>
                <a:gd name="T91" fmla="*/ 582 h 760"/>
                <a:gd name="T92" fmla="*/ 189 w 538"/>
                <a:gd name="T93" fmla="*/ 510 h 760"/>
                <a:gd name="T94" fmla="*/ 231 w 538"/>
                <a:gd name="T95" fmla="*/ 427 h 760"/>
                <a:gd name="T96" fmla="*/ 240 w 538"/>
                <a:gd name="T97" fmla="*/ 314 h 760"/>
                <a:gd name="T98" fmla="*/ 275 w 538"/>
                <a:gd name="T99" fmla="*/ 228 h 760"/>
                <a:gd name="T100" fmla="*/ 275 w 538"/>
                <a:gd name="T101" fmla="*/ 220 h 760"/>
                <a:gd name="T102" fmla="*/ 275 w 538"/>
                <a:gd name="T103" fmla="*/ 218 h 760"/>
                <a:gd name="T104" fmla="*/ 276 w 538"/>
                <a:gd name="T105" fmla="*/ 217 h 760"/>
                <a:gd name="T106" fmla="*/ 277 w 538"/>
                <a:gd name="T107" fmla="*/ 215 h 760"/>
                <a:gd name="T108" fmla="*/ 302 w 538"/>
                <a:gd name="T109" fmla="*/ 202 h 760"/>
                <a:gd name="T110" fmla="*/ 342 w 538"/>
                <a:gd name="T111" fmla="*/ 142 h 760"/>
                <a:gd name="T112" fmla="*/ 360 w 538"/>
                <a:gd name="T113" fmla="*/ 125 h 760"/>
                <a:gd name="T114" fmla="*/ 361 w 538"/>
                <a:gd name="T115" fmla="*/ 125 h 760"/>
                <a:gd name="T116" fmla="*/ 363 w 538"/>
                <a:gd name="T117" fmla="*/ 125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8" h="760">
                  <a:moveTo>
                    <a:pt x="370" y="57"/>
                  </a:moveTo>
                  <a:cubicBezTo>
                    <a:pt x="368" y="57"/>
                    <a:pt x="365" y="58"/>
                    <a:pt x="365" y="56"/>
                  </a:cubicBezTo>
                  <a:cubicBezTo>
                    <a:pt x="365" y="55"/>
                    <a:pt x="362" y="52"/>
                    <a:pt x="362" y="52"/>
                  </a:cubicBezTo>
                  <a:cubicBezTo>
                    <a:pt x="362" y="51"/>
                    <a:pt x="360" y="49"/>
                    <a:pt x="363" y="48"/>
                  </a:cubicBezTo>
                  <a:cubicBezTo>
                    <a:pt x="365" y="46"/>
                    <a:pt x="372" y="43"/>
                    <a:pt x="373" y="43"/>
                  </a:cubicBezTo>
                  <a:cubicBezTo>
                    <a:pt x="373" y="43"/>
                    <a:pt x="376" y="38"/>
                    <a:pt x="377" y="37"/>
                  </a:cubicBezTo>
                  <a:cubicBezTo>
                    <a:pt x="378" y="37"/>
                    <a:pt x="384" y="37"/>
                    <a:pt x="384" y="37"/>
                  </a:cubicBezTo>
                  <a:cubicBezTo>
                    <a:pt x="384" y="37"/>
                    <a:pt x="385" y="38"/>
                    <a:pt x="387" y="38"/>
                  </a:cubicBezTo>
                  <a:cubicBezTo>
                    <a:pt x="389" y="39"/>
                    <a:pt x="393" y="36"/>
                    <a:pt x="391" y="39"/>
                  </a:cubicBezTo>
                  <a:cubicBezTo>
                    <a:pt x="388" y="41"/>
                    <a:pt x="387" y="42"/>
                    <a:pt x="386" y="42"/>
                  </a:cubicBezTo>
                  <a:cubicBezTo>
                    <a:pt x="385" y="43"/>
                    <a:pt x="380" y="47"/>
                    <a:pt x="380" y="49"/>
                  </a:cubicBezTo>
                  <a:cubicBezTo>
                    <a:pt x="379" y="51"/>
                    <a:pt x="380" y="51"/>
                    <a:pt x="379" y="52"/>
                  </a:cubicBezTo>
                  <a:cubicBezTo>
                    <a:pt x="377" y="53"/>
                    <a:pt x="371" y="56"/>
                    <a:pt x="370" y="57"/>
                  </a:cubicBezTo>
                  <a:close/>
                  <a:moveTo>
                    <a:pt x="383" y="61"/>
                  </a:moveTo>
                  <a:cubicBezTo>
                    <a:pt x="383" y="61"/>
                    <a:pt x="383" y="61"/>
                    <a:pt x="383" y="61"/>
                  </a:cubicBezTo>
                  <a:cubicBezTo>
                    <a:pt x="383" y="61"/>
                    <a:pt x="386" y="62"/>
                    <a:pt x="386" y="61"/>
                  </a:cubicBezTo>
                  <a:cubicBezTo>
                    <a:pt x="386" y="61"/>
                    <a:pt x="387" y="59"/>
                    <a:pt x="387" y="56"/>
                  </a:cubicBezTo>
                  <a:cubicBezTo>
                    <a:pt x="388" y="53"/>
                    <a:pt x="390" y="53"/>
                    <a:pt x="391" y="52"/>
                  </a:cubicBezTo>
                  <a:cubicBezTo>
                    <a:pt x="392" y="51"/>
                    <a:pt x="391" y="51"/>
                    <a:pt x="392" y="49"/>
                  </a:cubicBezTo>
                  <a:cubicBezTo>
                    <a:pt x="392" y="47"/>
                    <a:pt x="391" y="47"/>
                    <a:pt x="389" y="46"/>
                  </a:cubicBezTo>
                  <a:cubicBezTo>
                    <a:pt x="386" y="46"/>
                    <a:pt x="386" y="48"/>
                    <a:pt x="384" y="48"/>
                  </a:cubicBezTo>
                  <a:cubicBezTo>
                    <a:pt x="383" y="49"/>
                    <a:pt x="383" y="51"/>
                    <a:pt x="384" y="52"/>
                  </a:cubicBezTo>
                  <a:cubicBezTo>
                    <a:pt x="384" y="53"/>
                    <a:pt x="382" y="54"/>
                    <a:pt x="380" y="55"/>
                  </a:cubicBezTo>
                  <a:cubicBezTo>
                    <a:pt x="378" y="57"/>
                    <a:pt x="378" y="59"/>
                    <a:pt x="378" y="59"/>
                  </a:cubicBezTo>
                  <a:cubicBezTo>
                    <a:pt x="383" y="61"/>
                    <a:pt x="383" y="61"/>
                    <a:pt x="383" y="61"/>
                  </a:cubicBezTo>
                  <a:close/>
                  <a:moveTo>
                    <a:pt x="363" y="126"/>
                  </a:moveTo>
                  <a:cubicBezTo>
                    <a:pt x="363" y="126"/>
                    <a:pt x="363" y="126"/>
                    <a:pt x="363" y="126"/>
                  </a:cubicBezTo>
                  <a:cubicBezTo>
                    <a:pt x="367" y="127"/>
                    <a:pt x="367" y="127"/>
                    <a:pt x="367" y="127"/>
                  </a:cubicBezTo>
                  <a:cubicBezTo>
                    <a:pt x="374" y="135"/>
                    <a:pt x="374" y="135"/>
                    <a:pt x="374" y="135"/>
                  </a:cubicBezTo>
                  <a:cubicBezTo>
                    <a:pt x="380" y="142"/>
                    <a:pt x="380" y="142"/>
                    <a:pt x="380" y="142"/>
                  </a:cubicBezTo>
                  <a:cubicBezTo>
                    <a:pt x="380" y="142"/>
                    <a:pt x="389" y="149"/>
                    <a:pt x="391" y="150"/>
                  </a:cubicBezTo>
                  <a:cubicBezTo>
                    <a:pt x="393" y="151"/>
                    <a:pt x="404" y="153"/>
                    <a:pt x="405" y="154"/>
                  </a:cubicBezTo>
                  <a:cubicBezTo>
                    <a:pt x="408" y="150"/>
                    <a:pt x="408" y="150"/>
                    <a:pt x="408" y="150"/>
                  </a:cubicBezTo>
                  <a:cubicBezTo>
                    <a:pt x="412" y="147"/>
                    <a:pt x="412" y="147"/>
                    <a:pt x="412" y="147"/>
                  </a:cubicBezTo>
                  <a:cubicBezTo>
                    <a:pt x="411" y="145"/>
                    <a:pt x="411" y="145"/>
                    <a:pt x="411" y="145"/>
                  </a:cubicBezTo>
                  <a:cubicBezTo>
                    <a:pt x="416" y="142"/>
                    <a:pt x="416" y="142"/>
                    <a:pt x="416" y="142"/>
                  </a:cubicBezTo>
                  <a:cubicBezTo>
                    <a:pt x="420" y="145"/>
                    <a:pt x="420" y="145"/>
                    <a:pt x="420" y="145"/>
                  </a:cubicBezTo>
                  <a:cubicBezTo>
                    <a:pt x="430" y="147"/>
                    <a:pt x="430" y="147"/>
                    <a:pt x="430" y="147"/>
                  </a:cubicBezTo>
                  <a:cubicBezTo>
                    <a:pt x="434" y="150"/>
                    <a:pt x="434" y="150"/>
                    <a:pt x="434" y="150"/>
                  </a:cubicBezTo>
                  <a:cubicBezTo>
                    <a:pt x="434" y="150"/>
                    <a:pt x="434" y="150"/>
                    <a:pt x="435" y="150"/>
                  </a:cubicBezTo>
                  <a:cubicBezTo>
                    <a:pt x="435" y="150"/>
                    <a:pt x="435" y="150"/>
                    <a:pt x="435" y="150"/>
                  </a:cubicBezTo>
                  <a:cubicBezTo>
                    <a:pt x="435" y="150"/>
                    <a:pt x="435" y="150"/>
                    <a:pt x="435" y="150"/>
                  </a:cubicBezTo>
                  <a:cubicBezTo>
                    <a:pt x="436" y="149"/>
                    <a:pt x="436" y="149"/>
                    <a:pt x="436" y="149"/>
                  </a:cubicBezTo>
                  <a:cubicBezTo>
                    <a:pt x="436" y="149"/>
                    <a:pt x="436" y="149"/>
                    <a:pt x="436" y="149"/>
                  </a:cubicBezTo>
                  <a:cubicBezTo>
                    <a:pt x="436" y="149"/>
                    <a:pt x="436" y="149"/>
                    <a:pt x="436" y="149"/>
                  </a:cubicBezTo>
                  <a:cubicBezTo>
                    <a:pt x="436" y="149"/>
                    <a:pt x="436" y="149"/>
                    <a:pt x="436" y="149"/>
                  </a:cubicBezTo>
                  <a:cubicBezTo>
                    <a:pt x="436" y="149"/>
                    <a:pt x="437" y="149"/>
                    <a:pt x="437" y="149"/>
                  </a:cubicBezTo>
                  <a:cubicBezTo>
                    <a:pt x="437" y="149"/>
                    <a:pt x="437" y="149"/>
                    <a:pt x="437" y="149"/>
                  </a:cubicBezTo>
                  <a:cubicBezTo>
                    <a:pt x="437" y="149"/>
                    <a:pt x="437" y="149"/>
                    <a:pt x="437" y="149"/>
                  </a:cubicBezTo>
                  <a:cubicBezTo>
                    <a:pt x="437" y="149"/>
                    <a:pt x="437" y="149"/>
                    <a:pt x="437" y="149"/>
                  </a:cubicBezTo>
                  <a:cubicBezTo>
                    <a:pt x="437" y="149"/>
                    <a:pt x="437" y="149"/>
                    <a:pt x="437"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7"/>
                    <a:pt x="438" y="147"/>
                    <a:pt x="438" y="147"/>
                  </a:cubicBezTo>
                  <a:cubicBezTo>
                    <a:pt x="438" y="146"/>
                    <a:pt x="438" y="140"/>
                    <a:pt x="438" y="140"/>
                  </a:cubicBezTo>
                  <a:cubicBezTo>
                    <a:pt x="438" y="140"/>
                    <a:pt x="435" y="138"/>
                    <a:pt x="438" y="136"/>
                  </a:cubicBezTo>
                  <a:cubicBezTo>
                    <a:pt x="441" y="133"/>
                    <a:pt x="445" y="130"/>
                    <a:pt x="445" y="130"/>
                  </a:cubicBezTo>
                  <a:cubicBezTo>
                    <a:pt x="445" y="130"/>
                    <a:pt x="447" y="129"/>
                    <a:pt x="447" y="126"/>
                  </a:cubicBezTo>
                  <a:cubicBezTo>
                    <a:pt x="447" y="123"/>
                    <a:pt x="445" y="115"/>
                    <a:pt x="445" y="115"/>
                  </a:cubicBezTo>
                  <a:cubicBezTo>
                    <a:pt x="445" y="115"/>
                    <a:pt x="443" y="110"/>
                    <a:pt x="443" y="108"/>
                  </a:cubicBezTo>
                  <a:cubicBezTo>
                    <a:pt x="445" y="96"/>
                    <a:pt x="440" y="88"/>
                    <a:pt x="443" y="86"/>
                  </a:cubicBezTo>
                  <a:cubicBezTo>
                    <a:pt x="443" y="86"/>
                    <a:pt x="443" y="86"/>
                    <a:pt x="443" y="86"/>
                  </a:cubicBezTo>
                  <a:cubicBezTo>
                    <a:pt x="443" y="86"/>
                    <a:pt x="443" y="86"/>
                    <a:pt x="443" y="86"/>
                  </a:cubicBezTo>
                  <a:cubicBezTo>
                    <a:pt x="445" y="85"/>
                    <a:pt x="445" y="85"/>
                    <a:pt x="445" y="85"/>
                  </a:cubicBezTo>
                  <a:cubicBezTo>
                    <a:pt x="448" y="83"/>
                    <a:pt x="448" y="83"/>
                    <a:pt x="448" y="83"/>
                  </a:cubicBezTo>
                  <a:cubicBezTo>
                    <a:pt x="448" y="83"/>
                    <a:pt x="448" y="82"/>
                    <a:pt x="448" y="82"/>
                  </a:cubicBezTo>
                  <a:cubicBezTo>
                    <a:pt x="448" y="77"/>
                    <a:pt x="442" y="72"/>
                    <a:pt x="449" y="71"/>
                  </a:cubicBezTo>
                  <a:cubicBezTo>
                    <a:pt x="452" y="69"/>
                    <a:pt x="452" y="69"/>
                    <a:pt x="452" y="69"/>
                  </a:cubicBezTo>
                  <a:cubicBezTo>
                    <a:pt x="461" y="69"/>
                    <a:pt x="461" y="69"/>
                    <a:pt x="461" y="69"/>
                  </a:cubicBezTo>
                  <a:cubicBezTo>
                    <a:pt x="463" y="63"/>
                    <a:pt x="463" y="63"/>
                    <a:pt x="463" y="63"/>
                  </a:cubicBezTo>
                  <a:cubicBezTo>
                    <a:pt x="467" y="59"/>
                    <a:pt x="467" y="59"/>
                    <a:pt x="467" y="59"/>
                  </a:cubicBezTo>
                  <a:cubicBezTo>
                    <a:pt x="470" y="59"/>
                    <a:pt x="474" y="58"/>
                    <a:pt x="476" y="59"/>
                  </a:cubicBezTo>
                  <a:cubicBezTo>
                    <a:pt x="478" y="62"/>
                    <a:pt x="478" y="64"/>
                    <a:pt x="482" y="65"/>
                  </a:cubicBezTo>
                  <a:cubicBezTo>
                    <a:pt x="494" y="69"/>
                    <a:pt x="494" y="69"/>
                    <a:pt x="494" y="69"/>
                  </a:cubicBezTo>
                  <a:cubicBezTo>
                    <a:pt x="500" y="70"/>
                    <a:pt x="500" y="70"/>
                    <a:pt x="500" y="70"/>
                  </a:cubicBezTo>
                  <a:cubicBezTo>
                    <a:pt x="500" y="70"/>
                    <a:pt x="500" y="70"/>
                    <a:pt x="500" y="70"/>
                  </a:cubicBezTo>
                  <a:cubicBezTo>
                    <a:pt x="501" y="70"/>
                    <a:pt x="501" y="70"/>
                    <a:pt x="501" y="70"/>
                  </a:cubicBezTo>
                  <a:cubicBezTo>
                    <a:pt x="501" y="70"/>
                    <a:pt x="501" y="70"/>
                    <a:pt x="501" y="70"/>
                  </a:cubicBezTo>
                  <a:cubicBezTo>
                    <a:pt x="503" y="72"/>
                    <a:pt x="503" y="72"/>
                    <a:pt x="503" y="72"/>
                  </a:cubicBezTo>
                  <a:cubicBezTo>
                    <a:pt x="503" y="72"/>
                    <a:pt x="503" y="72"/>
                    <a:pt x="503" y="72"/>
                  </a:cubicBezTo>
                  <a:cubicBezTo>
                    <a:pt x="503" y="72"/>
                    <a:pt x="503" y="72"/>
                    <a:pt x="503" y="72"/>
                  </a:cubicBezTo>
                  <a:cubicBezTo>
                    <a:pt x="503" y="72"/>
                    <a:pt x="503" y="72"/>
                    <a:pt x="503" y="72"/>
                  </a:cubicBezTo>
                  <a:cubicBezTo>
                    <a:pt x="503" y="74"/>
                    <a:pt x="503" y="76"/>
                    <a:pt x="504" y="77"/>
                  </a:cubicBezTo>
                  <a:cubicBezTo>
                    <a:pt x="504" y="79"/>
                    <a:pt x="505" y="82"/>
                    <a:pt x="505" y="82"/>
                  </a:cubicBezTo>
                  <a:cubicBezTo>
                    <a:pt x="505" y="82"/>
                    <a:pt x="504" y="85"/>
                    <a:pt x="504" y="87"/>
                  </a:cubicBezTo>
                  <a:cubicBezTo>
                    <a:pt x="503" y="88"/>
                    <a:pt x="503" y="91"/>
                    <a:pt x="503" y="92"/>
                  </a:cubicBezTo>
                  <a:cubicBezTo>
                    <a:pt x="503" y="93"/>
                    <a:pt x="503" y="94"/>
                    <a:pt x="503" y="95"/>
                  </a:cubicBezTo>
                  <a:cubicBezTo>
                    <a:pt x="503" y="97"/>
                    <a:pt x="504" y="100"/>
                    <a:pt x="505" y="101"/>
                  </a:cubicBezTo>
                  <a:cubicBezTo>
                    <a:pt x="505" y="102"/>
                    <a:pt x="510" y="105"/>
                    <a:pt x="510" y="105"/>
                  </a:cubicBezTo>
                  <a:cubicBezTo>
                    <a:pt x="510" y="105"/>
                    <a:pt x="510" y="105"/>
                    <a:pt x="509" y="106"/>
                  </a:cubicBezTo>
                  <a:cubicBezTo>
                    <a:pt x="509" y="106"/>
                    <a:pt x="509" y="107"/>
                    <a:pt x="510" y="107"/>
                  </a:cubicBezTo>
                  <a:cubicBezTo>
                    <a:pt x="512" y="107"/>
                    <a:pt x="515" y="106"/>
                    <a:pt x="515" y="106"/>
                  </a:cubicBezTo>
                  <a:cubicBezTo>
                    <a:pt x="515" y="106"/>
                    <a:pt x="515" y="97"/>
                    <a:pt x="514" y="94"/>
                  </a:cubicBezTo>
                  <a:cubicBezTo>
                    <a:pt x="513" y="90"/>
                    <a:pt x="518" y="86"/>
                    <a:pt x="518" y="86"/>
                  </a:cubicBezTo>
                  <a:cubicBezTo>
                    <a:pt x="525" y="79"/>
                    <a:pt x="525" y="79"/>
                    <a:pt x="525" y="79"/>
                  </a:cubicBezTo>
                  <a:cubicBezTo>
                    <a:pt x="524" y="71"/>
                    <a:pt x="524" y="71"/>
                    <a:pt x="524" y="71"/>
                  </a:cubicBezTo>
                  <a:cubicBezTo>
                    <a:pt x="532" y="72"/>
                    <a:pt x="532" y="72"/>
                    <a:pt x="532" y="72"/>
                  </a:cubicBezTo>
                  <a:cubicBezTo>
                    <a:pt x="532" y="72"/>
                    <a:pt x="538" y="69"/>
                    <a:pt x="536" y="65"/>
                  </a:cubicBezTo>
                  <a:cubicBezTo>
                    <a:pt x="534" y="60"/>
                    <a:pt x="532" y="52"/>
                    <a:pt x="530" y="54"/>
                  </a:cubicBezTo>
                  <a:cubicBezTo>
                    <a:pt x="527" y="56"/>
                    <a:pt x="522" y="62"/>
                    <a:pt x="522" y="62"/>
                  </a:cubicBezTo>
                  <a:cubicBezTo>
                    <a:pt x="521" y="52"/>
                    <a:pt x="521" y="52"/>
                    <a:pt x="521" y="52"/>
                  </a:cubicBezTo>
                  <a:cubicBezTo>
                    <a:pt x="513" y="55"/>
                    <a:pt x="513" y="55"/>
                    <a:pt x="513" y="55"/>
                  </a:cubicBezTo>
                  <a:cubicBezTo>
                    <a:pt x="505" y="53"/>
                    <a:pt x="505" y="53"/>
                    <a:pt x="505" y="53"/>
                  </a:cubicBezTo>
                  <a:cubicBezTo>
                    <a:pt x="505" y="53"/>
                    <a:pt x="502" y="49"/>
                    <a:pt x="499" y="50"/>
                  </a:cubicBezTo>
                  <a:cubicBezTo>
                    <a:pt x="496" y="50"/>
                    <a:pt x="491" y="50"/>
                    <a:pt x="491" y="50"/>
                  </a:cubicBezTo>
                  <a:cubicBezTo>
                    <a:pt x="491" y="50"/>
                    <a:pt x="487" y="47"/>
                    <a:pt x="489" y="46"/>
                  </a:cubicBezTo>
                  <a:cubicBezTo>
                    <a:pt x="492" y="46"/>
                    <a:pt x="498" y="47"/>
                    <a:pt x="501" y="46"/>
                  </a:cubicBezTo>
                  <a:cubicBezTo>
                    <a:pt x="503" y="46"/>
                    <a:pt x="519" y="42"/>
                    <a:pt x="519" y="42"/>
                  </a:cubicBezTo>
                  <a:cubicBezTo>
                    <a:pt x="520" y="35"/>
                    <a:pt x="520" y="35"/>
                    <a:pt x="520" y="35"/>
                  </a:cubicBezTo>
                  <a:cubicBezTo>
                    <a:pt x="527" y="29"/>
                    <a:pt x="527" y="29"/>
                    <a:pt x="527" y="29"/>
                  </a:cubicBezTo>
                  <a:cubicBezTo>
                    <a:pt x="515" y="20"/>
                    <a:pt x="515" y="20"/>
                    <a:pt x="515" y="20"/>
                  </a:cubicBezTo>
                  <a:cubicBezTo>
                    <a:pt x="510" y="12"/>
                    <a:pt x="510" y="12"/>
                    <a:pt x="510" y="12"/>
                  </a:cubicBezTo>
                  <a:cubicBezTo>
                    <a:pt x="510" y="12"/>
                    <a:pt x="509" y="9"/>
                    <a:pt x="507" y="9"/>
                  </a:cubicBezTo>
                  <a:cubicBezTo>
                    <a:pt x="504" y="9"/>
                    <a:pt x="496" y="13"/>
                    <a:pt x="496" y="13"/>
                  </a:cubicBezTo>
                  <a:cubicBezTo>
                    <a:pt x="490" y="9"/>
                    <a:pt x="490" y="9"/>
                    <a:pt x="490" y="9"/>
                  </a:cubicBezTo>
                  <a:cubicBezTo>
                    <a:pt x="481" y="10"/>
                    <a:pt x="481" y="10"/>
                    <a:pt x="481" y="10"/>
                  </a:cubicBezTo>
                  <a:cubicBezTo>
                    <a:pt x="468" y="6"/>
                    <a:pt x="468" y="6"/>
                    <a:pt x="468" y="6"/>
                  </a:cubicBezTo>
                  <a:cubicBezTo>
                    <a:pt x="468" y="9"/>
                    <a:pt x="468" y="9"/>
                    <a:pt x="468" y="9"/>
                  </a:cubicBezTo>
                  <a:cubicBezTo>
                    <a:pt x="468" y="9"/>
                    <a:pt x="464" y="8"/>
                    <a:pt x="463" y="6"/>
                  </a:cubicBezTo>
                  <a:cubicBezTo>
                    <a:pt x="463" y="4"/>
                    <a:pt x="463" y="2"/>
                    <a:pt x="463" y="2"/>
                  </a:cubicBezTo>
                  <a:cubicBezTo>
                    <a:pt x="458" y="3"/>
                    <a:pt x="458" y="3"/>
                    <a:pt x="458" y="3"/>
                  </a:cubicBezTo>
                  <a:cubicBezTo>
                    <a:pt x="456" y="3"/>
                    <a:pt x="456" y="3"/>
                    <a:pt x="456" y="3"/>
                  </a:cubicBezTo>
                  <a:cubicBezTo>
                    <a:pt x="450" y="0"/>
                    <a:pt x="450" y="0"/>
                    <a:pt x="450" y="0"/>
                  </a:cubicBezTo>
                  <a:cubicBezTo>
                    <a:pt x="447" y="6"/>
                    <a:pt x="447" y="6"/>
                    <a:pt x="447" y="6"/>
                  </a:cubicBezTo>
                  <a:cubicBezTo>
                    <a:pt x="451" y="13"/>
                    <a:pt x="451" y="13"/>
                    <a:pt x="451" y="13"/>
                  </a:cubicBezTo>
                  <a:cubicBezTo>
                    <a:pt x="447" y="21"/>
                    <a:pt x="447" y="21"/>
                    <a:pt x="447" y="21"/>
                  </a:cubicBezTo>
                  <a:cubicBezTo>
                    <a:pt x="450" y="26"/>
                    <a:pt x="450" y="26"/>
                    <a:pt x="450" y="26"/>
                  </a:cubicBezTo>
                  <a:cubicBezTo>
                    <a:pt x="450" y="33"/>
                    <a:pt x="450" y="33"/>
                    <a:pt x="450" y="33"/>
                  </a:cubicBezTo>
                  <a:cubicBezTo>
                    <a:pt x="446" y="41"/>
                    <a:pt x="446" y="41"/>
                    <a:pt x="446" y="41"/>
                  </a:cubicBezTo>
                  <a:cubicBezTo>
                    <a:pt x="440" y="36"/>
                    <a:pt x="440" y="36"/>
                    <a:pt x="440" y="36"/>
                  </a:cubicBezTo>
                  <a:cubicBezTo>
                    <a:pt x="441" y="29"/>
                    <a:pt x="441" y="29"/>
                    <a:pt x="441" y="29"/>
                  </a:cubicBezTo>
                  <a:cubicBezTo>
                    <a:pt x="444" y="21"/>
                    <a:pt x="444" y="21"/>
                    <a:pt x="444" y="21"/>
                  </a:cubicBezTo>
                  <a:cubicBezTo>
                    <a:pt x="440" y="13"/>
                    <a:pt x="440" y="13"/>
                    <a:pt x="440" y="13"/>
                  </a:cubicBezTo>
                  <a:cubicBezTo>
                    <a:pt x="432" y="20"/>
                    <a:pt x="432" y="20"/>
                    <a:pt x="432" y="20"/>
                  </a:cubicBezTo>
                  <a:cubicBezTo>
                    <a:pt x="432" y="30"/>
                    <a:pt x="432" y="30"/>
                    <a:pt x="432" y="30"/>
                  </a:cubicBezTo>
                  <a:cubicBezTo>
                    <a:pt x="428" y="37"/>
                    <a:pt x="428" y="37"/>
                    <a:pt x="428" y="37"/>
                  </a:cubicBezTo>
                  <a:cubicBezTo>
                    <a:pt x="428" y="46"/>
                    <a:pt x="428" y="46"/>
                    <a:pt x="428" y="46"/>
                  </a:cubicBezTo>
                  <a:cubicBezTo>
                    <a:pt x="426" y="53"/>
                    <a:pt x="426" y="53"/>
                    <a:pt x="426" y="53"/>
                  </a:cubicBezTo>
                  <a:cubicBezTo>
                    <a:pt x="425" y="62"/>
                    <a:pt x="425" y="62"/>
                    <a:pt x="425" y="62"/>
                  </a:cubicBezTo>
                  <a:cubicBezTo>
                    <a:pt x="425" y="62"/>
                    <a:pt x="425" y="64"/>
                    <a:pt x="423" y="64"/>
                  </a:cubicBezTo>
                  <a:cubicBezTo>
                    <a:pt x="421" y="65"/>
                    <a:pt x="417" y="63"/>
                    <a:pt x="417" y="63"/>
                  </a:cubicBezTo>
                  <a:cubicBezTo>
                    <a:pt x="417" y="50"/>
                    <a:pt x="417" y="50"/>
                    <a:pt x="417" y="50"/>
                  </a:cubicBezTo>
                  <a:cubicBezTo>
                    <a:pt x="419" y="43"/>
                    <a:pt x="419" y="43"/>
                    <a:pt x="419" y="43"/>
                  </a:cubicBezTo>
                  <a:cubicBezTo>
                    <a:pt x="422" y="37"/>
                    <a:pt x="422" y="37"/>
                    <a:pt x="422" y="37"/>
                  </a:cubicBezTo>
                  <a:cubicBezTo>
                    <a:pt x="426" y="29"/>
                    <a:pt x="426" y="29"/>
                    <a:pt x="426" y="29"/>
                  </a:cubicBezTo>
                  <a:cubicBezTo>
                    <a:pt x="426" y="29"/>
                    <a:pt x="426" y="24"/>
                    <a:pt x="425" y="23"/>
                  </a:cubicBezTo>
                  <a:cubicBezTo>
                    <a:pt x="425" y="23"/>
                    <a:pt x="423" y="22"/>
                    <a:pt x="424" y="22"/>
                  </a:cubicBezTo>
                  <a:cubicBezTo>
                    <a:pt x="424" y="21"/>
                    <a:pt x="428" y="17"/>
                    <a:pt x="428" y="17"/>
                  </a:cubicBezTo>
                  <a:cubicBezTo>
                    <a:pt x="428" y="17"/>
                    <a:pt x="428" y="14"/>
                    <a:pt x="425" y="12"/>
                  </a:cubicBezTo>
                  <a:cubicBezTo>
                    <a:pt x="423" y="11"/>
                    <a:pt x="421" y="9"/>
                    <a:pt x="419" y="10"/>
                  </a:cubicBezTo>
                  <a:cubicBezTo>
                    <a:pt x="418" y="11"/>
                    <a:pt x="413" y="13"/>
                    <a:pt x="413" y="14"/>
                  </a:cubicBezTo>
                  <a:cubicBezTo>
                    <a:pt x="412" y="15"/>
                    <a:pt x="413" y="17"/>
                    <a:pt x="414" y="18"/>
                  </a:cubicBezTo>
                  <a:cubicBezTo>
                    <a:pt x="415" y="18"/>
                    <a:pt x="416" y="19"/>
                    <a:pt x="417" y="19"/>
                  </a:cubicBezTo>
                  <a:cubicBezTo>
                    <a:pt x="417" y="20"/>
                    <a:pt x="418" y="23"/>
                    <a:pt x="417" y="24"/>
                  </a:cubicBezTo>
                  <a:cubicBezTo>
                    <a:pt x="416" y="25"/>
                    <a:pt x="417" y="28"/>
                    <a:pt x="414" y="27"/>
                  </a:cubicBezTo>
                  <a:cubicBezTo>
                    <a:pt x="412" y="26"/>
                    <a:pt x="406" y="22"/>
                    <a:pt x="406" y="22"/>
                  </a:cubicBezTo>
                  <a:cubicBezTo>
                    <a:pt x="405" y="22"/>
                    <a:pt x="406" y="18"/>
                    <a:pt x="404" y="22"/>
                  </a:cubicBezTo>
                  <a:cubicBezTo>
                    <a:pt x="402" y="25"/>
                    <a:pt x="401" y="26"/>
                    <a:pt x="402" y="28"/>
                  </a:cubicBezTo>
                  <a:cubicBezTo>
                    <a:pt x="403" y="30"/>
                    <a:pt x="404" y="30"/>
                    <a:pt x="404" y="31"/>
                  </a:cubicBezTo>
                  <a:cubicBezTo>
                    <a:pt x="404" y="32"/>
                    <a:pt x="400" y="32"/>
                    <a:pt x="400" y="33"/>
                  </a:cubicBezTo>
                  <a:cubicBezTo>
                    <a:pt x="400" y="34"/>
                    <a:pt x="399" y="35"/>
                    <a:pt x="401" y="37"/>
                  </a:cubicBezTo>
                  <a:cubicBezTo>
                    <a:pt x="403" y="38"/>
                    <a:pt x="405" y="39"/>
                    <a:pt x="405" y="39"/>
                  </a:cubicBezTo>
                  <a:cubicBezTo>
                    <a:pt x="405" y="39"/>
                    <a:pt x="407" y="42"/>
                    <a:pt x="406" y="42"/>
                  </a:cubicBezTo>
                  <a:cubicBezTo>
                    <a:pt x="406" y="43"/>
                    <a:pt x="400" y="42"/>
                    <a:pt x="400" y="43"/>
                  </a:cubicBezTo>
                  <a:cubicBezTo>
                    <a:pt x="400" y="44"/>
                    <a:pt x="400" y="46"/>
                    <a:pt x="400" y="47"/>
                  </a:cubicBezTo>
                  <a:cubicBezTo>
                    <a:pt x="400" y="48"/>
                    <a:pt x="400" y="50"/>
                    <a:pt x="400" y="50"/>
                  </a:cubicBezTo>
                  <a:cubicBezTo>
                    <a:pt x="400" y="51"/>
                    <a:pt x="396" y="51"/>
                    <a:pt x="395" y="52"/>
                  </a:cubicBezTo>
                  <a:cubicBezTo>
                    <a:pt x="393" y="53"/>
                    <a:pt x="392" y="56"/>
                    <a:pt x="392" y="58"/>
                  </a:cubicBezTo>
                  <a:cubicBezTo>
                    <a:pt x="391" y="60"/>
                    <a:pt x="391" y="62"/>
                    <a:pt x="391" y="63"/>
                  </a:cubicBezTo>
                  <a:cubicBezTo>
                    <a:pt x="391" y="64"/>
                    <a:pt x="389" y="66"/>
                    <a:pt x="389" y="66"/>
                  </a:cubicBezTo>
                  <a:cubicBezTo>
                    <a:pt x="389" y="66"/>
                    <a:pt x="389" y="67"/>
                    <a:pt x="387" y="66"/>
                  </a:cubicBezTo>
                  <a:cubicBezTo>
                    <a:pt x="385" y="66"/>
                    <a:pt x="378" y="62"/>
                    <a:pt x="377" y="62"/>
                  </a:cubicBezTo>
                  <a:cubicBezTo>
                    <a:pt x="375" y="62"/>
                    <a:pt x="373" y="63"/>
                    <a:pt x="373" y="65"/>
                  </a:cubicBezTo>
                  <a:cubicBezTo>
                    <a:pt x="373" y="66"/>
                    <a:pt x="376" y="69"/>
                    <a:pt x="377" y="69"/>
                  </a:cubicBezTo>
                  <a:cubicBezTo>
                    <a:pt x="377" y="69"/>
                    <a:pt x="382" y="70"/>
                    <a:pt x="383" y="71"/>
                  </a:cubicBezTo>
                  <a:cubicBezTo>
                    <a:pt x="383" y="72"/>
                    <a:pt x="383" y="79"/>
                    <a:pt x="383" y="79"/>
                  </a:cubicBezTo>
                  <a:cubicBezTo>
                    <a:pt x="383" y="79"/>
                    <a:pt x="387" y="87"/>
                    <a:pt x="380" y="80"/>
                  </a:cubicBezTo>
                  <a:cubicBezTo>
                    <a:pt x="372" y="73"/>
                    <a:pt x="372" y="72"/>
                    <a:pt x="371" y="71"/>
                  </a:cubicBezTo>
                  <a:cubicBezTo>
                    <a:pt x="370" y="71"/>
                    <a:pt x="363" y="69"/>
                    <a:pt x="363" y="69"/>
                  </a:cubicBezTo>
                  <a:cubicBezTo>
                    <a:pt x="363" y="69"/>
                    <a:pt x="362" y="66"/>
                    <a:pt x="361" y="69"/>
                  </a:cubicBezTo>
                  <a:cubicBezTo>
                    <a:pt x="360" y="71"/>
                    <a:pt x="363" y="76"/>
                    <a:pt x="363" y="76"/>
                  </a:cubicBezTo>
                  <a:cubicBezTo>
                    <a:pt x="362" y="75"/>
                    <a:pt x="362" y="75"/>
                    <a:pt x="362" y="75"/>
                  </a:cubicBezTo>
                  <a:cubicBezTo>
                    <a:pt x="362" y="75"/>
                    <a:pt x="359" y="73"/>
                    <a:pt x="357" y="72"/>
                  </a:cubicBezTo>
                  <a:cubicBezTo>
                    <a:pt x="356" y="70"/>
                    <a:pt x="353" y="72"/>
                    <a:pt x="353" y="72"/>
                  </a:cubicBezTo>
                  <a:cubicBezTo>
                    <a:pt x="353" y="72"/>
                    <a:pt x="352" y="73"/>
                    <a:pt x="350" y="75"/>
                  </a:cubicBezTo>
                  <a:cubicBezTo>
                    <a:pt x="349" y="76"/>
                    <a:pt x="345" y="72"/>
                    <a:pt x="349" y="77"/>
                  </a:cubicBezTo>
                  <a:cubicBezTo>
                    <a:pt x="352" y="81"/>
                    <a:pt x="355" y="82"/>
                    <a:pt x="356" y="83"/>
                  </a:cubicBezTo>
                  <a:cubicBezTo>
                    <a:pt x="356" y="83"/>
                    <a:pt x="360" y="84"/>
                    <a:pt x="361" y="85"/>
                  </a:cubicBezTo>
                  <a:cubicBezTo>
                    <a:pt x="362" y="86"/>
                    <a:pt x="362" y="89"/>
                    <a:pt x="362" y="90"/>
                  </a:cubicBezTo>
                  <a:cubicBezTo>
                    <a:pt x="362" y="90"/>
                    <a:pt x="365" y="94"/>
                    <a:pt x="360" y="91"/>
                  </a:cubicBezTo>
                  <a:cubicBezTo>
                    <a:pt x="355" y="87"/>
                    <a:pt x="355" y="86"/>
                    <a:pt x="353" y="86"/>
                  </a:cubicBezTo>
                  <a:cubicBezTo>
                    <a:pt x="352" y="86"/>
                    <a:pt x="350" y="88"/>
                    <a:pt x="350" y="88"/>
                  </a:cubicBezTo>
                  <a:cubicBezTo>
                    <a:pt x="350" y="88"/>
                    <a:pt x="344" y="87"/>
                    <a:pt x="344" y="84"/>
                  </a:cubicBezTo>
                  <a:cubicBezTo>
                    <a:pt x="343" y="81"/>
                    <a:pt x="345" y="76"/>
                    <a:pt x="341" y="77"/>
                  </a:cubicBezTo>
                  <a:cubicBezTo>
                    <a:pt x="336" y="77"/>
                    <a:pt x="335" y="79"/>
                    <a:pt x="335" y="80"/>
                  </a:cubicBezTo>
                  <a:cubicBezTo>
                    <a:pt x="335" y="81"/>
                    <a:pt x="332" y="82"/>
                    <a:pt x="335" y="85"/>
                  </a:cubicBezTo>
                  <a:cubicBezTo>
                    <a:pt x="338" y="88"/>
                    <a:pt x="340" y="90"/>
                    <a:pt x="341" y="90"/>
                  </a:cubicBezTo>
                  <a:cubicBezTo>
                    <a:pt x="341" y="90"/>
                    <a:pt x="347" y="90"/>
                    <a:pt x="344" y="91"/>
                  </a:cubicBezTo>
                  <a:cubicBezTo>
                    <a:pt x="342" y="93"/>
                    <a:pt x="338" y="93"/>
                    <a:pt x="337" y="93"/>
                  </a:cubicBezTo>
                  <a:cubicBezTo>
                    <a:pt x="336" y="93"/>
                    <a:pt x="337" y="92"/>
                    <a:pt x="336" y="93"/>
                  </a:cubicBezTo>
                  <a:cubicBezTo>
                    <a:pt x="334" y="94"/>
                    <a:pt x="329" y="99"/>
                    <a:pt x="329" y="99"/>
                  </a:cubicBezTo>
                  <a:cubicBezTo>
                    <a:pt x="329" y="99"/>
                    <a:pt x="328" y="97"/>
                    <a:pt x="328" y="96"/>
                  </a:cubicBezTo>
                  <a:cubicBezTo>
                    <a:pt x="328" y="95"/>
                    <a:pt x="332" y="93"/>
                    <a:pt x="332" y="91"/>
                  </a:cubicBezTo>
                  <a:cubicBezTo>
                    <a:pt x="332" y="89"/>
                    <a:pt x="330" y="82"/>
                    <a:pt x="330" y="82"/>
                  </a:cubicBezTo>
                  <a:cubicBezTo>
                    <a:pt x="330" y="82"/>
                    <a:pt x="326" y="80"/>
                    <a:pt x="326" y="80"/>
                  </a:cubicBezTo>
                  <a:cubicBezTo>
                    <a:pt x="325" y="79"/>
                    <a:pt x="322" y="77"/>
                    <a:pt x="321" y="78"/>
                  </a:cubicBezTo>
                  <a:cubicBezTo>
                    <a:pt x="320" y="79"/>
                    <a:pt x="318" y="82"/>
                    <a:pt x="320" y="84"/>
                  </a:cubicBezTo>
                  <a:cubicBezTo>
                    <a:pt x="322" y="87"/>
                    <a:pt x="324" y="89"/>
                    <a:pt x="323" y="89"/>
                  </a:cubicBezTo>
                  <a:cubicBezTo>
                    <a:pt x="321" y="90"/>
                    <a:pt x="320" y="91"/>
                    <a:pt x="319" y="90"/>
                  </a:cubicBezTo>
                  <a:cubicBezTo>
                    <a:pt x="318" y="90"/>
                    <a:pt x="316" y="88"/>
                    <a:pt x="313" y="89"/>
                  </a:cubicBezTo>
                  <a:cubicBezTo>
                    <a:pt x="310" y="90"/>
                    <a:pt x="307" y="96"/>
                    <a:pt x="307" y="96"/>
                  </a:cubicBezTo>
                  <a:cubicBezTo>
                    <a:pt x="307" y="96"/>
                    <a:pt x="310" y="102"/>
                    <a:pt x="311" y="103"/>
                  </a:cubicBezTo>
                  <a:cubicBezTo>
                    <a:pt x="312" y="103"/>
                    <a:pt x="313" y="105"/>
                    <a:pt x="313" y="107"/>
                  </a:cubicBezTo>
                  <a:cubicBezTo>
                    <a:pt x="312" y="109"/>
                    <a:pt x="313" y="106"/>
                    <a:pt x="311" y="107"/>
                  </a:cubicBezTo>
                  <a:cubicBezTo>
                    <a:pt x="308" y="108"/>
                    <a:pt x="307" y="109"/>
                    <a:pt x="305" y="109"/>
                  </a:cubicBezTo>
                  <a:cubicBezTo>
                    <a:pt x="303" y="109"/>
                    <a:pt x="298" y="115"/>
                    <a:pt x="298" y="115"/>
                  </a:cubicBezTo>
                  <a:cubicBezTo>
                    <a:pt x="301" y="119"/>
                    <a:pt x="301" y="119"/>
                    <a:pt x="301" y="119"/>
                  </a:cubicBezTo>
                  <a:cubicBezTo>
                    <a:pt x="301" y="119"/>
                    <a:pt x="293" y="122"/>
                    <a:pt x="291" y="123"/>
                  </a:cubicBezTo>
                  <a:cubicBezTo>
                    <a:pt x="290" y="123"/>
                    <a:pt x="294" y="122"/>
                    <a:pt x="289" y="123"/>
                  </a:cubicBezTo>
                  <a:cubicBezTo>
                    <a:pt x="285" y="125"/>
                    <a:pt x="282" y="129"/>
                    <a:pt x="281" y="131"/>
                  </a:cubicBezTo>
                  <a:cubicBezTo>
                    <a:pt x="281" y="132"/>
                    <a:pt x="277" y="132"/>
                    <a:pt x="277" y="135"/>
                  </a:cubicBezTo>
                  <a:cubicBezTo>
                    <a:pt x="277" y="137"/>
                    <a:pt x="278" y="141"/>
                    <a:pt x="277" y="142"/>
                  </a:cubicBezTo>
                  <a:cubicBezTo>
                    <a:pt x="277" y="143"/>
                    <a:pt x="277" y="143"/>
                    <a:pt x="277" y="145"/>
                  </a:cubicBezTo>
                  <a:cubicBezTo>
                    <a:pt x="277" y="147"/>
                    <a:pt x="276" y="149"/>
                    <a:pt x="279" y="149"/>
                  </a:cubicBezTo>
                  <a:cubicBezTo>
                    <a:pt x="282" y="149"/>
                    <a:pt x="286" y="147"/>
                    <a:pt x="287" y="146"/>
                  </a:cubicBezTo>
                  <a:cubicBezTo>
                    <a:pt x="287" y="145"/>
                    <a:pt x="288" y="141"/>
                    <a:pt x="289" y="143"/>
                  </a:cubicBezTo>
                  <a:cubicBezTo>
                    <a:pt x="291" y="144"/>
                    <a:pt x="291" y="148"/>
                    <a:pt x="291" y="148"/>
                  </a:cubicBezTo>
                  <a:cubicBezTo>
                    <a:pt x="291" y="148"/>
                    <a:pt x="291" y="152"/>
                    <a:pt x="291" y="153"/>
                  </a:cubicBezTo>
                  <a:cubicBezTo>
                    <a:pt x="290" y="155"/>
                    <a:pt x="297" y="153"/>
                    <a:pt x="290" y="156"/>
                  </a:cubicBezTo>
                  <a:cubicBezTo>
                    <a:pt x="283" y="160"/>
                    <a:pt x="281" y="160"/>
                    <a:pt x="281" y="161"/>
                  </a:cubicBezTo>
                  <a:cubicBezTo>
                    <a:pt x="281" y="163"/>
                    <a:pt x="285" y="168"/>
                    <a:pt x="280" y="166"/>
                  </a:cubicBezTo>
                  <a:cubicBezTo>
                    <a:pt x="275" y="165"/>
                    <a:pt x="275" y="166"/>
                    <a:pt x="275" y="165"/>
                  </a:cubicBezTo>
                  <a:cubicBezTo>
                    <a:pt x="274" y="164"/>
                    <a:pt x="276" y="170"/>
                    <a:pt x="270" y="161"/>
                  </a:cubicBezTo>
                  <a:cubicBezTo>
                    <a:pt x="264" y="152"/>
                    <a:pt x="264" y="153"/>
                    <a:pt x="264" y="151"/>
                  </a:cubicBezTo>
                  <a:cubicBezTo>
                    <a:pt x="264" y="149"/>
                    <a:pt x="263" y="142"/>
                    <a:pt x="263" y="142"/>
                  </a:cubicBezTo>
                  <a:cubicBezTo>
                    <a:pt x="263" y="142"/>
                    <a:pt x="262" y="135"/>
                    <a:pt x="259" y="138"/>
                  </a:cubicBezTo>
                  <a:cubicBezTo>
                    <a:pt x="255" y="141"/>
                    <a:pt x="255" y="146"/>
                    <a:pt x="255" y="146"/>
                  </a:cubicBezTo>
                  <a:cubicBezTo>
                    <a:pt x="255" y="146"/>
                    <a:pt x="250" y="151"/>
                    <a:pt x="249" y="152"/>
                  </a:cubicBezTo>
                  <a:cubicBezTo>
                    <a:pt x="248" y="152"/>
                    <a:pt x="246" y="152"/>
                    <a:pt x="243" y="154"/>
                  </a:cubicBezTo>
                  <a:cubicBezTo>
                    <a:pt x="241" y="157"/>
                    <a:pt x="234" y="167"/>
                    <a:pt x="234" y="167"/>
                  </a:cubicBezTo>
                  <a:cubicBezTo>
                    <a:pt x="234" y="167"/>
                    <a:pt x="230" y="174"/>
                    <a:pt x="231" y="176"/>
                  </a:cubicBezTo>
                  <a:cubicBezTo>
                    <a:pt x="232" y="178"/>
                    <a:pt x="235" y="181"/>
                    <a:pt x="235" y="181"/>
                  </a:cubicBezTo>
                  <a:cubicBezTo>
                    <a:pt x="235" y="181"/>
                    <a:pt x="236" y="180"/>
                    <a:pt x="236" y="183"/>
                  </a:cubicBezTo>
                  <a:cubicBezTo>
                    <a:pt x="236" y="186"/>
                    <a:pt x="241" y="187"/>
                    <a:pt x="241" y="187"/>
                  </a:cubicBezTo>
                  <a:cubicBezTo>
                    <a:pt x="241" y="187"/>
                    <a:pt x="243" y="188"/>
                    <a:pt x="241" y="190"/>
                  </a:cubicBezTo>
                  <a:cubicBezTo>
                    <a:pt x="238" y="192"/>
                    <a:pt x="230" y="193"/>
                    <a:pt x="230" y="193"/>
                  </a:cubicBezTo>
                  <a:cubicBezTo>
                    <a:pt x="222" y="193"/>
                    <a:pt x="222" y="193"/>
                    <a:pt x="222" y="193"/>
                  </a:cubicBezTo>
                  <a:cubicBezTo>
                    <a:pt x="222" y="193"/>
                    <a:pt x="218" y="198"/>
                    <a:pt x="217" y="198"/>
                  </a:cubicBezTo>
                  <a:cubicBezTo>
                    <a:pt x="215" y="199"/>
                    <a:pt x="212" y="201"/>
                    <a:pt x="211" y="204"/>
                  </a:cubicBezTo>
                  <a:cubicBezTo>
                    <a:pt x="211" y="206"/>
                    <a:pt x="202" y="214"/>
                    <a:pt x="202" y="214"/>
                  </a:cubicBezTo>
                  <a:cubicBezTo>
                    <a:pt x="202" y="214"/>
                    <a:pt x="202" y="217"/>
                    <a:pt x="202" y="218"/>
                  </a:cubicBezTo>
                  <a:cubicBezTo>
                    <a:pt x="202" y="219"/>
                    <a:pt x="198" y="221"/>
                    <a:pt x="200" y="222"/>
                  </a:cubicBezTo>
                  <a:cubicBezTo>
                    <a:pt x="202" y="223"/>
                    <a:pt x="205" y="224"/>
                    <a:pt x="207" y="220"/>
                  </a:cubicBezTo>
                  <a:cubicBezTo>
                    <a:pt x="209" y="217"/>
                    <a:pt x="209" y="212"/>
                    <a:pt x="209" y="212"/>
                  </a:cubicBezTo>
                  <a:cubicBezTo>
                    <a:pt x="209" y="212"/>
                    <a:pt x="211" y="210"/>
                    <a:pt x="213" y="210"/>
                  </a:cubicBezTo>
                  <a:cubicBezTo>
                    <a:pt x="216" y="210"/>
                    <a:pt x="219" y="207"/>
                    <a:pt x="222" y="206"/>
                  </a:cubicBezTo>
                  <a:cubicBezTo>
                    <a:pt x="225" y="206"/>
                    <a:pt x="229" y="201"/>
                    <a:pt x="230" y="201"/>
                  </a:cubicBezTo>
                  <a:cubicBezTo>
                    <a:pt x="232" y="201"/>
                    <a:pt x="231" y="202"/>
                    <a:pt x="235" y="201"/>
                  </a:cubicBezTo>
                  <a:cubicBezTo>
                    <a:pt x="239" y="201"/>
                    <a:pt x="243" y="201"/>
                    <a:pt x="244" y="200"/>
                  </a:cubicBezTo>
                  <a:cubicBezTo>
                    <a:pt x="246" y="199"/>
                    <a:pt x="254" y="204"/>
                    <a:pt x="255" y="205"/>
                  </a:cubicBezTo>
                  <a:cubicBezTo>
                    <a:pt x="255" y="206"/>
                    <a:pt x="248" y="207"/>
                    <a:pt x="251" y="209"/>
                  </a:cubicBezTo>
                  <a:cubicBezTo>
                    <a:pt x="255" y="211"/>
                    <a:pt x="255" y="212"/>
                    <a:pt x="256" y="212"/>
                  </a:cubicBezTo>
                  <a:cubicBezTo>
                    <a:pt x="257" y="212"/>
                    <a:pt x="259" y="211"/>
                    <a:pt x="262" y="210"/>
                  </a:cubicBezTo>
                  <a:cubicBezTo>
                    <a:pt x="264" y="208"/>
                    <a:pt x="260" y="205"/>
                    <a:pt x="266" y="207"/>
                  </a:cubicBezTo>
                  <a:cubicBezTo>
                    <a:pt x="271" y="209"/>
                    <a:pt x="271" y="211"/>
                    <a:pt x="271" y="211"/>
                  </a:cubicBezTo>
                  <a:cubicBezTo>
                    <a:pt x="270" y="213"/>
                    <a:pt x="270" y="213"/>
                    <a:pt x="270" y="213"/>
                  </a:cubicBezTo>
                  <a:cubicBezTo>
                    <a:pt x="266" y="214"/>
                    <a:pt x="266" y="214"/>
                    <a:pt x="266" y="214"/>
                  </a:cubicBezTo>
                  <a:cubicBezTo>
                    <a:pt x="260" y="213"/>
                    <a:pt x="260" y="213"/>
                    <a:pt x="260" y="213"/>
                  </a:cubicBezTo>
                  <a:cubicBezTo>
                    <a:pt x="256" y="215"/>
                    <a:pt x="256" y="215"/>
                    <a:pt x="256" y="215"/>
                  </a:cubicBezTo>
                  <a:cubicBezTo>
                    <a:pt x="256" y="215"/>
                    <a:pt x="255" y="216"/>
                    <a:pt x="254" y="216"/>
                  </a:cubicBezTo>
                  <a:cubicBezTo>
                    <a:pt x="254" y="216"/>
                    <a:pt x="245" y="217"/>
                    <a:pt x="245" y="217"/>
                  </a:cubicBezTo>
                  <a:cubicBezTo>
                    <a:pt x="241" y="223"/>
                    <a:pt x="241" y="223"/>
                    <a:pt x="241" y="223"/>
                  </a:cubicBezTo>
                  <a:cubicBezTo>
                    <a:pt x="241" y="223"/>
                    <a:pt x="244" y="227"/>
                    <a:pt x="244" y="227"/>
                  </a:cubicBezTo>
                  <a:cubicBezTo>
                    <a:pt x="245" y="227"/>
                    <a:pt x="251" y="225"/>
                    <a:pt x="251" y="226"/>
                  </a:cubicBezTo>
                  <a:cubicBezTo>
                    <a:pt x="252" y="226"/>
                    <a:pt x="253" y="228"/>
                    <a:pt x="252" y="229"/>
                  </a:cubicBezTo>
                  <a:cubicBezTo>
                    <a:pt x="252" y="230"/>
                    <a:pt x="248" y="233"/>
                    <a:pt x="248" y="233"/>
                  </a:cubicBezTo>
                  <a:cubicBezTo>
                    <a:pt x="246" y="237"/>
                    <a:pt x="246" y="237"/>
                    <a:pt x="246" y="237"/>
                  </a:cubicBezTo>
                  <a:cubicBezTo>
                    <a:pt x="246" y="237"/>
                    <a:pt x="250" y="238"/>
                    <a:pt x="251" y="238"/>
                  </a:cubicBezTo>
                  <a:cubicBezTo>
                    <a:pt x="251" y="238"/>
                    <a:pt x="257" y="238"/>
                    <a:pt x="256" y="239"/>
                  </a:cubicBezTo>
                  <a:cubicBezTo>
                    <a:pt x="256" y="239"/>
                    <a:pt x="247" y="240"/>
                    <a:pt x="247" y="240"/>
                  </a:cubicBezTo>
                  <a:cubicBezTo>
                    <a:pt x="247" y="240"/>
                    <a:pt x="239" y="239"/>
                    <a:pt x="240" y="239"/>
                  </a:cubicBezTo>
                  <a:cubicBezTo>
                    <a:pt x="240" y="240"/>
                    <a:pt x="239" y="242"/>
                    <a:pt x="239" y="243"/>
                  </a:cubicBezTo>
                  <a:cubicBezTo>
                    <a:pt x="239" y="243"/>
                    <a:pt x="237" y="246"/>
                    <a:pt x="237" y="246"/>
                  </a:cubicBezTo>
                  <a:cubicBezTo>
                    <a:pt x="236" y="246"/>
                    <a:pt x="234" y="246"/>
                    <a:pt x="233" y="247"/>
                  </a:cubicBezTo>
                  <a:cubicBezTo>
                    <a:pt x="233" y="248"/>
                    <a:pt x="232" y="250"/>
                    <a:pt x="232" y="252"/>
                  </a:cubicBezTo>
                  <a:cubicBezTo>
                    <a:pt x="232" y="253"/>
                    <a:pt x="235" y="256"/>
                    <a:pt x="235" y="256"/>
                  </a:cubicBezTo>
                  <a:cubicBezTo>
                    <a:pt x="234" y="258"/>
                    <a:pt x="234" y="258"/>
                    <a:pt x="234" y="258"/>
                  </a:cubicBezTo>
                  <a:cubicBezTo>
                    <a:pt x="230" y="262"/>
                    <a:pt x="230" y="262"/>
                    <a:pt x="230" y="262"/>
                  </a:cubicBezTo>
                  <a:cubicBezTo>
                    <a:pt x="230" y="262"/>
                    <a:pt x="228" y="263"/>
                    <a:pt x="228" y="264"/>
                  </a:cubicBezTo>
                  <a:cubicBezTo>
                    <a:pt x="229" y="264"/>
                    <a:pt x="225" y="266"/>
                    <a:pt x="225" y="266"/>
                  </a:cubicBezTo>
                  <a:cubicBezTo>
                    <a:pt x="218" y="270"/>
                    <a:pt x="218" y="270"/>
                    <a:pt x="218" y="270"/>
                  </a:cubicBezTo>
                  <a:cubicBezTo>
                    <a:pt x="218" y="270"/>
                    <a:pt x="219" y="273"/>
                    <a:pt x="219" y="274"/>
                  </a:cubicBezTo>
                  <a:cubicBezTo>
                    <a:pt x="219" y="274"/>
                    <a:pt x="222" y="276"/>
                    <a:pt x="220" y="278"/>
                  </a:cubicBezTo>
                  <a:cubicBezTo>
                    <a:pt x="218" y="279"/>
                    <a:pt x="216" y="280"/>
                    <a:pt x="215" y="281"/>
                  </a:cubicBezTo>
                  <a:cubicBezTo>
                    <a:pt x="215" y="281"/>
                    <a:pt x="213" y="282"/>
                    <a:pt x="213" y="285"/>
                  </a:cubicBezTo>
                  <a:cubicBezTo>
                    <a:pt x="214" y="287"/>
                    <a:pt x="212" y="290"/>
                    <a:pt x="211" y="290"/>
                  </a:cubicBezTo>
                  <a:cubicBezTo>
                    <a:pt x="211" y="290"/>
                    <a:pt x="209" y="291"/>
                    <a:pt x="209" y="294"/>
                  </a:cubicBezTo>
                  <a:cubicBezTo>
                    <a:pt x="210" y="296"/>
                    <a:pt x="209" y="303"/>
                    <a:pt x="209" y="303"/>
                  </a:cubicBezTo>
                  <a:cubicBezTo>
                    <a:pt x="209" y="303"/>
                    <a:pt x="212" y="307"/>
                    <a:pt x="213" y="307"/>
                  </a:cubicBezTo>
                  <a:cubicBezTo>
                    <a:pt x="213" y="307"/>
                    <a:pt x="218" y="305"/>
                    <a:pt x="219" y="306"/>
                  </a:cubicBezTo>
                  <a:cubicBezTo>
                    <a:pt x="221" y="306"/>
                    <a:pt x="224" y="308"/>
                    <a:pt x="224" y="308"/>
                  </a:cubicBezTo>
                  <a:cubicBezTo>
                    <a:pt x="224" y="308"/>
                    <a:pt x="223" y="313"/>
                    <a:pt x="222" y="314"/>
                  </a:cubicBezTo>
                  <a:cubicBezTo>
                    <a:pt x="221" y="314"/>
                    <a:pt x="215" y="315"/>
                    <a:pt x="215" y="315"/>
                  </a:cubicBezTo>
                  <a:cubicBezTo>
                    <a:pt x="215" y="315"/>
                    <a:pt x="212" y="313"/>
                    <a:pt x="211" y="313"/>
                  </a:cubicBezTo>
                  <a:cubicBezTo>
                    <a:pt x="210" y="314"/>
                    <a:pt x="205" y="319"/>
                    <a:pt x="205" y="319"/>
                  </a:cubicBezTo>
                  <a:cubicBezTo>
                    <a:pt x="205" y="319"/>
                    <a:pt x="205" y="322"/>
                    <a:pt x="204" y="322"/>
                  </a:cubicBezTo>
                  <a:cubicBezTo>
                    <a:pt x="202" y="323"/>
                    <a:pt x="201" y="321"/>
                    <a:pt x="201" y="323"/>
                  </a:cubicBezTo>
                  <a:cubicBezTo>
                    <a:pt x="201" y="324"/>
                    <a:pt x="201" y="327"/>
                    <a:pt x="201" y="328"/>
                  </a:cubicBezTo>
                  <a:cubicBezTo>
                    <a:pt x="201" y="330"/>
                    <a:pt x="201" y="333"/>
                    <a:pt x="201" y="333"/>
                  </a:cubicBezTo>
                  <a:cubicBezTo>
                    <a:pt x="201" y="333"/>
                    <a:pt x="199" y="337"/>
                    <a:pt x="198" y="339"/>
                  </a:cubicBezTo>
                  <a:cubicBezTo>
                    <a:pt x="197" y="341"/>
                    <a:pt x="195" y="346"/>
                    <a:pt x="195" y="347"/>
                  </a:cubicBezTo>
                  <a:cubicBezTo>
                    <a:pt x="196" y="348"/>
                    <a:pt x="198" y="353"/>
                    <a:pt x="198" y="353"/>
                  </a:cubicBezTo>
                  <a:cubicBezTo>
                    <a:pt x="191" y="357"/>
                    <a:pt x="191" y="357"/>
                    <a:pt x="191" y="357"/>
                  </a:cubicBezTo>
                  <a:cubicBezTo>
                    <a:pt x="193" y="362"/>
                    <a:pt x="193" y="362"/>
                    <a:pt x="193" y="362"/>
                  </a:cubicBezTo>
                  <a:cubicBezTo>
                    <a:pt x="193" y="362"/>
                    <a:pt x="194" y="362"/>
                    <a:pt x="194" y="363"/>
                  </a:cubicBezTo>
                  <a:cubicBezTo>
                    <a:pt x="194" y="365"/>
                    <a:pt x="189" y="368"/>
                    <a:pt x="189" y="368"/>
                  </a:cubicBezTo>
                  <a:cubicBezTo>
                    <a:pt x="189" y="368"/>
                    <a:pt x="189" y="373"/>
                    <a:pt x="189" y="374"/>
                  </a:cubicBezTo>
                  <a:cubicBezTo>
                    <a:pt x="189" y="375"/>
                    <a:pt x="184" y="371"/>
                    <a:pt x="184" y="371"/>
                  </a:cubicBezTo>
                  <a:cubicBezTo>
                    <a:pt x="180" y="372"/>
                    <a:pt x="180" y="372"/>
                    <a:pt x="180" y="372"/>
                  </a:cubicBezTo>
                  <a:cubicBezTo>
                    <a:pt x="180" y="376"/>
                    <a:pt x="180" y="376"/>
                    <a:pt x="180" y="376"/>
                  </a:cubicBezTo>
                  <a:cubicBezTo>
                    <a:pt x="178" y="380"/>
                    <a:pt x="178" y="380"/>
                    <a:pt x="178" y="380"/>
                  </a:cubicBezTo>
                  <a:cubicBezTo>
                    <a:pt x="171" y="380"/>
                    <a:pt x="171" y="380"/>
                    <a:pt x="171" y="380"/>
                  </a:cubicBezTo>
                  <a:cubicBezTo>
                    <a:pt x="171" y="380"/>
                    <a:pt x="165" y="384"/>
                    <a:pt x="165" y="384"/>
                  </a:cubicBezTo>
                  <a:cubicBezTo>
                    <a:pt x="166" y="385"/>
                    <a:pt x="163" y="388"/>
                    <a:pt x="166" y="388"/>
                  </a:cubicBezTo>
                  <a:cubicBezTo>
                    <a:pt x="168" y="388"/>
                    <a:pt x="169" y="388"/>
                    <a:pt x="170" y="388"/>
                  </a:cubicBezTo>
                  <a:cubicBezTo>
                    <a:pt x="172" y="387"/>
                    <a:pt x="176" y="385"/>
                    <a:pt x="177" y="385"/>
                  </a:cubicBezTo>
                  <a:cubicBezTo>
                    <a:pt x="178" y="385"/>
                    <a:pt x="181" y="385"/>
                    <a:pt x="179" y="387"/>
                  </a:cubicBezTo>
                  <a:cubicBezTo>
                    <a:pt x="177" y="389"/>
                    <a:pt x="175" y="389"/>
                    <a:pt x="174" y="390"/>
                  </a:cubicBezTo>
                  <a:cubicBezTo>
                    <a:pt x="172" y="391"/>
                    <a:pt x="169" y="391"/>
                    <a:pt x="169" y="394"/>
                  </a:cubicBezTo>
                  <a:cubicBezTo>
                    <a:pt x="169" y="397"/>
                    <a:pt x="168" y="400"/>
                    <a:pt x="168" y="400"/>
                  </a:cubicBezTo>
                  <a:cubicBezTo>
                    <a:pt x="175" y="398"/>
                    <a:pt x="175" y="398"/>
                    <a:pt x="175" y="398"/>
                  </a:cubicBezTo>
                  <a:cubicBezTo>
                    <a:pt x="175" y="398"/>
                    <a:pt x="177" y="397"/>
                    <a:pt x="177" y="400"/>
                  </a:cubicBezTo>
                  <a:cubicBezTo>
                    <a:pt x="178" y="404"/>
                    <a:pt x="175" y="405"/>
                    <a:pt x="173" y="405"/>
                  </a:cubicBezTo>
                  <a:cubicBezTo>
                    <a:pt x="172" y="405"/>
                    <a:pt x="167" y="401"/>
                    <a:pt x="167" y="401"/>
                  </a:cubicBezTo>
                  <a:cubicBezTo>
                    <a:pt x="163" y="404"/>
                    <a:pt x="163" y="404"/>
                    <a:pt x="163" y="404"/>
                  </a:cubicBezTo>
                  <a:cubicBezTo>
                    <a:pt x="163" y="404"/>
                    <a:pt x="162" y="403"/>
                    <a:pt x="158" y="406"/>
                  </a:cubicBezTo>
                  <a:cubicBezTo>
                    <a:pt x="154" y="410"/>
                    <a:pt x="152" y="415"/>
                    <a:pt x="152" y="416"/>
                  </a:cubicBezTo>
                  <a:cubicBezTo>
                    <a:pt x="152" y="417"/>
                    <a:pt x="152" y="419"/>
                    <a:pt x="149" y="421"/>
                  </a:cubicBezTo>
                  <a:cubicBezTo>
                    <a:pt x="147" y="422"/>
                    <a:pt x="144" y="425"/>
                    <a:pt x="144" y="425"/>
                  </a:cubicBezTo>
                  <a:cubicBezTo>
                    <a:pt x="144" y="425"/>
                    <a:pt x="143" y="428"/>
                    <a:pt x="142" y="430"/>
                  </a:cubicBezTo>
                  <a:cubicBezTo>
                    <a:pt x="141" y="432"/>
                    <a:pt x="141" y="432"/>
                    <a:pt x="141" y="432"/>
                  </a:cubicBezTo>
                  <a:cubicBezTo>
                    <a:pt x="145" y="436"/>
                    <a:pt x="145" y="436"/>
                    <a:pt x="145" y="436"/>
                  </a:cubicBezTo>
                  <a:cubicBezTo>
                    <a:pt x="138" y="440"/>
                    <a:pt x="138" y="440"/>
                    <a:pt x="138" y="440"/>
                  </a:cubicBezTo>
                  <a:cubicBezTo>
                    <a:pt x="135" y="442"/>
                    <a:pt x="135" y="442"/>
                    <a:pt x="135" y="442"/>
                  </a:cubicBezTo>
                  <a:cubicBezTo>
                    <a:pt x="135" y="442"/>
                    <a:pt x="129" y="448"/>
                    <a:pt x="133" y="449"/>
                  </a:cubicBezTo>
                  <a:cubicBezTo>
                    <a:pt x="138" y="450"/>
                    <a:pt x="141" y="450"/>
                    <a:pt x="141" y="450"/>
                  </a:cubicBezTo>
                  <a:cubicBezTo>
                    <a:pt x="141" y="450"/>
                    <a:pt x="140" y="456"/>
                    <a:pt x="141" y="456"/>
                  </a:cubicBezTo>
                  <a:cubicBezTo>
                    <a:pt x="142" y="456"/>
                    <a:pt x="151" y="456"/>
                    <a:pt x="151" y="456"/>
                  </a:cubicBezTo>
                  <a:cubicBezTo>
                    <a:pt x="156" y="452"/>
                    <a:pt x="156" y="452"/>
                    <a:pt x="156" y="452"/>
                  </a:cubicBezTo>
                  <a:cubicBezTo>
                    <a:pt x="159" y="450"/>
                    <a:pt x="159" y="450"/>
                    <a:pt x="159" y="450"/>
                  </a:cubicBezTo>
                  <a:cubicBezTo>
                    <a:pt x="161" y="454"/>
                    <a:pt x="161" y="454"/>
                    <a:pt x="161" y="454"/>
                  </a:cubicBezTo>
                  <a:cubicBezTo>
                    <a:pt x="161" y="454"/>
                    <a:pt x="159" y="457"/>
                    <a:pt x="157" y="457"/>
                  </a:cubicBezTo>
                  <a:cubicBezTo>
                    <a:pt x="154" y="457"/>
                    <a:pt x="155" y="457"/>
                    <a:pt x="153" y="459"/>
                  </a:cubicBezTo>
                  <a:cubicBezTo>
                    <a:pt x="150" y="462"/>
                    <a:pt x="149" y="463"/>
                    <a:pt x="147" y="463"/>
                  </a:cubicBezTo>
                  <a:cubicBezTo>
                    <a:pt x="146" y="463"/>
                    <a:pt x="144" y="466"/>
                    <a:pt x="142" y="462"/>
                  </a:cubicBezTo>
                  <a:cubicBezTo>
                    <a:pt x="141" y="459"/>
                    <a:pt x="139" y="456"/>
                    <a:pt x="139" y="456"/>
                  </a:cubicBezTo>
                  <a:cubicBezTo>
                    <a:pt x="130" y="452"/>
                    <a:pt x="130" y="452"/>
                    <a:pt x="130" y="452"/>
                  </a:cubicBezTo>
                  <a:cubicBezTo>
                    <a:pt x="128" y="453"/>
                    <a:pt x="128" y="453"/>
                    <a:pt x="128" y="453"/>
                  </a:cubicBezTo>
                  <a:cubicBezTo>
                    <a:pt x="128" y="453"/>
                    <a:pt x="127" y="457"/>
                    <a:pt x="126" y="457"/>
                  </a:cubicBezTo>
                  <a:cubicBezTo>
                    <a:pt x="125" y="457"/>
                    <a:pt x="119" y="457"/>
                    <a:pt x="117" y="457"/>
                  </a:cubicBezTo>
                  <a:cubicBezTo>
                    <a:pt x="116" y="457"/>
                    <a:pt x="114" y="457"/>
                    <a:pt x="114" y="456"/>
                  </a:cubicBezTo>
                  <a:cubicBezTo>
                    <a:pt x="113" y="454"/>
                    <a:pt x="114" y="454"/>
                    <a:pt x="113" y="453"/>
                  </a:cubicBezTo>
                  <a:cubicBezTo>
                    <a:pt x="112" y="452"/>
                    <a:pt x="110" y="448"/>
                    <a:pt x="108" y="449"/>
                  </a:cubicBezTo>
                  <a:cubicBezTo>
                    <a:pt x="107" y="449"/>
                    <a:pt x="102" y="451"/>
                    <a:pt x="102" y="451"/>
                  </a:cubicBezTo>
                  <a:cubicBezTo>
                    <a:pt x="101" y="459"/>
                    <a:pt x="101" y="459"/>
                    <a:pt x="101" y="459"/>
                  </a:cubicBezTo>
                  <a:cubicBezTo>
                    <a:pt x="101" y="459"/>
                    <a:pt x="98" y="459"/>
                    <a:pt x="99" y="461"/>
                  </a:cubicBezTo>
                  <a:cubicBezTo>
                    <a:pt x="99" y="463"/>
                    <a:pt x="103" y="465"/>
                    <a:pt x="103" y="465"/>
                  </a:cubicBezTo>
                  <a:cubicBezTo>
                    <a:pt x="103" y="465"/>
                    <a:pt x="105" y="467"/>
                    <a:pt x="105" y="468"/>
                  </a:cubicBezTo>
                  <a:cubicBezTo>
                    <a:pt x="106" y="470"/>
                    <a:pt x="103" y="472"/>
                    <a:pt x="103" y="472"/>
                  </a:cubicBezTo>
                  <a:cubicBezTo>
                    <a:pt x="103" y="472"/>
                    <a:pt x="98" y="472"/>
                    <a:pt x="97" y="474"/>
                  </a:cubicBezTo>
                  <a:cubicBezTo>
                    <a:pt x="97" y="475"/>
                    <a:pt x="98" y="478"/>
                    <a:pt x="97" y="478"/>
                  </a:cubicBezTo>
                  <a:cubicBezTo>
                    <a:pt x="96" y="479"/>
                    <a:pt x="95" y="481"/>
                    <a:pt x="95" y="482"/>
                  </a:cubicBezTo>
                  <a:cubicBezTo>
                    <a:pt x="95" y="482"/>
                    <a:pt x="97" y="487"/>
                    <a:pt x="97" y="487"/>
                  </a:cubicBezTo>
                  <a:cubicBezTo>
                    <a:pt x="97" y="487"/>
                    <a:pt x="97" y="491"/>
                    <a:pt x="95" y="489"/>
                  </a:cubicBezTo>
                  <a:cubicBezTo>
                    <a:pt x="93" y="487"/>
                    <a:pt x="87" y="484"/>
                    <a:pt x="87" y="484"/>
                  </a:cubicBezTo>
                  <a:cubicBezTo>
                    <a:pt x="83" y="481"/>
                    <a:pt x="83" y="481"/>
                    <a:pt x="83" y="481"/>
                  </a:cubicBezTo>
                  <a:cubicBezTo>
                    <a:pt x="83" y="481"/>
                    <a:pt x="79" y="484"/>
                    <a:pt x="78" y="484"/>
                  </a:cubicBezTo>
                  <a:cubicBezTo>
                    <a:pt x="78" y="485"/>
                    <a:pt x="71" y="484"/>
                    <a:pt x="69" y="485"/>
                  </a:cubicBezTo>
                  <a:cubicBezTo>
                    <a:pt x="68" y="486"/>
                    <a:pt x="68" y="487"/>
                    <a:pt x="67" y="489"/>
                  </a:cubicBezTo>
                  <a:cubicBezTo>
                    <a:pt x="65" y="491"/>
                    <a:pt x="62" y="491"/>
                    <a:pt x="65" y="494"/>
                  </a:cubicBezTo>
                  <a:cubicBezTo>
                    <a:pt x="67" y="497"/>
                    <a:pt x="72" y="498"/>
                    <a:pt x="72" y="498"/>
                  </a:cubicBezTo>
                  <a:cubicBezTo>
                    <a:pt x="72" y="498"/>
                    <a:pt x="74" y="499"/>
                    <a:pt x="72" y="502"/>
                  </a:cubicBezTo>
                  <a:cubicBezTo>
                    <a:pt x="70" y="506"/>
                    <a:pt x="66" y="503"/>
                    <a:pt x="65" y="503"/>
                  </a:cubicBezTo>
                  <a:cubicBezTo>
                    <a:pt x="64" y="502"/>
                    <a:pt x="60" y="499"/>
                    <a:pt x="59" y="500"/>
                  </a:cubicBezTo>
                  <a:cubicBezTo>
                    <a:pt x="58" y="501"/>
                    <a:pt x="55" y="506"/>
                    <a:pt x="55" y="506"/>
                  </a:cubicBezTo>
                  <a:cubicBezTo>
                    <a:pt x="55" y="506"/>
                    <a:pt x="52" y="507"/>
                    <a:pt x="51" y="506"/>
                  </a:cubicBezTo>
                  <a:cubicBezTo>
                    <a:pt x="50" y="506"/>
                    <a:pt x="47" y="501"/>
                    <a:pt x="46" y="502"/>
                  </a:cubicBezTo>
                  <a:cubicBezTo>
                    <a:pt x="45" y="503"/>
                    <a:pt x="44" y="505"/>
                    <a:pt x="44" y="506"/>
                  </a:cubicBezTo>
                  <a:cubicBezTo>
                    <a:pt x="44" y="507"/>
                    <a:pt x="46" y="509"/>
                    <a:pt x="45" y="510"/>
                  </a:cubicBezTo>
                  <a:cubicBezTo>
                    <a:pt x="45" y="511"/>
                    <a:pt x="40" y="512"/>
                    <a:pt x="39" y="513"/>
                  </a:cubicBezTo>
                  <a:cubicBezTo>
                    <a:pt x="39" y="514"/>
                    <a:pt x="39" y="512"/>
                    <a:pt x="37" y="516"/>
                  </a:cubicBezTo>
                  <a:cubicBezTo>
                    <a:pt x="36" y="520"/>
                    <a:pt x="37" y="520"/>
                    <a:pt x="36" y="520"/>
                  </a:cubicBezTo>
                  <a:cubicBezTo>
                    <a:pt x="34" y="521"/>
                    <a:pt x="30" y="518"/>
                    <a:pt x="30" y="518"/>
                  </a:cubicBezTo>
                  <a:cubicBezTo>
                    <a:pt x="30" y="518"/>
                    <a:pt x="27" y="515"/>
                    <a:pt x="27" y="518"/>
                  </a:cubicBezTo>
                  <a:cubicBezTo>
                    <a:pt x="27" y="522"/>
                    <a:pt x="26" y="526"/>
                    <a:pt x="26" y="526"/>
                  </a:cubicBezTo>
                  <a:cubicBezTo>
                    <a:pt x="29" y="528"/>
                    <a:pt x="29" y="528"/>
                    <a:pt x="29" y="528"/>
                  </a:cubicBezTo>
                  <a:cubicBezTo>
                    <a:pt x="29" y="528"/>
                    <a:pt x="28" y="530"/>
                    <a:pt x="27" y="530"/>
                  </a:cubicBezTo>
                  <a:cubicBezTo>
                    <a:pt x="27" y="530"/>
                    <a:pt x="25" y="529"/>
                    <a:pt x="24" y="527"/>
                  </a:cubicBezTo>
                  <a:cubicBezTo>
                    <a:pt x="23" y="526"/>
                    <a:pt x="24" y="526"/>
                    <a:pt x="21" y="525"/>
                  </a:cubicBezTo>
                  <a:cubicBezTo>
                    <a:pt x="18" y="524"/>
                    <a:pt x="16" y="522"/>
                    <a:pt x="16" y="524"/>
                  </a:cubicBezTo>
                  <a:cubicBezTo>
                    <a:pt x="16" y="525"/>
                    <a:pt x="15" y="527"/>
                    <a:pt x="16" y="528"/>
                  </a:cubicBezTo>
                  <a:cubicBezTo>
                    <a:pt x="17" y="530"/>
                    <a:pt x="19" y="532"/>
                    <a:pt x="19" y="532"/>
                  </a:cubicBezTo>
                  <a:cubicBezTo>
                    <a:pt x="20" y="532"/>
                    <a:pt x="20" y="532"/>
                    <a:pt x="20" y="532"/>
                  </a:cubicBezTo>
                  <a:cubicBezTo>
                    <a:pt x="20" y="532"/>
                    <a:pt x="19" y="535"/>
                    <a:pt x="18" y="535"/>
                  </a:cubicBezTo>
                  <a:cubicBezTo>
                    <a:pt x="17" y="536"/>
                    <a:pt x="16" y="534"/>
                    <a:pt x="15" y="534"/>
                  </a:cubicBezTo>
                  <a:cubicBezTo>
                    <a:pt x="15" y="534"/>
                    <a:pt x="12" y="536"/>
                    <a:pt x="12" y="536"/>
                  </a:cubicBezTo>
                  <a:cubicBezTo>
                    <a:pt x="12" y="536"/>
                    <a:pt x="13" y="538"/>
                    <a:pt x="13" y="539"/>
                  </a:cubicBezTo>
                  <a:cubicBezTo>
                    <a:pt x="13" y="540"/>
                    <a:pt x="10" y="541"/>
                    <a:pt x="10" y="542"/>
                  </a:cubicBezTo>
                  <a:cubicBezTo>
                    <a:pt x="9" y="542"/>
                    <a:pt x="8" y="543"/>
                    <a:pt x="8" y="544"/>
                  </a:cubicBezTo>
                  <a:cubicBezTo>
                    <a:pt x="8" y="545"/>
                    <a:pt x="9" y="548"/>
                    <a:pt x="10" y="547"/>
                  </a:cubicBezTo>
                  <a:cubicBezTo>
                    <a:pt x="11" y="547"/>
                    <a:pt x="16" y="548"/>
                    <a:pt x="16" y="548"/>
                  </a:cubicBezTo>
                  <a:cubicBezTo>
                    <a:pt x="16" y="548"/>
                    <a:pt x="15" y="550"/>
                    <a:pt x="14" y="551"/>
                  </a:cubicBezTo>
                  <a:cubicBezTo>
                    <a:pt x="13" y="551"/>
                    <a:pt x="12" y="553"/>
                    <a:pt x="11" y="554"/>
                  </a:cubicBezTo>
                  <a:cubicBezTo>
                    <a:pt x="10" y="556"/>
                    <a:pt x="12" y="560"/>
                    <a:pt x="14" y="561"/>
                  </a:cubicBezTo>
                  <a:cubicBezTo>
                    <a:pt x="17" y="562"/>
                    <a:pt x="20" y="562"/>
                    <a:pt x="20" y="564"/>
                  </a:cubicBezTo>
                  <a:cubicBezTo>
                    <a:pt x="19" y="565"/>
                    <a:pt x="14" y="569"/>
                    <a:pt x="13" y="570"/>
                  </a:cubicBezTo>
                  <a:cubicBezTo>
                    <a:pt x="12" y="570"/>
                    <a:pt x="10" y="571"/>
                    <a:pt x="10" y="573"/>
                  </a:cubicBezTo>
                  <a:cubicBezTo>
                    <a:pt x="10" y="575"/>
                    <a:pt x="10" y="576"/>
                    <a:pt x="8" y="577"/>
                  </a:cubicBezTo>
                  <a:cubicBezTo>
                    <a:pt x="6" y="578"/>
                    <a:pt x="5" y="577"/>
                    <a:pt x="5" y="580"/>
                  </a:cubicBezTo>
                  <a:cubicBezTo>
                    <a:pt x="5" y="582"/>
                    <a:pt x="6" y="583"/>
                    <a:pt x="7" y="583"/>
                  </a:cubicBezTo>
                  <a:cubicBezTo>
                    <a:pt x="8" y="583"/>
                    <a:pt x="8" y="583"/>
                    <a:pt x="8" y="583"/>
                  </a:cubicBezTo>
                  <a:cubicBezTo>
                    <a:pt x="16" y="582"/>
                    <a:pt x="16" y="582"/>
                    <a:pt x="16" y="582"/>
                  </a:cubicBezTo>
                  <a:cubicBezTo>
                    <a:pt x="16" y="582"/>
                    <a:pt x="15" y="585"/>
                    <a:pt x="15" y="586"/>
                  </a:cubicBezTo>
                  <a:cubicBezTo>
                    <a:pt x="15" y="587"/>
                    <a:pt x="9" y="593"/>
                    <a:pt x="9" y="593"/>
                  </a:cubicBezTo>
                  <a:cubicBezTo>
                    <a:pt x="9" y="593"/>
                    <a:pt x="10" y="596"/>
                    <a:pt x="9" y="596"/>
                  </a:cubicBezTo>
                  <a:cubicBezTo>
                    <a:pt x="7" y="597"/>
                    <a:pt x="5" y="598"/>
                    <a:pt x="4" y="599"/>
                  </a:cubicBezTo>
                  <a:cubicBezTo>
                    <a:pt x="4" y="600"/>
                    <a:pt x="4" y="602"/>
                    <a:pt x="4" y="603"/>
                  </a:cubicBezTo>
                  <a:cubicBezTo>
                    <a:pt x="5" y="605"/>
                    <a:pt x="7" y="608"/>
                    <a:pt x="7" y="609"/>
                  </a:cubicBezTo>
                  <a:cubicBezTo>
                    <a:pt x="8" y="610"/>
                    <a:pt x="6" y="612"/>
                    <a:pt x="6" y="612"/>
                  </a:cubicBezTo>
                  <a:cubicBezTo>
                    <a:pt x="4" y="620"/>
                    <a:pt x="4" y="620"/>
                    <a:pt x="4" y="620"/>
                  </a:cubicBezTo>
                  <a:cubicBezTo>
                    <a:pt x="4" y="620"/>
                    <a:pt x="4" y="624"/>
                    <a:pt x="4" y="625"/>
                  </a:cubicBezTo>
                  <a:cubicBezTo>
                    <a:pt x="4" y="626"/>
                    <a:pt x="0" y="627"/>
                    <a:pt x="2" y="630"/>
                  </a:cubicBezTo>
                  <a:cubicBezTo>
                    <a:pt x="4" y="632"/>
                    <a:pt x="5" y="633"/>
                    <a:pt x="6" y="634"/>
                  </a:cubicBezTo>
                  <a:cubicBezTo>
                    <a:pt x="8" y="634"/>
                    <a:pt x="13" y="634"/>
                    <a:pt x="13" y="635"/>
                  </a:cubicBezTo>
                  <a:cubicBezTo>
                    <a:pt x="13" y="635"/>
                    <a:pt x="13" y="636"/>
                    <a:pt x="10" y="637"/>
                  </a:cubicBezTo>
                  <a:cubicBezTo>
                    <a:pt x="8" y="637"/>
                    <a:pt x="6" y="636"/>
                    <a:pt x="6" y="638"/>
                  </a:cubicBezTo>
                  <a:cubicBezTo>
                    <a:pt x="5" y="639"/>
                    <a:pt x="1" y="645"/>
                    <a:pt x="1" y="645"/>
                  </a:cubicBezTo>
                  <a:cubicBezTo>
                    <a:pt x="6" y="651"/>
                    <a:pt x="6" y="651"/>
                    <a:pt x="6" y="651"/>
                  </a:cubicBezTo>
                  <a:cubicBezTo>
                    <a:pt x="6" y="651"/>
                    <a:pt x="8" y="649"/>
                    <a:pt x="9" y="649"/>
                  </a:cubicBezTo>
                  <a:cubicBezTo>
                    <a:pt x="10" y="648"/>
                    <a:pt x="13" y="649"/>
                    <a:pt x="13" y="650"/>
                  </a:cubicBezTo>
                  <a:cubicBezTo>
                    <a:pt x="13" y="650"/>
                    <a:pt x="11" y="653"/>
                    <a:pt x="10" y="653"/>
                  </a:cubicBezTo>
                  <a:cubicBezTo>
                    <a:pt x="10" y="654"/>
                    <a:pt x="7" y="655"/>
                    <a:pt x="7" y="656"/>
                  </a:cubicBezTo>
                  <a:cubicBezTo>
                    <a:pt x="7" y="656"/>
                    <a:pt x="10" y="660"/>
                    <a:pt x="10" y="660"/>
                  </a:cubicBezTo>
                  <a:cubicBezTo>
                    <a:pt x="10" y="660"/>
                    <a:pt x="12" y="660"/>
                    <a:pt x="12" y="662"/>
                  </a:cubicBezTo>
                  <a:cubicBezTo>
                    <a:pt x="12" y="663"/>
                    <a:pt x="8" y="665"/>
                    <a:pt x="8" y="665"/>
                  </a:cubicBezTo>
                  <a:cubicBezTo>
                    <a:pt x="9" y="668"/>
                    <a:pt x="9" y="668"/>
                    <a:pt x="9" y="668"/>
                  </a:cubicBezTo>
                  <a:cubicBezTo>
                    <a:pt x="6" y="674"/>
                    <a:pt x="6" y="674"/>
                    <a:pt x="6" y="674"/>
                  </a:cubicBezTo>
                  <a:cubicBezTo>
                    <a:pt x="11" y="677"/>
                    <a:pt x="11" y="677"/>
                    <a:pt x="11" y="677"/>
                  </a:cubicBezTo>
                  <a:cubicBezTo>
                    <a:pt x="11" y="677"/>
                    <a:pt x="15" y="677"/>
                    <a:pt x="14" y="680"/>
                  </a:cubicBezTo>
                  <a:cubicBezTo>
                    <a:pt x="12" y="682"/>
                    <a:pt x="9" y="684"/>
                    <a:pt x="9" y="685"/>
                  </a:cubicBezTo>
                  <a:cubicBezTo>
                    <a:pt x="9" y="687"/>
                    <a:pt x="8" y="689"/>
                    <a:pt x="10" y="690"/>
                  </a:cubicBezTo>
                  <a:cubicBezTo>
                    <a:pt x="12" y="690"/>
                    <a:pt x="12" y="691"/>
                    <a:pt x="13" y="690"/>
                  </a:cubicBezTo>
                  <a:cubicBezTo>
                    <a:pt x="15" y="689"/>
                    <a:pt x="17" y="688"/>
                    <a:pt x="17" y="688"/>
                  </a:cubicBezTo>
                  <a:cubicBezTo>
                    <a:pt x="17" y="688"/>
                    <a:pt x="20" y="686"/>
                    <a:pt x="22" y="686"/>
                  </a:cubicBezTo>
                  <a:cubicBezTo>
                    <a:pt x="23" y="686"/>
                    <a:pt x="25" y="687"/>
                    <a:pt x="26" y="688"/>
                  </a:cubicBezTo>
                  <a:cubicBezTo>
                    <a:pt x="26" y="689"/>
                    <a:pt x="26" y="690"/>
                    <a:pt x="27" y="691"/>
                  </a:cubicBezTo>
                  <a:cubicBezTo>
                    <a:pt x="28" y="691"/>
                    <a:pt x="26" y="696"/>
                    <a:pt x="26" y="696"/>
                  </a:cubicBezTo>
                  <a:cubicBezTo>
                    <a:pt x="23" y="700"/>
                    <a:pt x="23" y="700"/>
                    <a:pt x="23" y="700"/>
                  </a:cubicBezTo>
                  <a:cubicBezTo>
                    <a:pt x="23" y="700"/>
                    <a:pt x="26" y="704"/>
                    <a:pt x="25" y="704"/>
                  </a:cubicBezTo>
                  <a:cubicBezTo>
                    <a:pt x="25" y="704"/>
                    <a:pt x="20" y="705"/>
                    <a:pt x="19" y="705"/>
                  </a:cubicBezTo>
                  <a:cubicBezTo>
                    <a:pt x="18" y="705"/>
                    <a:pt x="17" y="704"/>
                    <a:pt x="17" y="706"/>
                  </a:cubicBezTo>
                  <a:cubicBezTo>
                    <a:pt x="16" y="708"/>
                    <a:pt x="13" y="713"/>
                    <a:pt x="13" y="713"/>
                  </a:cubicBezTo>
                  <a:cubicBezTo>
                    <a:pt x="13" y="713"/>
                    <a:pt x="12" y="715"/>
                    <a:pt x="13" y="717"/>
                  </a:cubicBezTo>
                  <a:cubicBezTo>
                    <a:pt x="14" y="719"/>
                    <a:pt x="18" y="726"/>
                    <a:pt x="18" y="726"/>
                  </a:cubicBezTo>
                  <a:cubicBezTo>
                    <a:pt x="18" y="727"/>
                    <a:pt x="20" y="730"/>
                    <a:pt x="23" y="732"/>
                  </a:cubicBezTo>
                  <a:cubicBezTo>
                    <a:pt x="26" y="734"/>
                    <a:pt x="28" y="734"/>
                    <a:pt x="28" y="736"/>
                  </a:cubicBezTo>
                  <a:cubicBezTo>
                    <a:pt x="29" y="738"/>
                    <a:pt x="29" y="738"/>
                    <a:pt x="29" y="738"/>
                  </a:cubicBezTo>
                  <a:cubicBezTo>
                    <a:pt x="33" y="742"/>
                    <a:pt x="33" y="742"/>
                    <a:pt x="33" y="742"/>
                  </a:cubicBezTo>
                  <a:cubicBezTo>
                    <a:pt x="33" y="742"/>
                    <a:pt x="35" y="743"/>
                    <a:pt x="38" y="743"/>
                  </a:cubicBezTo>
                  <a:cubicBezTo>
                    <a:pt x="41" y="744"/>
                    <a:pt x="45" y="744"/>
                    <a:pt x="45" y="745"/>
                  </a:cubicBezTo>
                  <a:cubicBezTo>
                    <a:pt x="46" y="745"/>
                    <a:pt x="42" y="748"/>
                    <a:pt x="42" y="748"/>
                  </a:cubicBezTo>
                  <a:cubicBezTo>
                    <a:pt x="42" y="748"/>
                    <a:pt x="37" y="752"/>
                    <a:pt x="39" y="753"/>
                  </a:cubicBezTo>
                  <a:cubicBezTo>
                    <a:pt x="41" y="754"/>
                    <a:pt x="55" y="757"/>
                    <a:pt x="55" y="757"/>
                  </a:cubicBezTo>
                  <a:cubicBezTo>
                    <a:pt x="55" y="757"/>
                    <a:pt x="57" y="758"/>
                    <a:pt x="57" y="759"/>
                  </a:cubicBezTo>
                  <a:cubicBezTo>
                    <a:pt x="57" y="760"/>
                    <a:pt x="60" y="758"/>
                    <a:pt x="60" y="758"/>
                  </a:cubicBezTo>
                  <a:cubicBezTo>
                    <a:pt x="61" y="757"/>
                    <a:pt x="65" y="759"/>
                    <a:pt x="66" y="759"/>
                  </a:cubicBezTo>
                  <a:cubicBezTo>
                    <a:pt x="66" y="759"/>
                    <a:pt x="72" y="758"/>
                    <a:pt x="72" y="758"/>
                  </a:cubicBezTo>
                  <a:cubicBezTo>
                    <a:pt x="77" y="756"/>
                    <a:pt x="77" y="756"/>
                    <a:pt x="77" y="756"/>
                  </a:cubicBezTo>
                  <a:cubicBezTo>
                    <a:pt x="77" y="756"/>
                    <a:pt x="80" y="751"/>
                    <a:pt x="82" y="752"/>
                  </a:cubicBezTo>
                  <a:cubicBezTo>
                    <a:pt x="85" y="753"/>
                    <a:pt x="84" y="755"/>
                    <a:pt x="86" y="755"/>
                  </a:cubicBezTo>
                  <a:cubicBezTo>
                    <a:pt x="87" y="755"/>
                    <a:pt x="89" y="755"/>
                    <a:pt x="91" y="752"/>
                  </a:cubicBezTo>
                  <a:cubicBezTo>
                    <a:pt x="93" y="750"/>
                    <a:pt x="95" y="748"/>
                    <a:pt x="96" y="747"/>
                  </a:cubicBezTo>
                  <a:cubicBezTo>
                    <a:pt x="97" y="747"/>
                    <a:pt x="109" y="740"/>
                    <a:pt x="109" y="740"/>
                  </a:cubicBezTo>
                  <a:cubicBezTo>
                    <a:pt x="117" y="726"/>
                    <a:pt x="117" y="726"/>
                    <a:pt x="117" y="726"/>
                  </a:cubicBezTo>
                  <a:cubicBezTo>
                    <a:pt x="120" y="716"/>
                    <a:pt x="120" y="716"/>
                    <a:pt x="120" y="716"/>
                  </a:cubicBezTo>
                  <a:cubicBezTo>
                    <a:pt x="120" y="716"/>
                    <a:pt x="124" y="711"/>
                    <a:pt x="127" y="711"/>
                  </a:cubicBezTo>
                  <a:cubicBezTo>
                    <a:pt x="129" y="711"/>
                    <a:pt x="136" y="708"/>
                    <a:pt x="135" y="706"/>
                  </a:cubicBezTo>
                  <a:cubicBezTo>
                    <a:pt x="135" y="703"/>
                    <a:pt x="138" y="702"/>
                    <a:pt x="138" y="706"/>
                  </a:cubicBezTo>
                  <a:cubicBezTo>
                    <a:pt x="139" y="710"/>
                    <a:pt x="138" y="714"/>
                    <a:pt x="140" y="712"/>
                  </a:cubicBezTo>
                  <a:cubicBezTo>
                    <a:pt x="143" y="710"/>
                    <a:pt x="148" y="704"/>
                    <a:pt x="148" y="704"/>
                  </a:cubicBezTo>
                  <a:cubicBezTo>
                    <a:pt x="148" y="704"/>
                    <a:pt x="151" y="701"/>
                    <a:pt x="153" y="700"/>
                  </a:cubicBezTo>
                  <a:cubicBezTo>
                    <a:pt x="155" y="700"/>
                    <a:pt x="158" y="693"/>
                    <a:pt x="158" y="693"/>
                  </a:cubicBezTo>
                  <a:cubicBezTo>
                    <a:pt x="158" y="693"/>
                    <a:pt x="162" y="690"/>
                    <a:pt x="164" y="693"/>
                  </a:cubicBezTo>
                  <a:cubicBezTo>
                    <a:pt x="165" y="697"/>
                    <a:pt x="169" y="702"/>
                    <a:pt x="169" y="704"/>
                  </a:cubicBezTo>
                  <a:cubicBezTo>
                    <a:pt x="169" y="704"/>
                    <a:pt x="171" y="705"/>
                    <a:pt x="173" y="706"/>
                  </a:cubicBezTo>
                  <a:cubicBezTo>
                    <a:pt x="173" y="704"/>
                    <a:pt x="173" y="704"/>
                    <a:pt x="173" y="704"/>
                  </a:cubicBezTo>
                  <a:cubicBezTo>
                    <a:pt x="173" y="698"/>
                    <a:pt x="173" y="698"/>
                    <a:pt x="173" y="698"/>
                  </a:cubicBezTo>
                  <a:cubicBezTo>
                    <a:pt x="173" y="698"/>
                    <a:pt x="180" y="704"/>
                    <a:pt x="180" y="704"/>
                  </a:cubicBezTo>
                  <a:cubicBezTo>
                    <a:pt x="181" y="705"/>
                    <a:pt x="181" y="711"/>
                    <a:pt x="181" y="711"/>
                  </a:cubicBezTo>
                  <a:cubicBezTo>
                    <a:pt x="183" y="711"/>
                    <a:pt x="183" y="711"/>
                    <a:pt x="183" y="711"/>
                  </a:cubicBezTo>
                  <a:cubicBezTo>
                    <a:pt x="183" y="710"/>
                    <a:pt x="183" y="710"/>
                    <a:pt x="183" y="710"/>
                  </a:cubicBezTo>
                  <a:cubicBezTo>
                    <a:pt x="185" y="711"/>
                    <a:pt x="185" y="711"/>
                    <a:pt x="185" y="711"/>
                  </a:cubicBezTo>
                  <a:cubicBezTo>
                    <a:pt x="186" y="710"/>
                    <a:pt x="186" y="710"/>
                    <a:pt x="186" y="710"/>
                  </a:cubicBezTo>
                  <a:cubicBezTo>
                    <a:pt x="187" y="704"/>
                    <a:pt x="187" y="704"/>
                    <a:pt x="187" y="704"/>
                  </a:cubicBezTo>
                  <a:cubicBezTo>
                    <a:pt x="188" y="697"/>
                    <a:pt x="188" y="697"/>
                    <a:pt x="188" y="697"/>
                  </a:cubicBezTo>
                  <a:cubicBezTo>
                    <a:pt x="191" y="691"/>
                    <a:pt x="191" y="691"/>
                    <a:pt x="191" y="691"/>
                  </a:cubicBezTo>
                  <a:cubicBezTo>
                    <a:pt x="191" y="685"/>
                    <a:pt x="191" y="685"/>
                    <a:pt x="191" y="685"/>
                  </a:cubicBezTo>
                  <a:cubicBezTo>
                    <a:pt x="187" y="678"/>
                    <a:pt x="187" y="678"/>
                    <a:pt x="187" y="678"/>
                  </a:cubicBezTo>
                  <a:cubicBezTo>
                    <a:pt x="185" y="672"/>
                    <a:pt x="185" y="672"/>
                    <a:pt x="185" y="672"/>
                  </a:cubicBezTo>
                  <a:cubicBezTo>
                    <a:pt x="188" y="671"/>
                    <a:pt x="188" y="671"/>
                    <a:pt x="188" y="671"/>
                  </a:cubicBezTo>
                  <a:cubicBezTo>
                    <a:pt x="188" y="670"/>
                    <a:pt x="188" y="670"/>
                    <a:pt x="188" y="670"/>
                  </a:cubicBezTo>
                  <a:cubicBezTo>
                    <a:pt x="189" y="670"/>
                    <a:pt x="189" y="670"/>
                    <a:pt x="189" y="670"/>
                  </a:cubicBezTo>
                  <a:cubicBezTo>
                    <a:pt x="191" y="668"/>
                    <a:pt x="191" y="668"/>
                    <a:pt x="191" y="668"/>
                  </a:cubicBezTo>
                  <a:cubicBezTo>
                    <a:pt x="192" y="663"/>
                    <a:pt x="192" y="663"/>
                    <a:pt x="192" y="663"/>
                  </a:cubicBezTo>
                  <a:cubicBezTo>
                    <a:pt x="190" y="661"/>
                    <a:pt x="190" y="661"/>
                    <a:pt x="190" y="661"/>
                  </a:cubicBezTo>
                  <a:cubicBezTo>
                    <a:pt x="190" y="658"/>
                    <a:pt x="190" y="658"/>
                    <a:pt x="190" y="658"/>
                  </a:cubicBezTo>
                  <a:cubicBezTo>
                    <a:pt x="190" y="658"/>
                    <a:pt x="192" y="656"/>
                    <a:pt x="192" y="656"/>
                  </a:cubicBezTo>
                  <a:cubicBezTo>
                    <a:pt x="192" y="656"/>
                    <a:pt x="192" y="656"/>
                    <a:pt x="192" y="656"/>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4" y="655"/>
                    <a:pt x="194" y="655"/>
                    <a:pt x="194" y="655"/>
                  </a:cubicBezTo>
                  <a:cubicBezTo>
                    <a:pt x="194" y="655"/>
                    <a:pt x="194" y="655"/>
                    <a:pt x="194" y="655"/>
                  </a:cubicBezTo>
                  <a:cubicBezTo>
                    <a:pt x="194" y="655"/>
                    <a:pt x="194" y="655"/>
                    <a:pt x="194" y="655"/>
                  </a:cubicBezTo>
                  <a:cubicBezTo>
                    <a:pt x="194" y="655"/>
                    <a:pt x="194" y="655"/>
                    <a:pt x="194" y="655"/>
                  </a:cubicBezTo>
                  <a:cubicBezTo>
                    <a:pt x="194" y="655"/>
                    <a:pt x="195" y="654"/>
                    <a:pt x="195" y="654"/>
                  </a:cubicBezTo>
                  <a:cubicBezTo>
                    <a:pt x="196" y="654"/>
                    <a:pt x="198" y="654"/>
                    <a:pt x="198" y="654"/>
                  </a:cubicBezTo>
                  <a:cubicBezTo>
                    <a:pt x="199" y="654"/>
                    <a:pt x="199" y="654"/>
                    <a:pt x="199" y="654"/>
                  </a:cubicBezTo>
                  <a:cubicBezTo>
                    <a:pt x="201" y="652"/>
                    <a:pt x="201" y="652"/>
                    <a:pt x="201" y="652"/>
                  </a:cubicBezTo>
                  <a:cubicBezTo>
                    <a:pt x="201" y="652"/>
                    <a:pt x="205" y="649"/>
                    <a:pt x="205" y="648"/>
                  </a:cubicBezTo>
                  <a:cubicBezTo>
                    <a:pt x="205" y="647"/>
                    <a:pt x="207" y="644"/>
                    <a:pt x="207" y="644"/>
                  </a:cubicBezTo>
                  <a:cubicBezTo>
                    <a:pt x="207" y="639"/>
                    <a:pt x="207" y="639"/>
                    <a:pt x="207" y="639"/>
                  </a:cubicBezTo>
                  <a:cubicBezTo>
                    <a:pt x="205" y="634"/>
                    <a:pt x="205" y="634"/>
                    <a:pt x="205" y="634"/>
                  </a:cubicBezTo>
                  <a:cubicBezTo>
                    <a:pt x="207" y="631"/>
                    <a:pt x="207" y="631"/>
                    <a:pt x="207" y="631"/>
                  </a:cubicBezTo>
                  <a:cubicBezTo>
                    <a:pt x="210" y="625"/>
                    <a:pt x="210" y="625"/>
                    <a:pt x="210" y="625"/>
                  </a:cubicBezTo>
                  <a:cubicBezTo>
                    <a:pt x="208" y="619"/>
                    <a:pt x="208" y="619"/>
                    <a:pt x="208" y="619"/>
                  </a:cubicBezTo>
                  <a:cubicBezTo>
                    <a:pt x="202" y="612"/>
                    <a:pt x="202" y="612"/>
                    <a:pt x="202" y="612"/>
                  </a:cubicBezTo>
                  <a:cubicBezTo>
                    <a:pt x="199" y="603"/>
                    <a:pt x="199" y="603"/>
                    <a:pt x="199" y="603"/>
                  </a:cubicBezTo>
                  <a:cubicBezTo>
                    <a:pt x="197" y="597"/>
                    <a:pt x="197" y="597"/>
                    <a:pt x="197" y="597"/>
                  </a:cubicBezTo>
                  <a:cubicBezTo>
                    <a:pt x="202" y="592"/>
                    <a:pt x="202" y="592"/>
                    <a:pt x="202" y="592"/>
                  </a:cubicBezTo>
                  <a:cubicBezTo>
                    <a:pt x="203" y="591"/>
                    <a:pt x="203" y="591"/>
                    <a:pt x="203" y="591"/>
                  </a:cubicBezTo>
                  <a:cubicBezTo>
                    <a:pt x="203" y="591"/>
                    <a:pt x="203" y="591"/>
                    <a:pt x="203" y="591"/>
                  </a:cubicBezTo>
                  <a:cubicBezTo>
                    <a:pt x="204" y="591"/>
                    <a:pt x="204" y="591"/>
                    <a:pt x="204" y="591"/>
                  </a:cubicBezTo>
                  <a:cubicBezTo>
                    <a:pt x="207" y="591"/>
                    <a:pt x="207" y="591"/>
                    <a:pt x="207" y="591"/>
                  </a:cubicBezTo>
                  <a:cubicBezTo>
                    <a:pt x="207" y="591"/>
                    <a:pt x="212" y="591"/>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89"/>
                    <a:pt x="212" y="589"/>
                    <a:pt x="212" y="589"/>
                  </a:cubicBezTo>
                  <a:cubicBezTo>
                    <a:pt x="212" y="589"/>
                    <a:pt x="212" y="589"/>
                    <a:pt x="212" y="589"/>
                  </a:cubicBezTo>
                  <a:cubicBezTo>
                    <a:pt x="212" y="589"/>
                    <a:pt x="212" y="589"/>
                    <a:pt x="212" y="589"/>
                  </a:cubicBezTo>
                  <a:cubicBezTo>
                    <a:pt x="212" y="589"/>
                    <a:pt x="212" y="589"/>
                    <a:pt x="212"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4" y="583"/>
                    <a:pt x="214" y="583"/>
                    <a:pt x="214" y="583"/>
                  </a:cubicBezTo>
                  <a:cubicBezTo>
                    <a:pt x="214" y="583"/>
                    <a:pt x="214" y="583"/>
                    <a:pt x="214" y="583"/>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3" y="573"/>
                    <a:pt x="213" y="573"/>
                    <a:pt x="213" y="573"/>
                  </a:cubicBezTo>
                  <a:cubicBezTo>
                    <a:pt x="207" y="568"/>
                    <a:pt x="207" y="568"/>
                    <a:pt x="207" y="568"/>
                  </a:cubicBezTo>
                  <a:cubicBezTo>
                    <a:pt x="200" y="563"/>
                    <a:pt x="200" y="563"/>
                    <a:pt x="200" y="563"/>
                  </a:cubicBezTo>
                  <a:cubicBezTo>
                    <a:pt x="197" y="555"/>
                    <a:pt x="197" y="555"/>
                    <a:pt x="197" y="555"/>
                  </a:cubicBezTo>
                  <a:cubicBezTo>
                    <a:pt x="196" y="524"/>
                    <a:pt x="196" y="524"/>
                    <a:pt x="196" y="524"/>
                  </a:cubicBezTo>
                  <a:cubicBezTo>
                    <a:pt x="196" y="524"/>
                    <a:pt x="189" y="511"/>
                    <a:pt x="189" y="510"/>
                  </a:cubicBezTo>
                  <a:cubicBezTo>
                    <a:pt x="188" y="508"/>
                    <a:pt x="188" y="506"/>
                    <a:pt x="190" y="504"/>
                  </a:cubicBezTo>
                  <a:cubicBezTo>
                    <a:pt x="191" y="503"/>
                    <a:pt x="190" y="501"/>
                    <a:pt x="190" y="501"/>
                  </a:cubicBezTo>
                  <a:cubicBezTo>
                    <a:pt x="189" y="494"/>
                    <a:pt x="189" y="494"/>
                    <a:pt x="189" y="494"/>
                  </a:cubicBezTo>
                  <a:cubicBezTo>
                    <a:pt x="191" y="491"/>
                    <a:pt x="191" y="491"/>
                    <a:pt x="191" y="491"/>
                  </a:cubicBezTo>
                  <a:cubicBezTo>
                    <a:pt x="191" y="485"/>
                    <a:pt x="191" y="485"/>
                    <a:pt x="191" y="485"/>
                  </a:cubicBezTo>
                  <a:cubicBezTo>
                    <a:pt x="187" y="477"/>
                    <a:pt x="187" y="477"/>
                    <a:pt x="187" y="477"/>
                  </a:cubicBezTo>
                  <a:cubicBezTo>
                    <a:pt x="187" y="477"/>
                    <a:pt x="187" y="471"/>
                    <a:pt x="187" y="470"/>
                  </a:cubicBezTo>
                  <a:cubicBezTo>
                    <a:pt x="187" y="468"/>
                    <a:pt x="190" y="464"/>
                    <a:pt x="190" y="464"/>
                  </a:cubicBezTo>
                  <a:cubicBezTo>
                    <a:pt x="191" y="457"/>
                    <a:pt x="191" y="457"/>
                    <a:pt x="191" y="457"/>
                  </a:cubicBezTo>
                  <a:cubicBezTo>
                    <a:pt x="193" y="447"/>
                    <a:pt x="193" y="447"/>
                    <a:pt x="193" y="447"/>
                  </a:cubicBezTo>
                  <a:cubicBezTo>
                    <a:pt x="206" y="430"/>
                    <a:pt x="206" y="430"/>
                    <a:pt x="206" y="430"/>
                  </a:cubicBezTo>
                  <a:cubicBezTo>
                    <a:pt x="209" y="430"/>
                    <a:pt x="209" y="430"/>
                    <a:pt x="209" y="430"/>
                  </a:cubicBezTo>
                  <a:cubicBezTo>
                    <a:pt x="230" y="429"/>
                    <a:pt x="230" y="429"/>
                    <a:pt x="230" y="429"/>
                  </a:cubicBezTo>
                  <a:cubicBezTo>
                    <a:pt x="231" y="427"/>
                    <a:pt x="231" y="427"/>
                    <a:pt x="231" y="427"/>
                  </a:cubicBezTo>
                  <a:cubicBezTo>
                    <a:pt x="232" y="426"/>
                    <a:pt x="232" y="426"/>
                    <a:pt x="232" y="426"/>
                  </a:cubicBezTo>
                  <a:cubicBezTo>
                    <a:pt x="234" y="420"/>
                    <a:pt x="234" y="420"/>
                    <a:pt x="234" y="420"/>
                  </a:cubicBezTo>
                  <a:cubicBezTo>
                    <a:pt x="233" y="404"/>
                    <a:pt x="233" y="404"/>
                    <a:pt x="233" y="404"/>
                  </a:cubicBezTo>
                  <a:cubicBezTo>
                    <a:pt x="224" y="402"/>
                    <a:pt x="224" y="402"/>
                    <a:pt x="224" y="402"/>
                  </a:cubicBezTo>
                  <a:cubicBezTo>
                    <a:pt x="222" y="397"/>
                    <a:pt x="222" y="397"/>
                    <a:pt x="222" y="397"/>
                  </a:cubicBezTo>
                  <a:cubicBezTo>
                    <a:pt x="237" y="371"/>
                    <a:pt x="237" y="371"/>
                    <a:pt x="237" y="371"/>
                  </a:cubicBezTo>
                  <a:cubicBezTo>
                    <a:pt x="236" y="365"/>
                    <a:pt x="236" y="365"/>
                    <a:pt x="236" y="365"/>
                  </a:cubicBezTo>
                  <a:cubicBezTo>
                    <a:pt x="240" y="362"/>
                    <a:pt x="240" y="362"/>
                    <a:pt x="240" y="362"/>
                  </a:cubicBezTo>
                  <a:cubicBezTo>
                    <a:pt x="240" y="362"/>
                    <a:pt x="239" y="358"/>
                    <a:pt x="238" y="356"/>
                  </a:cubicBezTo>
                  <a:cubicBezTo>
                    <a:pt x="237" y="355"/>
                    <a:pt x="239" y="349"/>
                    <a:pt x="239" y="349"/>
                  </a:cubicBezTo>
                  <a:cubicBezTo>
                    <a:pt x="240" y="342"/>
                    <a:pt x="240" y="342"/>
                    <a:pt x="240" y="342"/>
                  </a:cubicBezTo>
                  <a:cubicBezTo>
                    <a:pt x="242" y="334"/>
                    <a:pt x="242" y="334"/>
                    <a:pt x="242" y="334"/>
                  </a:cubicBezTo>
                  <a:cubicBezTo>
                    <a:pt x="237" y="317"/>
                    <a:pt x="237" y="317"/>
                    <a:pt x="237" y="317"/>
                  </a:cubicBezTo>
                  <a:cubicBezTo>
                    <a:pt x="240" y="314"/>
                    <a:pt x="240" y="314"/>
                    <a:pt x="240" y="314"/>
                  </a:cubicBezTo>
                  <a:cubicBezTo>
                    <a:pt x="244" y="314"/>
                    <a:pt x="244" y="314"/>
                    <a:pt x="244" y="314"/>
                  </a:cubicBezTo>
                  <a:cubicBezTo>
                    <a:pt x="245" y="314"/>
                    <a:pt x="247" y="313"/>
                    <a:pt x="249" y="313"/>
                  </a:cubicBezTo>
                  <a:cubicBezTo>
                    <a:pt x="251" y="312"/>
                    <a:pt x="252" y="311"/>
                    <a:pt x="255" y="308"/>
                  </a:cubicBezTo>
                  <a:cubicBezTo>
                    <a:pt x="256" y="306"/>
                    <a:pt x="256" y="306"/>
                    <a:pt x="256" y="306"/>
                  </a:cubicBezTo>
                  <a:cubicBezTo>
                    <a:pt x="257" y="301"/>
                    <a:pt x="257" y="301"/>
                    <a:pt x="257" y="301"/>
                  </a:cubicBezTo>
                  <a:cubicBezTo>
                    <a:pt x="257" y="292"/>
                    <a:pt x="257" y="292"/>
                    <a:pt x="257" y="292"/>
                  </a:cubicBezTo>
                  <a:cubicBezTo>
                    <a:pt x="262" y="279"/>
                    <a:pt x="262" y="279"/>
                    <a:pt x="262" y="279"/>
                  </a:cubicBezTo>
                  <a:cubicBezTo>
                    <a:pt x="262" y="279"/>
                    <a:pt x="270" y="269"/>
                    <a:pt x="271" y="267"/>
                  </a:cubicBezTo>
                  <a:cubicBezTo>
                    <a:pt x="272" y="265"/>
                    <a:pt x="275" y="258"/>
                    <a:pt x="275" y="258"/>
                  </a:cubicBezTo>
                  <a:cubicBezTo>
                    <a:pt x="275" y="258"/>
                    <a:pt x="273" y="250"/>
                    <a:pt x="272" y="248"/>
                  </a:cubicBezTo>
                  <a:cubicBezTo>
                    <a:pt x="270" y="247"/>
                    <a:pt x="267" y="241"/>
                    <a:pt x="267" y="241"/>
                  </a:cubicBezTo>
                  <a:cubicBezTo>
                    <a:pt x="267" y="236"/>
                    <a:pt x="267" y="236"/>
                    <a:pt x="267" y="236"/>
                  </a:cubicBezTo>
                  <a:cubicBezTo>
                    <a:pt x="273" y="232"/>
                    <a:pt x="273" y="232"/>
                    <a:pt x="273" y="232"/>
                  </a:cubicBezTo>
                  <a:cubicBezTo>
                    <a:pt x="275" y="228"/>
                    <a:pt x="275" y="228"/>
                    <a:pt x="275" y="228"/>
                  </a:cubicBezTo>
                  <a:cubicBezTo>
                    <a:pt x="275" y="228"/>
                    <a:pt x="275" y="221"/>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8"/>
                    <a:pt x="275" y="218"/>
                    <a:pt x="275" y="218"/>
                  </a:cubicBezTo>
                  <a:cubicBezTo>
                    <a:pt x="275" y="218"/>
                    <a:pt x="275" y="218"/>
                    <a:pt x="275" y="218"/>
                  </a:cubicBezTo>
                  <a:cubicBezTo>
                    <a:pt x="275" y="218"/>
                    <a:pt x="275" y="218"/>
                    <a:pt x="275" y="218"/>
                  </a:cubicBezTo>
                  <a:cubicBezTo>
                    <a:pt x="275" y="218"/>
                    <a:pt x="275" y="218"/>
                    <a:pt x="275"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7" y="216"/>
                    <a:pt x="277" y="216"/>
                    <a:pt x="277" y="216"/>
                  </a:cubicBezTo>
                  <a:cubicBezTo>
                    <a:pt x="277" y="216"/>
                    <a:pt x="277" y="216"/>
                    <a:pt x="277" y="216"/>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3"/>
                    <a:pt x="281" y="209"/>
                    <a:pt x="281" y="209"/>
                  </a:cubicBezTo>
                  <a:cubicBezTo>
                    <a:pt x="285" y="201"/>
                    <a:pt x="285" y="201"/>
                    <a:pt x="285" y="201"/>
                  </a:cubicBezTo>
                  <a:cubicBezTo>
                    <a:pt x="295" y="206"/>
                    <a:pt x="295" y="206"/>
                    <a:pt x="295" y="206"/>
                  </a:cubicBezTo>
                  <a:cubicBezTo>
                    <a:pt x="300" y="206"/>
                    <a:pt x="300" y="206"/>
                    <a:pt x="300" y="206"/>
                  </a:cubicBezTo>
                  <a:cubicBezTo>
                    <a:pt x="302" y="202"/>
                    <a:pt x="302" y="202"/>
                    <a:pt x="302" y="202"/>
                  </a:cubicBezTo>
                  <a:cubicBezTo>
                    <a:pt x="301" y="199"/>
                    <a:pt x="300" y="178"/>
                    <a:pt x="303" y="174"/>
                  </a:cubicBezTo>
                  <a:cubicBezTo>
                    <a:pt x="303" y="174"/>
                    <a:pt x="317" y="175"/>
                    <a:pt x="319" y="174"/>
                  </a:cubicBezTo>
                  <a:cubicBezTo>
                    <a:pt x="320" y="174"/>
                    <a:pt x="325" y="176"/>
                    <a:pt x="326" y="177"/>
                  </a:cubicBezTo>
                  <a:cubicBezTo>
                    <a:pt x="326" y="177"/>
                    <a:pt x="326" y="177"/>
                    <a:pt x="326" y="177"/>
                  </a:cubicBezTo>
                  <a:cubicBezTo>
                    <a:pt x="326" y="177"/>
                    <a:pt x="326" y="177"/>
                    <a:pt x="326" y="177"/>
                  </a:cubicBezTo>
                  <a:cubicBezTo>
                    <a:pt x="327" y="178"/>
                    <a:pt x="328" y="178"/>
                    <a:pt x="329" y="178"/>
                  </a:cubicBezTo>
                  <a:cubicBezTo>
                    <a:pt x="331" y="179"/>
                    <a:pt x="333" y="179"/>
                    <a:pt x="333" y="179"/>
                  </a:cubicBezTo>
                  <a:cubicBezTo>
                    <a:pt x="339" y="178"/>
                    <a:pt x="339" y="178"/>
                    <a:pt x="339" y="178"/>
                  </a:cubicBezTo>
                  <a:cubicBezTo>
                    <a:pt x="343" y="173"/>
                    <a:pt x="343" y="173"/>
                    <a:pt x="343" y="173"/>
                  </a:cubicBezTo>
                  <a:cubicBezTo>
                    <a:pt x="339" y="169"/>
                    <a:pt x="339" y="169"/>
                    <a:pt x="339" y="169"/>
                  </a:cubicBezTo>
                  <a:cubicBezTo>
                    <a:pt x="343" y="164"/>
                    <a:pt x="343" y="157"/>
                    <a:pt x="342" y="156"/>
                  </a:cubicBezTo>
                  <a:cubicBezTo>
                    <a:pt x="341" y="154"/>
                    <a:pt x="339" y="145"/>
                    <a:pt x="338" y="144"/>
                  </a:cubicBezTo>
                  <a:cubicBezTo>
                    <a:pt x="338" y="143"/>
                    <a:pt x="340" y="142"/>
                    <a:pt x="340" y="142"/>
                  </a:cubicBezTo>
                  <a:cubicBezTo>
                    <a:pt x="342" y="142"/>
                    <a:pt x="342" y="142"/>
                    <a:pt x="342" y="142"/>
                  </a:cubicBezTo>
                  <a:cubicBezTo>
                    <a:pt x="342" y="142"/>
                    <a:pt x="343" y="141"/>
                    <a:pt x="344" y="141"/>
                  </a:cubicBezTo>
                  <a:cubicBezTo>
                    <a:pt x="349" y="137"/>
                    <a:pt x="349" y="137"/>
                    <a:pt x="349" y="137"/>
                  </a:cubicBezTo>
                  <a:cubicBezTo>
                    <a:pt x="354" y="138"/>
                    <a:pt x="354" y="138"/>
                    <a:pt x="354" y="138"/>
                  </a:cubicBezTo>
                  <a:cubicBezTo>
                    <a:pt x="354" y="138"/>
                    <a:pt x="354" y="137"/>
                    <a:pt x="355" y="137"/>
                  </a:cubicBezTo>
                  <a:cubicBezTo>
                    <a:pt x="356" y="137"/>
                    <a:pt x="356" y="136"/>
                    <a:pt x="356" y="136"/>
                  </a:cubicBezTo>
                  <a:cubicBezTo>
                    <a:pt x="356" y="136"/>
                    <a:pt x="353" y="130"/>
                    <a:pt x="355" y="127"/>
                  </a:cubicBezTo>
                  <a:cubicBezTo>
                    <a:pt x="356" y="125"/>
                    <a:pt x="357"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2" y="125"/>
                    <a:pt x="362" y="125"/>
                    <a:pt x="362" y="125"/>
                  </a:cubicBezTo>
                  <a:cubicBezTo>
                    <a:pt x="362" y="125"/>
                    <a:pt x="362" y="125"/>
                    <a:pt x="362" y="125"/>
                  </a:cubicBezTo>
                  <a:cubicBezTo>
                    <a:pt x="362" y="125"/>
                    <a:pt x="362" y="125"/>
                    <a:pt x="362" y="125"/>
                  </a:cubicBezTo>
                  <a:cubicBezTo>
                    <a:pt x="362" y="125"/>
                    <a:pt x="362" y="125"/>
                    <a:pt x="362" y="125"/>
                  </a:cubicBezTo>
                  <a:cubicBezTo>
                    <a:pt x="363" y="125"/>
                    <a:pt x="363" y="125"/>
                    <a:pt x="363" y="125"/>
                  </a:cubicBezTo>
                  <a:cubicBezTo>
                    <a:pt x="363" y="125"/>
                    <a:pt x="363" y="125"/>
                    <a:pt x="363" y="125"/>
                  </a:cubicBezTo>
                  <a:cubicBezTo>
                    <a:pt x="363" y="125"/>
                    <a:pt x="363" y="125"/>
                    <a:pt x="363" y="125"/>
                  </a:cubicBezTo>
                  <a:cubicBezTo>
                    <a:pt x="363" y="125"/>
                    <a:pt x="363" y="125"/>
                    <a:pt x="363" y="125"/>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45" name="Freeform 102">
              <a:extLst>
                <a:ext uri="{FF2B5EF4-FFF2-40B4-BE49-F238E27FC236}">
                  <a16:creationId xmlns:a16="http://schemas.microsoft.com/office/drawing/2014/main" id="{625BBE46-33A2-C74D-AB03-DD4BE21D8B29}"/>
                </a:ext>
              </a:extLst>
            </p:cNvPr>
            <p:cNvSpPr>
              <a:spLocks noEditPoints="1"/>
            </p:cNvSpPr>
            <p:nvPr/>
          </p:nvSpPr>
          <p:spPr bwMode="auto">
            <a:xfrm>
              <a:off x="5828551" y="-33603"/>
              <a:ext cx="3373053" cy="3300667"/>
            </a:xfrm>
            <a:custGeom>
              <a:avLst/>
              <a:gdLst>
                <a:gd name="T0" fmla="*/ 395 w 1479"/>
                <a:gd name="T1" fmla="*/ 1054 h 1493"/>
                <a:gd name="T2" fmla="*/ 339 w 1479"/>
                <a:gd name="T3" fmla="*/ 1061 h 1493"/>
                <a:gd name="T4" fmla="*/ 359 w 1479"/>
                <a:gd name="T5" fmla="*/ 1012 h 1493"/>
                <a:gd name="T6" fmla="*/ 298 w 1479"/>
                <a:gd name="T7" fmla="*/ 970 h 1493"/>
                <a:gd name="T8" fmla="*/ 266 w 1479"/>
                <a:gd name="T9" fmla="*/ 914 h 1493"/>
                <a:gd name="T10" fmla="*/ 197 w 1479"/>
                <a:gd name="T11" fmla="*/ 908 h 1493"/>
                <a:gd name="T12" fmla="*/ 159 w 1479"/>
                <a:gd name="T13" fmla="*/ 875 h 1493"/>
                <a:gd name="T14" fmla="*/ 149 w 1479"/>
                <a:gd name="T15" fmla="*/ 820 h 1493"/>
                <a:gd name="T16" fmla="*/ 130 w 1479"/>
                <a:gd name="T17" fmla="*/ 737 h 1493"/>
                <a:gd name="T18" fmla="*/ 185 w 1479"/>
                <a:gd name="T19" fmla="*/ 696 h 1493"/>
                <a:gd name="T20" fmla="*/ 122 w 1479"/>
                <a:gd name="T21" fmla="*/ 671 h 1493"/>
                <a:gd name="T22" fmla="*/ 160 w 1479"/>
                <a:gd name="T23" fmla="*/ 558 h 1493"/>
                <a:gd name="T24" fmla="*/ 101 w 1479"/>
                <a:gd name="T25" fmla="*/ 459 h 1493"/>
                <a:gd name="T26" fmla="*/ 76 w 1479"/>
                <a:gd name="T27" fmla="*/ 383 h 1493"/>
                <a:gd name="T28" fmla="*/ 12 w 1479"/>
                <a:gd name="T29" fmla="*/ 272 h 1493"/>
                <a:gd name="T30" fmla="*/ 0 w 1479"/>
                <a:gd name="T31" fmla="*/ 237 h 1493"/>
                <a:gd name="T32" fmla="*/ 0 w 1479"/>
                <a:gd name="T33" fmla="*/ 237 h 1493"/>
                <a:gd name="T34" fmla="*/ 1 w 1479"/>
                <a:gd name="T35" fmla="*/ 236 h 1493"/>
                <a:gd name="T36" fmla="*/ 3 w 1479"/>
                <a:gd name="T37" fmla="*/ 234 h 1493"/>
                <a:gd name="T38" fmla="*/ 8 w 1479"/>
                <a:gd name="T39" fmla="*/ 229 h 1493"/>
                <a:gd name="T40" fmla="*/ 47 w 1479"/>
                <a:gd name="T41" fmla="*/ 167 h 1493"/>
                <a:gd name="T42" fmla="*/ 56 w 1479"/>
                <a:gd name="T43" fmla="*/ 176 h 1493"/>
                <a:gd name="T44" fmla="*/ 92 w 1479"/>
                <a:gd name="T45" fmla="*/ 183 h 1493"/>
                <a:gd name="T46" fmla="*/ 196 w 1479"/>
                <a:gd name="T47" fmla="*/ 194 h 1493"/>
                <a:gd name="T48" fmla="*/ 258 w 1479"/>
                <a:gd name="T49" fmla="*/ 207 h 1493"/>
                <a:gd name="T50" fmla="*/ 281 w 1479"/>
                <a:gd name="T51" fmla="*/ 280 h 1493"/>
                <a:gd name="T52" fmla="*/ 161 w 1479"/>
                <a:gd name="T53" fmla="*/ 320 h 1493"/>
                <a:gd name="T54" fmla="*/ 109 w 1479"/>
                <a:gd name="T55" fmla="*/ 310 h 1493"/>
                <a:gd name="T56" fmla="*/ 150 w 1479"/>
                <a:gd name="T57" fmla="*/ 340 h 1493"/>
                <a:gd name="T58" fmla="*/ 189 w 1479"/>
                <a:gd name="T59" fmla="*/ 388 h 1493"/>
                <a:gd name="T60" fmla="*/ 232 w 1479"/>
                <a:gd name="T61" fmla="*/ 422 h 1493"/>
                <a:gd name="T62" fmla="*/ 288 w 1479"/>
                <a:gd name="T63" fmla="*/ 416 h 1493"/>
                <a:gd name="T64" fmla="*/ 239 w 1479"/>
                <a:gd name="T65" fmla="*/ 380 h 1493"/>
                <a:gd name="T66" fmla="*/ 322 w 1479"/>
                <a:gd name="T67" fmla="*/ 369 h 1493"/>
                <a:gd name="T68" fmla="*/ 315 w 1479"/>
                <a:gd name="T69" fmla="*/ 253 h 1493"/>
                <a:gd name="T70" fmla="*/ 350 w 1479"/>
                <a:gd name="T71" fmla="*/ 213 h 1493"/>
                <a:gd name="T72" fmla="*/ 283 w 1479"/>
                <a:gd name="T73" fmla="*/ 136 h 1493"/>
                <a:gd name="T74" fmla="*/ 351 w 1479"/>
                <a:gd name="T75" fmla="*/ 157 h 1493"/>
                <a:gd name="T76" fmla="*/ 407 w 1479"/>
                <a:gd name="T77" fmla="*/ 178 h 1493"/>
                <a:gd name="T78" fmla="*/ 420 w 1479"/>
                <a:gd name="T79" fmla="*/ 84 h 1493"/>
                <a:gd name="T80" fmla="*/ 447 w 1479"/>
                <a:gd name="T81" fmla="*/ 17 h 1493"/>
                <a:gd name="T82" fmla="*/ 1446 w 1479"/>
                <a:gd name="T83" fmla="*/ 837 h 1493"/>
                <a:gd name="T84" fmla="*/ 1247 w 1479"/>
                <a:gd name="T85" fmla="*/ 947 h 1493"/>
                <a:gd name="T86" fmla="*/ 1027 w 1479"/>
                <a:gd name="T87" fmla="*/ 1015 h 1493"/>
                <a:gd name="T88" fmla="*/ 1113 w 1479"/>
                <a:gd name="T89" fmla="*/ 1192 h 1493"/>
                <a:gd name="T90" fmla="*/ 1187 w 1479"/>
                <a:gd name="T91" fmla="*/ 1460 h 1493"/>
                <a:gd name="T92" fmla="*/ 1119 w 1479"/>
                <a:gd name="T93" fmla="*/ 1449 h 1493"/>
                <a:gd name="T94" fmla="*/ 1105 w 1479"/>
                <a:gd name="T95" fmla="*/ 1486 h 1493"/>
                <a:gd name="T96" fmla="*/ 1061 w 1479"/>
                <a:gd name="T97" fmla="*/ 1452 h 1493"/>
                <a:gd name="T98" fmla="*/ 988 w 1479"/>
                <a:gd name="T99" fmla="*/ 1445 h 1493"/>
                <a:gd name="T100" fmla="*/ 919 w 1479"/>
                <a:gd name="T101" fmla="*/ 1435 h 1493"/>
                <a:gd name="T102" fmla="*/ 899 w 1479"/>
                <a:gd name="T103" fmla="*/ 1437 h 1493"/>
                <a:gd name="T104" fmla="*/ 898 w 1479"/>
                <a:gd name="T105" fmla="*/ 1438 h 1493"/>
                <a:gd name="T106" fmla="*/ 883 w 1479"/>
                <a:gd name="T107" fmla="*/ 1439 h 1493"/>
                <a:gd name="T108" fmla="*/ 693 w 1479"/>
                <a:gd name="T109" fmla="*/ 1413 h 1493"/>
                <a:gd name="T110" fmla="*/ 650 w 1479"/>
                <a:gd name="T111" fmla="*/ 1303 h 1493"/>
                <a:gd name="T112" fmla="*/ 648 w 1479"/>
                <a:gd name="T113" fmla="*/ 1232 h 1493"/>
                <a:gd name="T114" fmla="*/ 664 w 1479"/>
                <a:gd name="T115" fmla="*/ 1146 h 1493"/>
                <a:gd name="T116" fmla="*/ 594 w 1479"/>
                <a:gd name="T117" fmla="*/ 1113 h 1493"/>
                <a:gd name="T118" fmla="*/ 521 w 1479"/>
                <a:gd name="T119" fmla="*/ 1124 h 1493"/>
                <a:gd name="T120" fmla="*/ 382 w 1479"/>
                <a:gd name="T121" fmla="*/ 71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79" h="1493">
                  <a:moveTo>
                    <a:pt x="460" y="1096"/>
                  </a:moveTo>
                  <a:cubicBezTo>
                    <a:pt x="452" y="1098"/>
                    <a:pt x="452" y="1098"/>
                    <a:pt x="452" y="1098"/>
                  </a:cubicBezTo>
                  <a:cubicBezTo>
                    <a:pt x="452" y="1098"/>
                    <a:pt x="447" y="1103"/>
                    <a:pt x="447" y="1101"/>
                  </a:cubicBezTo>
                  <a:cubicBezTo>
                    <a:pt x="446" y="1099"/>
                    <a:pt x="448" y="1095"/>
                    <a:pt x="448" y="1093"/>
                  </a:cubicBezTo>
                  <a:cubicBezTo>
                    <a:pt x="447" y="1092"/>
                    <a:pt x="442" y="1095"/>
                    <a:pt x="443" y="1091"/>
                  </a:cubicBezTo>
                  <a:cubicBezTo>
                    <a:pt x="444" y="1089"/>
                    <a:pt x="443" y="1086"/>
                    <a:pt x="442" y="1085"/>
                  </a:cubicBezTo>
                  <a:cubicBezTo>
                    <a:pt x="440" y="1083"/>
                    <a:pt x="434" y="1083"/>
                    <a:pt x="436" y="1079"/>
                  </a:cubicBezTo>
                  <a:cubicBezTo>
                    <a:pt x="438" y="1076"/>
                    <a:pt x="443" y="1074"/>
                    <a:pt x="443" y="1074"/>
                  </a:cubicBezTo>
                  <a:cubicBezTo>
                    <a:pt x="443" y="1072"/>
                    <a:pt x="443" y="1072"/>
                    <a:pt x="443" y="1072"/>
                  </a:cubicBezTo>
                  <a:cubicBezTo>
                    <a:pt x="439" y="1068"/>
                    <a:pt x="439" y="1068"/>
                    <a:pt x="439" y="1068"/>
                  </a:cubicBezTo>
                  <a:cubicBezTo>
                    <a:pt x="428" y="1063"/>
                    <a:pt x="428" y="1063"/>
                    <a:pt x="428" y="1063"/>
                  </a:cubicBezTo>
                  <a:cubicBezTo>
                    <a:pt x="428" y="1063"/>
                    <a:pt x="427" y="1057"/>
                    <a:pt x="425" y="1057"/>
                  </a:cubicBezTo>
                  <a:cubicBezTo>
                    <a:pt x="424" y="1056"/>
                    <a:pt x="421" y="1053"/>
                    <a:pt x="421" y="1053"/>
                  </a:cubicBezTo>
                  <a:cubicBezTo>
                    <a:pt x="421" y="1053"/>
                    <a:pt x="418" y="1049"/>
                    <a:pt x="414" y="1048"/>
                  </a:cubicBezTo>
                  <a:cubicBezTo>
                    <a:pt x="410" y="1046"/>
                    <a:pt x="407" y="1055"/>
                    <a:pt x="407" y="1055"/>
                  </a:cubicBezTo>
                  <a:cubicBezTo>
                    <a:pt x="403" y="1051"/>
                    <a:pt x="403" y="1051"/>
                    <a:pt x="403" y="1051"/>
                  </a:cubicBezTo>
                  <a:cubicBezTo>
                    <a:pt x="395" y="1054"/>
                    <a:pt x="395" y="1054"/>
                    <a:pt x="395" y="1054"/>
                  </a:cubicBezTo>
                  <a:cubicBezTo>
                    <a:pt x="389" y="1063"/>
                    <a:pt x="389" y="1063"/>
                    <a:pt x="389" y="1063"/>
                  </a:cubicBezTo>
                  <a:cubicBezTo>
                    <a:pt x="385" y="1064"/>
                    <a:pt x="385" y="1064"/>
                    <a:pt x="385" y="1064"/>
                  </a:cubicBezTo>
                  <a:cubicBezTo>
                    <a:pt x="379" y="1065"/>
                    <a:pt x="379" y="1065"/>
                    <a:pt x="379" y="1065"/>
                  </a:cubicBezTo>
                  <a:cubicBezTo>
                    <a:pt x="370" y="1067"/>
                    <a:pt x="370" y="1067"/>
                    <a:pt x="370" y="1067"/>
                  </a:cubicBezTo>
                  <a:cubicBezTo>
                    <a:pt x="368" y="1073"/>
                    <a:pt x="368" y="1073"/>
                    <a:pt x="368" y="1073"/>
                  </a:cubicBezTo>
                  <a:cubicBezTo>
                    <a:pt x="369" y="1079"/>
                    <a:pt x="369" y="1079"/>
                    <a:pt x="369" y="1079"/>
                  </a:cubicBezTo>
                  <a:cubicBezTo>
                    <a:pt x="364" y="1083"/>
                    <a:pt x="364" y="1083"/>
                    <a:pt x="364" y="1083"/>
                  </a:cubicBezTo>
                  <a:cubicBezTo>
                    <a:pt x="352" y="1082"/>
                    <a:pt x="352" y="1082"/>
                    <a:pt x="352" y="1082"/>
                  </a:cubicBezTo>
                  <a:cubicBezTo>
                    <a:pt x="354" y="1082"/>
                    <a:pt x="354" y="1082"/>
                    <a:pt x="354" y="1082"/>
                  </a:cubicBezTo>
                  <a:cubicBezTo>
                    <a:pt x="347" y="1078"/>
                    <a:pt x="347" y="1078"/>
                    <a:pt x="347" y="1078"/>
                  </a:cubicBezTo>
                  <a:cubicBezTo>
                    <a:pt x="347" y="1075"/>
                    <a:pt x="347" y="1075"/>
                    <a:pt x="347" y="1075"/>
                  </a:cubicBezTo>
                  <a:cubicBezTo>
                    <a:pt x="343" y="1075"/>
                    <a:pt x="343" y="1075"/>
                    <a:pt x="343" y="1075"/>
                  </a:cubicBezTo>
                  <a:cubicBezTo>
                    <a:pt x="340" y="1074"/>
                    <a:pt x="340" y="1074"/>
                    <a:pt x="340" y="1074"/>
                  </a:cubicBezTo>
                  <a:cubicBezTo>
                    <a:pt x="342" y="1072"/>
                    <a:pt x="342" y="1072"/>
                    <a:pt x="342" y="1072"/>
                  </a:cubicBezTo>
                  <a:cubicBezTo>
                    <a:pt x="340" y="1069"/>
                    <a:pt x="340" y="1069"/>
                    <a:pt x="340" y="1069"/>
                  </a:cubicBezTo>
                  <a:cubicBezTo>
                    <a:pt x="337" y="1063"/>
                    <a:pt x="337" y="1063"/>
                    <a:pt x="337" y="1063"/>
                  </a:cubicBezTo>
                  <a:cubicBezTo>
                    <a:pt x="339" y="1061"/>
                    <a:pt x="339" y="1061"/>
                    <a:pt x="339" y="1061"/>
                  </a:cubicBezTo>
                  <a:cubicBezTo>
                    <a:pt x="335" y="1059"/>
                    <a:pt x="335" y="1059"/>
                    <a:pt x="335" y="1059"/>
                  </a:cubicBezTo>
                  <a:cubicBezTo>
                    <a:pt x="333" y="1057"/>
                    <a:pt x="333" y="1057"/>
                    <a:pt x="333" y="1057"/>
                  </a:cubicBezTo>
                  <a:cubicBezTo>
                    <a:pt x="335" y="1053"/>
                    <a:pt x="335" y="1053"/>
                    <a:pt x="335" y="1053"/>
                  </a:cubicBezTo>
                  <a:cubicBezTo>
                    <a:pt x="333" y="1050"/>
                    <a:pt x="333" y="1050"/>
                    <a:pt x="333" y="1050"/>
                  </a:cubicBezTo>
                  <a:cubicBezTo>
                    <a:pt x="330" y="1046"/>
                    <a:pt x="330" y="1046"/>
                    <a:pt x="330" y="1046"/>
                  </a:cubicBezTo>
                  <a:cubicBezTo>
                    <a:pt x="325" y="1045"/>
                    <a:pt x="325" y="1045"/>
                    <a:pt x="325" y="1045"/>
                  </a:cubicBezTo>
                  <a:cubicBezTo>
                    <a:pt x="321" y="1042"/>
                    <a:pt x="321" y="1042"/>
                    <a:pt x="321" y="1042"/>
                  </a:cubicBezTo>
                  <a:cubicBezTo>
                    <a:pt x="321" y="1039"/>
                    <a:pt x="321" y="1039"/>
                    <a:pt x="321" y="1039"/>
                  </a:cubicBezTo>
                  <a:cubicBezTo>
                    <a:pt x="323" y="1032"/>
                    <a:pt x="323" y="1032"/>
                    <a:pt x="323" y="1032"/>
                  </a:cubicBezTo>
                  <a:cubicBezTo>
                    <a:pt x="323" y="1032"/>
                    <a:pt x="323" y="1031"/>
                    <a:pt x="327" y="1029"/>
                  </a:cubicBezTo>
                  <a:cubicBezTo>
                    <a:pt x="331" y="1028"/>
                    <a:pt x="332" y="1029"/>
                    <a:pt x="332" y="1029"/>
                  </a:cubicBezTo>
                  <a:cubicBezTo>
                    <a:pt x="338" y="1031"/>
                    <a:pt x="338" y="1031"/>
                    <a:pt x="338" y="1031"/>
                  </a:cubicBezTo>
                  <a:cubicBezTo>
                    <a:pt x="345" y="1029"/>
                    <a:pt x="345" y="1029"/>
                    <a:pt x="345" y="1029"/>
                  </a:cubicBezTo>
                  <a:cubicBezTo>
                    <a:pt x="345" y="1029"/>
                    <a:pt x="352" y="1023"/>
                    <a:pt x="353" y="1022"/>
                  </a:cubicBezTo>
                  <a:cubicBezTo>
                    <a:pt x="355" y="1021"/>
                    <a:pt x="353" y="1016"/>
                    <a:pt x="353" y="1016"/>
                  </a:cubicBezTo>
                  <a:cubicBezTo>
                    <a:pt x="357" y="1015"/>
                    <a:pt x="357" y="1015"/>
                    <a:pt x="357" y="1015"/>
                  </a:cubicBezTo>
                  <a:cubicBezTo>
                    <a:pt x="359" y="1012"/>
                    <a:pt x="359" y="1012"/>
                    <a:pt x="359" y="1012"/>
                  </a:cubicBezTo>
                  <a:cubicBezTo>
                    <a:pt x="359" y="1006"/>
                    <a:pt x="359" y="1006"/>
                    <a:pt x="359" y="1006"/>
                  </a:cubicBezTo>
                  <a:cubicBezTo>
                    <a:pt x="354" y="1004"/>
                    <a:pt x="354" y="1004"/>
                    <a:pt x="354" y="1004"/>
                  </a:cubicBezTo>
                  <a:cubicBezTo>
                    <a:pt x="350" y="1003"/>
                    <a:pt x="350" y="1003"/>
                    <a:pt x="350" y="1003"/>
                  </a:cubicBezTo>
                  <a:cubicBezTo>
                    <a:pt x="346" y="1000"/>
                    <a:pt x="346" y="1000"/>
                    <a:pt x="346" y="1000"/>
                  </a:cubicBezTo>
                  <a:cubicBezTo>
                    <a:pt x="348" y="995"/>
                    <a:pt x="348" y="995"/>
                    <a:pt x="348" y="995"/>
                  </a:cubicBezTo>
                  <a:cubicBezTo>
                    <a:pt x="343" y="995"/>
                    <a:pt x="343" y="995"/>
                    <a:pt x="343" y="995"/>
                  </a:cubicBezTo>
                  <a:cubicBezTo>
                    <a:pt x="338" y="994"/>
                    <a:pt x="338" y="994"/>
                    <a:pt x="338" y="994"/>
                  </a:cubicBezTo>
                  <a:cubicBezTo>
                    <a:pt x="334" y="993"/>
                    <a:pt x="334" y="993"/>
                    <a:pt x="334" y="993"/>
                  </a:cubicBezTo>
                  <a:cubicBezTo>
                    <a:pt x="331" y="994"/>
                    <a:pt x="331" y="994"/>
                    <a:pt x="331" y="994"/>
                  </a:cubicBezTo>
                  <a:cubicBezTo>
                    <a:pt x="328" y="997"/>
                    <a:pt x="328" y="997"/>
                    <a:pt x="328" y="997"/>
                  </a:cubicBezTo>
                  <a:cubicBezTo>
                    <a:pt x="323" y="997"/>
                    <a:pt x="323" y="997"/>
                    <a:pt x="323" y="997"/>
                  </a:cubicBezTo>
                  <a:cubicBezTo>
                    <a:pt x="322" y="988"/>
                    <a:pt x="322" y="988"/>
                    <a:pt x="322" y="988"/>
                  </a:cubicBezTo>
                  <a:cubicBezTo>
                    <a:pt x="320" y="984"/>
                    <a:pt x="320" y="984"/>
                    <a:pt x="320" y="984"/>
                  </a:cubicBezTo>
                  <a:cubicBezTo>
                    <a:pt x="315" y="982"/>
                    <a:pt x="315" y="982"/>
                    <a:pt x="315" y="982"/>
                  </a:cubicBezTo>
                  <a:cubicBezTo>
                    <a:pt x="304" y="980"/>
                    <a:pt x="304" y="980"/>
                    <a:pt x="304" y="980"/>
                  </a:cubicBezTo>
                  <a:cubicBezTo>
                    <a:pt x="299" y="973"/>
                    <a:pt x="299" y="973"/>
                    <a:pt x="299" y="973"/>
                  </a:cubicBezTo>
                  <a:cubicBezTo>
                    <a:pt x="298" y="970"/>
                    <a:pt x="298" y="970"/>
                    <a:pt x="298" y="970"/>
                  </a:cubicBezTo>
                  <a:cubicBezTo>
                    <a:pt x="298" y="970"/>
                    <a:pt x="297" y="970"/>
                    <a:pt x="294" y="969"/>
                  </a:cubicBezTo>
                  <a:cubicBezTo>
                    <a:pt x="291" y="969"/>
                    <a:pt x="293" y="966"/>
                    <a:pt x="293" y="966"/>
                  </a:cubicBezTo>
                  <a:cubicBezTo>
                    <a:pt x="293" y="961"/>
                    <a:pt x="293" y="961"/>
                    <a:pt x="293" y="961"/>
                  </a:cubicBezTo>
                  <a:cubicBezTo>
                    <a:pt x="289" y="961"/>
                    <a:pt x="289" y="961"/>
                    <a:pt x="289" y="961"/>
                  </a:cubicBezTo>
                  <a:cubicBezTo>
                    <a:pt x="285" y="957"/>
                    <a:pt x="285" y="957"/>
                    <a:pt x="285" y="957"/>
                  </a:cubicBezTo>
                  <a:cubicBezTo>
                    <a:pt x="278" y="955"/>
                    <a:pt x="278" y="955"/>
                    <a:pt x="278" y="955"/>
                  </a:cubicBezTo>
                  <a:cubicBezTo>
                    <a:pt x="281" y="947"/>
                    <a:pt x="281" y="947"/>
                    <a:pt x="281" y="947"/>
                  </a:cubicBezTo>
                  <a:cubicBezTo>
                    <a:pt x="281" y="944"/>
                    <a:pt x="281" y="944"/>
                    <a:pt x="281" y="944"/>
                  </a:cubicBezTo>
                  <a:cubicBezTo>
                    <a:pt x="282" y="939"/>
                    <a:pt x="282" y="939"/>
                    <a:pt x="282" y="939"/>
                  </a:cubicBezTo>
                  <a:cubicBezTo>
                    <a:pt x="279" y="936"/>
                    <a:pt x="279" y="936"/>
                    <a:pt x="279" y="936"/>
                  </a:cubicBezTo>
                  <a:cubicBezTo>
                    <a:pt x="273" y="932"/>
                    <a:pt x="273" y="932"/>
                    <a:pt x="273" y="932"/>
                  </a:cubicBezTo>
                  <a:cubicBezTo>
                    <a:pt x="273" y="929"/>
                    <a:pt x="273" y="929"/>
                    <a:pt x="273" y="929"/>
                  </a:cubicBezTo>
                  <a:cubicBezTo>
                    <a:pt x="273" y="926"/>
                    <a:pt x="273" y="926"/>
                    <a:pt x="273" y="926"/>
                  </a:cubicBezTo>
                  <a:cubicBezTo>
                    <a:pt x="273" y="918"/>
                    <a:pt x="273" y="918"/>
                    <a:pt x="273" y="918"/>
                  </a:cubicBezTo>
                  <a:cubicBezTo>
                    <a:pt x="271" y="914"/>
                    <a:pt x="271" y="914"/>
                    <a:pt x="271" y="914"/>
                  </a:cubicBezTo>
                  <a:cubicBezTo>
                    <a:pt x="267" y="916"/>
                    <a:pt x="267" y="916"/>
                    <a:pt x="267" y="916"/>
                  </a:cubicBezTo>
                  <a:cubicBezTo>
                    <a:pt x="266" y="914"/>
                    <a:pt x="266" y="914"/>
                    <a:pt x="266" y="914"/>
                  </a:cubicBezTo>
                  <a:cubicBezTo>
                    <a:pt x="263" y="915"/>
                    <a:pt x="263" y="915"/>
                    <a:pt x="263" y="915"/>
                  </a:cubicBezTo>
                  <a:cubicBezTo>
                    <a:pt x="260" y="913"/>
                    <a:pt x="260" y="913"/>
                    <a:pt x="260" y="913"/>
                  </a:cubicBezTo>
                  <a:cubicBezTo>
                    <a:pt x="257" y="910"/>
                    <a:pt x="257" y="910"/>
                    <a:pt x="257" y="910"/>
                  </a:cubicBezTo>
                  <a:cubicBezTo>
                    <a:pt x="248" y="908"/>
                    <a:pt x="248" y="908"/>
                    <a:pt x="248" y="908"/>
                  </a:cubicBezTo>
                  <a:cubicBezTo>
                    <a:pt x="248" y="908"/>
                    <a:pt x="245" y="909"/>
                    <a:pt x="241" y="910"/>
                  </a:cubicBezTo>
                  <a:cubicBezTo>
                    <a:pt x="238" y="911"/>
                    <a:pt x="239" y="912"/>
                    <a:pt x="237" y="912"/>
                  </a:cubicBezTo>
                  <a:cubicBezTo>
                    <a:pt x="235" y="913"/>
                    <a:pt x="234" y="915"/>
                    <a:pt x="234" y="917"/>
                  </a:cubicBezTo>
                  <a:cubicBezTo>
                    <a:pt x="233" y="919"/>
                    <a:pt x="229" y="920"/>
                    <a:pt x="228" y="920"/>
                  </a:cubicBezTo>
                  <a:cubicBezTo>
                    <a:pt x="226" y="921"/>
                    <a:pt x="224" y="918"/>
                    <a:pt x="224" y="918"/>
                  </a:cubicBezTo>
                  <a:cubicBezTo>
                    <a:pt x="224" y="915"/>
                    <a:pt x="224" y="915"/>
                    <a:pt x="224" y="915"/>
                  </a:cubicBezTo>
                  <a:cubicBezTo>
                    <a:pt x="223" y="909"/>
                    <a:pt x="223" y="909"/>
                    <a:pt x="223" y="909"/>
                  </a:cubicBezTo>
                  <a:cubicBezTo>
                    <a:pt x="215" y="909"/>
                    <a:pt x="215" y="909"/>
                    <a:pt x="215" y="909"/>
                  </a:cubicBezTo>
                  <a:cubicBezTo>
                    <a:pt x="208" y="911"/>
                    <a:pt x="208" y="911"/>
                    <a:pt x="208" y="911"/>
                  </a:cubicBezTo>
                  <a:cubicBezTo>
                    <a:pt x="207" y="913"/>
                    <a:pt x="207" y="913"/>
                    <a:pt x="207" y="913"/>
                  </a:cubicBezTo>
                  <a:cubicBezTo>
                    <a:pt x="202" y="913"/>
                    <a:pt x="202" y="913"/>
                    <a:pt x="202" y="913"/>
                  </a:cubicBezTo>
                  <a:cubicBezTo>
                    <a:pt x="200" y="909"/>
                    <a:pt x="200" y="909"/>
                    <a:pt x="200" y="909"/>
                  </a:cubicBezTo>
                  <a:cubicBezTo>
                    <a:pt x="197" y="908"/>
                    <a:pt x="197" y="908"/>
                    <a:pt x="197" y="908"/>
                  </a:cubicBezTo>
                  <a:cubicBezTo>
                    <a:pt x="192" y="910"/>
                    <a:pt x="192" y="910"/>
                    <a:pt x="192" y="910"/>
                  </a:cubicBezTo>
                  <a:cubicBezTo>
                    <a:pt x="192" y="910"/>
                    <a:pt x="191" y="912"/>
                    <a:pt x="190" y="912"/>
                  </a:cubicBezTo>
                  <a:cubicBezTo>
                    <a:pt x="189" y="913"/>
                    <a:pt x="188" y="912"/>
                    <a:pt x="187" y="912"/>
                  </a:cubicBezTo>
                  <a:cubicBezTo>
                    <a:pt x="186" y="912"/>
                    <a:pt x="184" y="911"/>
                    <a:pt x="183" y="910"/>
                  </a:cubicBezTo>
                  <a:cubicBezTo>
                    <a:pt x="183" y="909"/>
                    <a:pt x="183" y="908"/>
                    <a:pt x="183" y="907"/>
                  </a:cubicBezTo>
                  <a:cubicBezTo>
                    <a:pt x="183" y="906"/>
                    <a:pt x="183" y="904"/>
                    <a:pt x="183" y="904"/>
                  </a:cubicBezTo>
                  <a:cubicBezTo>
                    <a:pt x="184" y="899"/>
                    <a:pt x="184" y="899"/>
                    <a:pt x="184" y="899"/>
                  </a:cubicBezTo>
                  <a:cubicBezTo>
                    <a:pt x="184" y="899"/>
                    <a:pt x="180" y="896"/>
                    <a:pt x="179" y="895"/>
                  </a:cubicBezTo>
                  <a:cubicBezTo>
                    <a:pt x="179" y="893"/>
                    <a:pt x="178" y="890"/>
                    <a:pt x="178" y="890"/>
                  </a:cubicBezTo>
                  <a:cubicBezTo>
                    <a:pt x="178" y="890"/>
                    <a:pt x="176" y="889"/>
                    <a:pt x="175" y="888"/>
                  </a:cubicBezTo>
                  <a:cubicBezTo>
                    <a:pt x="174" y="888"/>
                    <a:pt x="173" y="887"/>
                    <a:pt x="173" y="887"/>
                  </a:cubicBezTo>
                  <a:cubicBezTo>
                    <a:pt x="174" y="884"/>
                    <a:pt x="174" y="884"/>
                    <a:pt x="174" y="884"/>
                  </a:cubicBezTo>
                  <a:cubicBezTo>
                    <a:pt x="170" y="882"/>
                    <a:pt x="170" y="882"/>
                    <a:pt x="170" y="882"/>
                  </a:cubicBezTo>
                  <a:cubicBezTo>
                    <a:pt x="165" y="878"/>
                    <a:pt x="165" y="878"/>
                    <a:pt x="165" y="878"/>
                  </a:cubicBezTo>
                  <a:cubicBezTo>
                    <a:pt x="167" y="875"/>
                    <a:pt x="167" y="875"/>
                    <a:pt x="167" y="875"/>
                  </a:cubicBezTo>
                  <a:cubicBezTo>
                    <a:pt x="163" y="872"/>
                    <a:pt x="163" y="872"/>
                    <a:pt x="163" y="872"/>
                  </a:cubicBezTo>
                  <a:cubicBezTo>
                    <a:pt x="159" y="875"/>
                    <a:pt x="159" y="875"/>
                    <a:pt x="159" y="875"/>
                  </a:cubicBezTo>
                  <a:cubicBezTo>
                    <a:pt x="159" y="871"/>
                    <a:pt x="159" y="871"/>
                    <a:pt x="159" y="871"/>
                  </a:cubicBezTo>
                  <a:cubicBezTo>
                    <a:pt x="157" y="863"/>
                    <a:pt x="157" y="863"/>
                    <a:pt x="157" y="863"/>
                  </a:cubicBezTo>
                  <a:cubicBezTo>
                    <a:pt x="159" y="860"/>
                    <a:pt x="159" y="860"/>
                    <a:pt x="159" y="860"/>
                  </a:cubicBezTo>
                  <a:cubicBezTo>
                    <a:pt x="158" y="850"/>
                    <a:pt x="158" y="850"/>
                    <a:pt x="158" y="850"/>
                  </a:cubicBezTo>
                  <a:cubicBezTo>
                    <a:pt x="158" y="850"/>
                    <a:pt x="156" y="849"/>
                    <a:pt x="155" y="849"/>
                  </a:cubicBezTo>
                  <a:cubicBezTo>
                    <a:pt x="154" y="849"/>
                    <a:pt x="151" y="847"/>
                    <a:pt x="151" y="847"/>
                  </a:cubicBezTo>
                  <a:cubicBezTo>
                    <a:pt x="147" y="846"/>
                    <a:pt x="147" y="846"/>
                    <a:pt x="147" y="846"/>
                  </a:cubicBezTo>
                  <a:cubicBezTo>
                    <a:pt x="147" y="843"/>
                    <a:pt x="147" y="843"/>
                    <a:pt x="147" y="843"/>
                  </a:cubicBezTo>
                  <a:cubicBezTo>
                    <a:pt x="144" y="840"/>
                    <a:pt x="144" y="840"/>
                    <a:pt x="144" y="840"/>
                  </a:cubicBezTo>
                  <a:cubicBezTo>
                    <a:pt x="141" y="841"/>
                    <a:pt x="141" y="841"/>
                    <a:pt x="141" y="841"/>
                  </a:cubicBezTo>
                  <a:cubicBezTo>
                    <a:pt x="141" y="841"/>
                    <a:pt x="140" y="841"/>
                    <a:pt x="140" y="840"/>
                  </a:cubicBezTo>
                  <a:cubicBezTo>
                    <a:pt x="140" y="839"/>
                    <a:pt x="138" y="835"/>
                    <a:pt x="138" y="835"/>
                  </a:cubicBezTo>
                  <a:cubicBezTo>
                    <a:pt x="141" y="832"/>
                    <a:pt x="141" y="832"/>
                    <a:pt x="141" y="832"/>
                  </a:cubicBezTo>
                  <a:cubicBezTo>
                    <a:pt x="141" y="832"/>
                    <a:pt x="141" y="828"/>
                    <a:pt x="141" y="827"/>
                  </a:cubicBezTo>
                  <a:cubicBezTo>
                    <a:pt x="141" y="825"/>
                    <a:pt x="146" y="825"/>
                    <a:pt x="146" y="825"/>
                  </a:cubicBezTo>
                  <a:cubicBezTo>
                    <a:pt x="148" y="824"/>
                    <a:pt x="148" y="824"/>
                    <a:pt x="148" y="824"/>
                  </a:cubicBezTo>
                  <a:cubicBezTo>
                    <a:pt x="149" y="820"/>
                    <a:pt x="149" y="820"/>
                    <a:pt x="149" y="820"/>
                  </a:cubicBezTo>
                  <a:cubicBezTo>
                    <a:pt x="149" y="820"/>
                    <a:pt x="146" y="820"/>
                    <a:pt x="144" y="818"/>
                  </a:cubicBezTo>
                  <a:cubicBezTo>
                    <a:pt x="143" y="816"/>
                    <a:pt x="144" y="818"/>
                    <a:pt x="144" y="817"/>
                  </a:cubicBezTo>
                  <a:cubicBezTo>
                    <a:pt x="144" y="816"/>
                    <a:pt x="143" y="817"/>
                    <a:pt x="143" y="817"/>
                  </a:cubicBezTo>
                  <a:cubicBezTo>
                    <a:pt x="143" y="817"/>
                    <a:pt x="142" y="816"/>
                    <a:pt x="142" y="815"/>
                  </a:cubicBezTo>
                  <a:cubicBezTo>
                    <a:pt x="142" y="814"/>
                    <a:pt x="142" y="812"/>
                    <a:pt x="141" y="811"/>
                  </a:cubicBezTo>
                  <a:cubicBezTo>
                    <a:pt x="140" y="810"/>
                    <a:pt x="138" y="809"/>
                    <a:pt x="138" y="809"/>
                  </a:cubicBezTo>
                  <a:cubicBezTo>
                    <a:pt x="137" y="808"/>
                    <a:pt x="137" y="809"/>
                    <a:pt x="135" y="807"/>
                  </a:cubicBezTo>
                  <a:cubicBezTo>
                    <a:pt x="134" y="805"/>
                    <a:pt x="134" y="804"/>
                    <a:pt x="134" y="804"/>
                  </a:cubicBezTo>
                  <a:cubicBezTo>
                    <a:pt x="131" y="802"/>
                    <a:pt x="133" y="797"/>
                    <a:pt x="131" y="795"/>
                  </a:cubicBezTo>
                  <a:cubicBezTo>
                    <a:pt x="127" y="791"/>
                    <a:pt x="127" y="784"/>
                    <a:pt x="125" y="782"/>
                  </a:cubicBezTo>
                  <a:cubicBezTo>
                    <a:pt x="122" y="777"/>
                    <a:pt x="124" y="776"/>
                    <a:pt x="125" y="773"/>
                  </a:cubicBezTo>
                  <a:cubicBezTo>
                    <a:pt x="126" y="767"/>
                    <a:pt x="129" y="762"/>
                    <a:pt x="130" y="752"/>
                  </a:cubicBezTo>
                  <a:cubicBezTo>
                    <a:pt x="130" y="745"/>
                    <a:pt x="130" y="745"/>
                    <a:pt x="130" y="745"/>
                  </a:cubicBezTo>
                  <a:cubicBezTo>
                    <a:pt x="135" y="741"/>
                    <a:pt x="135" y="741"/>
                    <a:pt x="135" y="741"/>
                  </a:cubicBezTo>
                  <a:cubicBezTo>
                    <a:pt x="135" y="739"/>
                    <a:pt x="135" y="739"/>
                    <a:pt x="135" y="739"/>
                  </a:cubicBezTo>
                  <a:cubicBezTo>
                    <a:pt x="130" y="737"/>
                    <a:pt x="130" y="737"/>
                    <a:pt x="130" y="737"/>
                  </a:cubicBezTo>
                  <a:cubicBezTo>
                    <a:pt x="130" y="737"/>
                    <a:pt x="130" y="737"/>
                    <a:pt x="130" y="737"/>
                  </a:cubicBezTo>
                  <a:cubicBezTo>
                    <a:pt x="130" y="735"/>
                    <a:pt x="130" y="735"/>
                    <a:pt x="130" y="735"/>
                  </a:cubicBezTo>
                  <a:cubicBezTo>
                    <a:pt x="127" y="724"/>
                    <a:pt x="127" y="724"/>
                    <a:pt x="127" y="724"/>
                  </a:cubicBezTo>
                  <a:cubicBezTo>
                    <a:pt x="128" y="719"/>
                    <a:pt x="128" y="719"/>
                    <a:pt x="128" y="719"/>
                  </a:cubicBezTo>
                  <a:cubicBezTo>
                    <a:pt x="131" y="722"/>
                    <a:pt x="131" y="722"/>
                    <a:pt x="131" y="722"/>
                  </a:cubicBezTo>
                  <a:cubicBezTo>
                    <a:pt x="134" y="723"/>
                    <a:pt x="134" y="723"/>
                    <a:pt x="134" y="723"/>
                  </a:cubicBezTo>
                  <a:cubicBezTo>
                    <a:pt x="137" y="720"/>
                    <a:pt x="137" y="720"/>
                    <a:pt x="137" y="720"/>
                  </a:cubicBezTo>
                  <a:cubicBezTo>
                    <a:pt x="136" y="715"/>
                    <a:pt x="136" y="715"/>
                    <a:pt x="136" y="715"/>
                  </a:cubicBezTo>
                  <a:cubicBezTo>
                    <a:pt x="136" y="715"/>
                    <a:pt x="137" y="712"/>
                    <a:pt x="138" y="712"/>
                  </a:cubicBezTo>
                  <a:cubicBezTo>
                    <a:pt x="139" y="713"/>
                    <a:pt x="145" y="713"/>
                    <a:pt x="145" y="713"/>
                  </a:cubicBezTo>
                  <a:cubicBezTo>
                    <a:pt x="148" y="710"/>
                    <a:pt x="148" y="710"/>
                    <a:pt x="148" y="710"/>
                  </a:cubicBezTo>
                  <a:cubicBezTo>
                    <a:pt x="148" y="704"/>
                    <a:pt x="148" y="704"/>
                    <a:pt x="148" y="704"/>
                  </a:cubicBezTo>
                  <a:cubicBezTo>
                    <a:pt x="151" y="700"/>
                    <a:pt x="151" y="700"/>
                    <a:pt x="151" y="700"/>
                  </a:cubicBezTo>
                  <a:cubicBezTo>
                    <a:pt x="157" y="699"/>
                    <a:pt x="157" y="699"/>
                    <a:pt x="157" y="699"/>
                  </a:cubicBezTo>
                  <a:cubicBezTo>
                    <a:pt x="157" y="699"/>
                    <a:pt x="168" y="699"/>
                    <a:pt x="169" y="700"/>
                  </a:cubicBezTo>
                  <a:cubicBezTo>
                    <a:pt x="170" y="700"/>
                    <a:pt x="175" y="700"/>
                    <a:pt x="176" y="700"/>
                  </a:cubicBezTo>
                  <a:cubicBezTo>
                    <a:pt x="177" y="700"/>
                    <a:pt x="183" y="700"/>
                    <a:pt x="183" y="700"/>
                  </a:cubicBezTo>
                  <a:cubicBezTo>
                    <a:pt x="185" y="696"/>
                    <a:pt x="185" y="696"/>
                    <a:pt x="185" y="696"/>
                  </a:cubicBezTo>
                  <a:cubicBezTo>
                    <a:pt x="177" y="694"/>
                    <a:pt x="177" y="694"/>
                    <a:pt x="177" y="694"/>
                  </a:cubicBezTo>
                  <a:cubicBezTo>
                    <a:pt x="171" y="693"/>
                    <a:pt x="171" y="693"/>
                    <a:pt x="171" y="693"/>
                  </a:cubicBezTo>
                  <a:cubicBezTo>
                    <a:pt x="168" y="688"/>
                    <a:pt x="168" y="688"/>
                    <a:pt x="168" y="688"/>
                  </a:cubicBezTo>
                  <a:cubicBezTo>
                    <a:pt x="162" y="688"/>
                    <a:pt x="162" y="688"/>
                    <a:pt x="162" y="688"/>
                  </a:cubicBezTo>
                  <a:cubicBezTo>
                    <a:pt x="154" y="690"/>
                    <a:pt x="154" y="690"/>
                    <a:pt x="154" y="690"/>
                  </a:cubicBezTo>
                  <a:cubicBezTo>
                    <a:pt x="149" y="691"/>
                    <a:pt x="149" y="691"/>
                    <a:pt x="149" y="691"/>
                  </a:cubicBezTo>
                  <a:cubicBezTo>
                    <a:pt x="142" y="690"/>
                    <a:pt x="142" y="690"/>
                    <a:pt x="142" y="690"/>
                  </a:cubicBezTo>
                  <a:cubicBezTo>
                    <a:pt x="140" y="687"/>
                    <a:pt x="140" y="687"/>
                    <a:pt x="140" y="687"/>
                  </a:cubicBezTo>
                  <a:cubicBezTo>
                    <a:pt x="140" y="687"/>
                    <a:pt x="135" y="686"/>
                    <a:pt x="134" y="686"/>
                  </a:cubicBezTo>
                  <a:cubicBezTo>
                    <a:pt x="133" y="686"/>
                    <a:pt x="132" y="686"/>
                    <a:pt x="131" y="685"/>
                  </a:cubicBezTo>
                  <a:cubicBezTo>
                    <a:pt x="129" y="685"/>
                    <a:pt x="126" y="678"/>
                    <a:pt x="126" y="678"/>
                  </a:cubicBezTo>
                  <a:cubicBezTo>
                    <a:pt x="126" y="674"/>
                    <a:pt x="126" y="674"/>
                    <a:pt x="126" y="674"/>
                  </a:cubicBezTo>
                  <a:cubicBezTo>
                    <a:pt x="129" y="678"/>
                    <a:pt x="129" y="678"/>
                    <a:pt x="129" y="678"/>
                  </a:cubicBezTo>
                  <a:cubicBezTo>
                    <a:pt x="129" y="678"/>
                    <a:pt x="131" y="679"/>
                    <a:pt x="131" y="678"/>
                  </a:cubicBezTo>
                  <a:cubicBezTo>
                    <a:pt x="131" y="677"/>
                    <a:pt x="130" y="671"/>
                    <a:pt x="130" y="671"/>
                  </a:cubicBezTo>
                  <a:cubicBezTo>
                    <a:pt x="130" y="671"/>
                    <a:pt x="131" y="665"/>
                    <a:pt x="128" y="666"/>
                  </a:cubicBezTo>
                  <a:cubicBezTo>
                    <a:pt x="125" y="667"/>
                    <a:pt x="122" y="669"/>
                    <a:pt x="122" y="671"/>
                  </a:cubicBezTo>
                  <a:cubicBezTo>
                    <a:pt x="122" y="672"/>
                    <a:pt x="120" y="675"/>
                    <a:pt x="120" y="677"/>
                  </a:cubicBezTo>
                  <a:cubicBezTo>
                    <a:pt x="119" y="678"/>
                    <a:pt x="118" y="679"/>
                    <a:pt x="117" y="680"/>
                  </a:cubicBezTo>
                  <a:cubicBezTo>
                    <a:pt x="116" y="681"/>
                    <a:pt x="111" y="682"/>
                    <a:pt x="111" y="682"/>
                  </a:cubicBezTo>
                  <a:cubicBezTo>
                    <a:pt x="107" y="682"/>
                    <a:pt x="107" y="682"/>
                    <a:pt x="107" y="682"/>
                  </a:cubicBezTo>
                  <a:cubicBezTo>
                    <a:pt x="110" y="678"/>
                    <a:pt x="110" y="678"/>
                    <a:pt x="110" y="678"/>
                  </a:cubicBezTo>
                  <a:cubicBezTo>
                    <a:pt x="112" y="673"/>
                    <a:pt x="112" y="673"/>
                    <a:pt x="112" y="673"/>
                  </a:cubicBezTo>
                  <a:cubicBezTo>
                    <a:pt x="112" y="673"/>
                    <a:pt x="117" y="664"/>
                    <a:pt x="117" y="662"/>
                  </a:cubicBezTo>
                  <a:cubicBezTo>
                    <a:pt x="118" y="659"/>
                    <a:pt x="119" y="657"/>
                    <a:pt x="120" y="654"/>
                  </a:cubicBezTo>
                  <a:cubicBezTo>
                    <a:pt x="121" y="652"/>
                    <a:pt x="124" y="651"/>
                    <a:pt x="124" y="651"/>
                  </a:cubicBezTo>
                  <a:cubicBezTo>
                    <a:pt x="127" y="641"/>
                    <a:pt x="127" y="641"/>
                    <a:pt x="127" y="641"/>
                  </a:cubicBezTo>
                  <a:cubicBezTo>
                    <a:pt x="140" y="615"/>
                    <a:pt x="140" y="615"/>
                    <a:pt x="140" y="615"/>
                  </a:cubicBezTo>
                  <a:cubicBezTo>
                    <a:pt x="140" y="615"/>
                    <a:pt x="142" y="607"/>
                    <a:pt x="143" y="606"/>
                  </a:cubicBezTo>
                  <a:cubicBezTo>
                    <a:pt x="143" y="604"/>
                    <a:pt x="146" y="598"/>
                    <a:pt x="146" y="596"/>
                  </a:cubicBezTo>
                  <a:cubicBezTo>
                    <a:pt x="146" y="594"/>
                    <a:pt x="149" y="587"/>
                    <a:pt x="149" y="587"/>
                  </a:cubicBezTo>
                  <a:cubicBezTo>
                    <a:pt x="149" y="587"/>
                    <a:pt x="152" y="576"/>
                    <a:pt x="152" y="574"/>
                  </a:cubicBezTo>
                  <a:cubicBezTo>
                    <a:pt x="152" y="572"/>
                    <a:pt x="154" y="571"/>
                    <a:pt x="156" y="570"/>
                  </a:cubicBezTo>
                  <a:cubicBezTo>
                    <a:pt x="157" y="569"/>
                    <a:pt x="160" y="560"/>
                    <a:pt x="160" y="558"/>
                  </a:cubicBezTo>
                  <a:cubicBezTo>
                    <a:pt x="161" y="556"/>
                    <a:pt x="163" y="538"/>
                    <a:pt x="163" y="538"/>
                  </a:cubicBezTo>
                  <a:cubicBezTo>
                    <a:pt x="161" y="526"/>
                    <a:pt x="161" y="526"/>
                    <a:pt x="161" y="526"/>
                  </a:cubicBezTo>
                  <a:cubicBezTo>
                    <a:pt x="155" y="521"/>
                    <a:pt x="155" y="521"/>
                    <a:pt x="155" y="521"/>
                  </a:cubicBezTo>
                  <a:cubicBezTo>
                    <a:pt x="149" y="518"/>
                    <a:pt x="149" y="518"/>
                    <a:pt x="149" y="518"/>
                  </a:cubicBezTo>
                  <a:cubicBezTo>
                    <a:pt x="149" y="518"/>
                    <a:pt x="142" y="514"/>
                    <a:pt x="141" y="513"/>
                  </a:cubicBezTo>
                  <a:cubicBezTo>
                    <a:pt x="140" y="512"/>
                    <a:pt x="136" y="510"/>
                    <a:pt x="135" y="510"/>
                  </a:cubicBezTo>
                  <a:cubicBezTo>
                    <a:pt x="133" y="509"/>
                    <a:pt x="128" y="508"/>
                    <a:pt x="127" y="508"/>
                  </a:cubicBezTo>
                  <a:cubicBezTo>
                    <a:pt x="126" y="508"/>
                    <a:pt x="122" y="505"/>
                    <a:pt x="119" y="503"/>
                  </a:cubicBezTo>
                  <a:cubicBezTo>
                    <a:pt x="116" y="501"/>
                    <a:pt x="112" y="496"/>
                    <a:pt x="112" y="496"/>
                  </a:cubicBezTo>
                  <a:cubicBezTo>
                    <a:pt x="117" y="488"/>
                    <a:pt x="117" y="488"/>
                    <a:pt x="117" y="488"/>
                  </a:cubicBezTo>
                  <a:cubicBezTo>
                    <a:pt x="117" y="488"/>
                    <a:pt x="118" y="482"/>
                    <a:pt x="118" y="480"/>
                  </a:cubicBezTo>
                  <a:cubicBezTo>
                    <a:pt x="118" y="479"/>
                    <a:pt x="118" y="476"/>
                    <a:pt x="118" y="476"/>
                  </a:cubicBezTo>
                  <a:cubicBezTo>
                    <a:pt x="116" y="472"/>
                    <a:pt x="116" y="472"/>
                    <a:pt x="116" y="472"/>
                  </a:cubicBezTo>
                  <a:cubicBezTo>
                    <a:pt x="113" y="467"/>
                    <a:pt x="113" y="467"/>
                    <a:pt x="113" y="467"/>
                  </a:cubicBezTo>
                  <a:cubicBezTo>
                    <a:pt x="113" y="467"/>
                    <a:pt x="109" y="466"/>
                    <a:pt x="107" y="466"/>
                  </a:cubicBezTo>
                  <a:cubicBezTo>
                    <a:pt x="106" y="467"/>
                    <a:pt x="106" y="464"/>
                    <a:pt x="105" y="462"/>
                  </a:cubicBezTo>
                  <a:cubicBezTo>
                    <a:pt x="105" y="460"/>
                    <a:pt x="103" y="460"/>
                    <a:pt x="101" y="459"/>
                  </a:cubicBezTo>
                  <a:cubicBezTo>
                    <a:pt x="98" y="457"/>
                    <a:pt x="97" y="454"/>
                    <a:pt x="97" y="454"/>
                  </a:cubicBezTo>
                  <a:cubicBezTo>
                    <a:pt x="100" y="448"/>
                    <a:pt x="100" y="448"/>
                    <a:pt x="100" y="448"/>
                  </a:cubicBezTo>
                  <a:cubicBezTo>
                    <a:pt x="100" y="448"/>
                    <a:pt x="99" y="445"/>
                    <a:pt x="98" y="444"/>
                  </a:cubicBezTo>
                  <a:cubicBezTo>
                    <a:pt x="98" y="443"/>
                    <a:pt x="94" y="443"/>
                    <a:pt x="94" y="443"/>
                  </a:cubicBezTo>
                  <a:cubicBezTo>
                    <a:pt x="87" y="442"/>
                    <a:pt x="87" y="442"/>
                    <a:pt x="87" y="442"/>
                  </a:cubicBezTo>
                  <a:cubicBezTo>
                    <a:pt x="82" y="434"/>
                    <a:pt x="82" y="434"/>
                    <a:pt x="82" y="434"/>
                  </a:cubicBezTo>
                  <a:cubicBezTo>
                    <a:pt x="82" y="434"/>
                    <a:pt x="83" y="427"/>
                    <a:pt x="84" y="426"/>
                  </a:cubicBezTo>
                  <a:cubicBezTo>
                    <a:pt x="85" y="424"/>
                    <a:pt x="84" y="423"/>
                    <a:pt x="84" y="423"/>
                  </a:cubicBezTo>
                  <a:cubicBezTo>
                    <a:pt x="79" y="421"/>
                    <a:pt x="79" y="421"/>
                    <a:pt x="79" y="421"/>
                  </a:cubicBezTo>
                  <a:cubicBezTo>
                    <a:pt x="81" y="417"/>
                    <a:pt x="81" y="417"/>
                    <a:pt x="81" y="417"/>
                  </a:cubicBezTo>
                  <a:cubicBezTo>
                    <a:pt x="78" y="411"/>
                    <a:pt x="78" y="411"/>
                    <a:pt x="78" y="411"/>
                  </a:cubicBezTo>
                  <a:cubicBezTo>
                    <a:pt x="79" y="407"/>
                    <a:pt x="79" y="407"/>
                    <a:pt x="79" y="407"/>
                  </a:cubicBezTo>
                  <a:cubicBezTo>
                    <a:pt x="76" y="403"/>
                    <a:pt x="76" y="403"/>
                    <a:pt x="76" y="403"/>
                  </a:cubicBezTo>
                  <a:cubicBezTo>
                    <a:pt x="76" y="400"/>
                    <a:pt x="76" y="400"/>
                    <a:pt x="76" y="400"/>
                  </a:cubicBezTo>
                  <a:cubicBezTo>
                    <a:pt x="79" y="395"/>
                    <a:pt x="79" y="395"/>
                    <a:pt x="79" y="395"/>
                  </a:cubicBezTo>
                  <a:cubicBezTo>
                    <a:pt x="80" y="390"/>
                    <a:pt x="80" y="390"/>
                    <a:pt x="80" y="390"/>
                  </a:cubicBezTo>
                  <a:cubicBezTo>
                    <a:pt x="76" y="383"/>
                    <a:pt x="76" y="383"/>
                    <a:pt x="76" y="383"/>
                  </a:cubicBezTo>
                  <a:cubicBezTo>
                    <a:pt x="76" y="383"/>
                    <a:pt x="73" y="378"/>
                    <a:pt x="73" y="377"/>
                  </a:cubicBezTo>
                  <a:cubicBezTo>
                    <a:pt x="73" y="376"/>
                    <a:pt x="65" y="371"/>
                    <a:pt x="65" y="371"/>
                  </a:cubicBezTo>
                  <a:cubicBezTo>
                    <a:pt x="62" y="364"/>
                    <a:pt x="62" y="364"/>
                    <a:pt x="62" y="364"/>
                  </a:cubicBezTo>
                  <a:cubicBezTo>
                    <a:pt x="54" y="355"/>
                    <a:pt x="54" y="355"/>
                    <a:pt x="54" y="355"/>
                  </a:cubicBezTo>
                  <a:cubicBezTo>
                    <a:pt x="48" y="348"/>
                    <a:pt x="48" y="348"/>
                    <a:pt x="48" y="348"/>
                  </a:cubicBezTo>
                  <a:cubicBezTo>
                    <a:pt x="44" y="344"/>
                    <a:pt x="44" y="344"/>
                    <a:pt x="44" y="344"/>
                  </a:cubicBezTo>
                  <a:cubicBezTo>
                    <a:pt x="41" y="337"/>
                    <a:pt x="41" y="337"/>
                    <a:pt x="41" y="337"/>
                  </a:cubicBezTo>
                  <a:cubicBezTo>
                    <a:pt x="41" y="337"/>
                    <a:pt x="43" y="329"/>
                    <a:pt x="43" y="328"/>
                  </a:cubicBezTo>
                  <a:cubicBezTo>
                    <a:pt x="43" y="326"/>
                    <a:pt x="46" y="319"/>
                    <a:pt x="46" y="314"/>
                  </a:cubicBezTo>
                  <a:cubicBezTo>
                    <a:pt x="45" y="310"/>
                    <a:pt x="48" y="305"/>
                    <a:pt x="48" y="305"/>
                  </a:cubicBezTo>
                  <a:cubicBezTo>
                    <a:pt x="49" y="296"/>
                    <a:pt x="49" y="296"/>
                    <a:pt x="49" y="296"/>
                  </a:cubicBezTo>
                  <a:cubicBezTo>
                    <a:pt x="46" y="293"/>
                    <a:pt x="46" y="293"/>
                    <a:pt x="46" y="293"/>
                  </a:cubicBezTo>
                  <a:cubicBezTo>
                    <a:pt x="40" y="289"/>
                    <a:pt x="40" y="289"/>
                    <a:pt x="40" y="289"/>
                  </a:cubicBezTo>
                  <a:cubicBezTo>
                    <a:pt x="36" y="284"/>
                    <a:pt x="36" y="284"/>
                    <a:pt x="36" y="284"/>
                  </a:cubicBezTo>
                  <a:cubicBezTo>
                    <a:pt x="36" y="284"/>
                    <a:pt x="34" y="278"/>
                    <a:pt x="27" y="276"/>
                  </a:cubicBezTo>
                  <a:cubicBezTo>
                    <a:pt x="20" y="275"/>
                    <a:pt x="19" y="276"/>
                    <a:pt x="19" y="276"/>
                  </a:cubicBezTo>
                  <a:cubicBezTo>
                    <a:pt x="12" y="272"/>
                    <a:pt x="12" y="272"/>
                    <a:pt x="12" y="272"/>
                  </a:cubicBezTo>
                  <a:cubicBezTo>
                    <a:pt x="7" y="264"/>
                    <a:pt x="7" y="264"/>
                    <a:pt x="7" y="264"/>
                  </a:cubicBezTo>
                  <a:cubicBezTo>
                    <a:pt x="3" y="258"/>
                    <a:pt x="3" y="258"/>
                    <a:pt x="3" y="258"/>
                  </a:cubicBezTo>
                  <a:cubicBezTo>
                    <a:pt x="6" y="254"/>
                    <a:pt x="6" y="254"/>
                    <a:pt x="6" y="254"/>
                  </a:cubicBezTo>
                  <a:cubicBezTo>
                    <a:pt x="7" y="248"/>
                    <a:pt x="7" y="248"/>
                    <a:pt x="7" y="248"/>
                  </a:cubicBezTo>
                  <a:cubicBezTo>
                    <a:pt x="7" y="244"/>
                    <a:pt x="7" y="244"/>
                    <a:pt x="7" y="244"/>
                  </a:cubicBezTo>
                  <a:cubicBezTo>
                    <a:pt x="7" y="239"/>
                    <a:pt x="7" y="239"/>
                    <a:pt x="7" y="239"/>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7"/>
                    <a:pt x="0" y="237"/>
                    <a:pt x="0" y="237"/>
                  </a:cubicBezTo>
                  <a:cubicBezTo>
                    <a:pt x="0" y="236"/>
                    <a:pt x="0" y="236"/>
                    <a:pt x="0" y="236"/>
                  </a:cubicBezTo>
                  <a:cubicBezTo>
                    <a:pt x="0" y="236"/>
                    <a:pt x="0" y="236"/>
                    <a:pt x="0" y="236"/>
                  </a:cubicBezTo>
                  <a:cubicBezTo>
                    <a:pt x="0" y="236"/>
                    <a:pt x="0" y="236"/>
                    <a:pt x="0" y="236"/>
                  </a:cubicBezTo>
                  <a:cubicBezTo>
                    <a:pt x="0" y="236"/>
                    <a:pt x="0" y="236"/>
                    <a:pt x="0"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6"/>
                    <a:pt x="1" y="236"/>
                    <a:pt x="1" y="236"/>
                  </a:cubicBezTo>
                  <a:cubicBezTo>
                    <a:pt x="1" y="235"/>
                    <a:pt x="1" y="235"/>
                    <a:pt x="1" y="235"/>
                  </a:cubicBezTo>
                  <a:cubicBezTo>
                    <a:pt x="1" y="235"/>
                    <a:pt x="1" y="235"/>
                    <a:pt x="1" y="235"/>
                  </a:cubicBezTo>
                  <a:cubicBezTo>
                    <a:pt x="1" y="235"/>
                    <a:pt x="1" y="235"/>
                    <a:pt x="1"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5"/>
                    <a:pt x="2" y="235"/>
                    <a:pt x="2" y="235"/>
                  </a:cubicBezTo>
                  <a:cubicBezTo>
                    <a:pt x="2" y="234"/>
                    <a:pt x="2" y="234"/>
                    <a:pt x="2" y="234"/>
                  </a:cubicBezTo>
                  <a:cubicBezTo>
                    <a:pt x="2" y="234"/>
                    <a:pt x="2" y="234"/>
                    <a:pt x="2" y="234"/>
                  </a:cubicBezTo>
                  <a:cubicBezTo>
                    <a:pt x="2" y="234"/>
                    <a:pt x="2" y="234"/>
                    <a:pt x="2" y="234"/>
                  </a:cubicBezTo>
                  <a:cubicBezTo>
                    <a:pt x="3" y="234"/>
                    <a:pt x="3" y="234"/>
                    <a:pt x="3" y="234"/>
                  </a:cubicBezTo>
                  <a:cubicBezTo>
                    <a:pt x="3" y="234"/>
                    <a:pt x="3" y="234"/>
                    <a:pt x="3" y="234"/>
                  </a:cubicBezTo>
                  <a:cubicBezTo>
                    <a:pt x="3" y="234"/>
                    <a:pt x="3" y="234"/>
                    <a:pt x="3" y="234"/>
                  </a:cubicBezTo>
                  <a:cubicBezTo>
                    <a:pt x="3" y="234"/>
                    <a:pt x="3" y="234"/>
                    <a:pt x="3" y="234"/>
                  </a:cubicBezTo>
                  <a:cubicBezTo>
                    <a:pt x="3" y="233"/>
                    <a:pt x="3" y="233"/>
                    <a:pt x="3" y="233"/>
                  </a:cubicBezTo>
                  <a:cubicBezTo>
                    <a:pt x="4" y="233"/>
                    <a:pt x="4" y="233"/>
                    <a:pt x="4" y="233"/>
                  </a:cubicBezTo>
                  <a:cubicBezTo>
                    <a:pt x="4" y="233"/>
                    <a:pt x="4" y="233"/>
                    <a:pt x="4" y="233"/>
                  </a:cubicBezTo>
                  <a:cubicBezTo>
                    <a:pt x="4" y="233"/>
                    <a:pt x="4" y="233"/>
                    <a:pt x="4" y="233"/>
                  </a:cubicBezTo>
                  <a:cubicBezTo>
                    <a:pt x="4" y="233"/>
                    <a:pt x="4" y="233"/>
                    <a:pt x="4" y="233"/>
                  </a:cubicBezTo>
                  <a:cubicBezTo>
                    <a:pt x="4" y="232"/>
                    <a:pt x="4" y="232"/>
                    <a:pt x="4" y="232"/>
                  </a:cubicBezTo>
                  <a:cubicBezTo>
                    <a:pt x="4" y="232"/>
                    <a:pt x="4" y="232"/>
                    <a:pt x="4"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5" y="232"/>
                    <a:pt x="5" y="232"/>
                    <a:pt x="5" y="232"/>
                  </a:cubicBezTo>
                  <a:cubicBezTo>
                    <a:pt x="6" y="230"/>
                    <a:pt x="7" y="229"/>
                    <a:pt x="8" y="229"/>
                  </a:cubicBezTo>
                  <a:cubicBezTo>
                    <a:pt x="8" y="229"/>
                    <a:pt x="8" y="228"/>
                    <a:pt x="8" y="228"/>
                  </a:cubicBezTo>
                  <a:cubicBezTo>
                    <a:pt x="9" y="228"/>
                    <a:pt x="10" y="228"/>
                    <a:pt x="12" y="228"/>
                  </a:cubicBezTo>
                  <a:cubicBezTo>
                    <a:pt x="12" y="228"/>
                    <a:pt x="14" y="219"/>
                    <a:pt x="13" y="216"/>
                  </a:cubicBezTo>
                  <a:cubicBezTo>
                    <a:pt x="12" y="212"/>
                    <a:pt x="17" y="208"/>
                    <a:pt x="17" y="208"/>
                  </a:cubicBezTo>
                  <a:cubicBezTo>
                    <a:pt x="24" y="201"/>
                    <a:pt x="24" y="201"/>
                    <a:pt x="24" y="201"/>
                  </a:cubicBezTo>
                  <a:cubicBezTo>
                    <a:pt x="23" y="193"/>
                    <a:pt x="23" y="193"/>
                    <a:pt x="23" y="193"/>
                  </a:cubicBezTo>
                  <a:cubicBezTo>
                    <a:pt x="31" y="194"/>
                    <a:pt x="31" y="194"/>
                    <a:pt x="31" y="194"/>
                  </a:cubicBezTo>
                  <a:cubicBezTo>
                    <a:pt x="31" y="194"/>
                    <a:pt x="37" y="191"/>
                    <a:pt x="35" y="187"/>
                  </a:cubicBezTo>
                  <a:cubicBezTo>
                    <a:pt x="34" y="185"/>
                    <a:pt x="33" y="182"/>
                    <a:pt x="32" y="180"/>
                  </a:cubicBezTo>
                  <a:cubicBezTo>
                    <a:pt x="33" y="179"/>
                    <a:pt x="33" y="179"/>
                    <a:pt x="33" y="178"/>
                  </a:cubicBezTo>
                  <a:cubicBezTo>
                    <a:pt x="33" y="178"/>
                    <a:pt x="35" y="175"/>
                    <a:pt x="35" y="175"/>
                  </a:cubicBezTo>
                  <a:cubicBezTo>
                    <a:pt x="38" y="175"/>
                    <a:pt x="38" y="175"/>
                    <a:pt x="38" y="175"/>
                  </a:cubicBezTo>
                  <a:cubicBezTo>
                    <a:pt x="41" y="176"/>
                    <a:pt x="41" y="176"/>
                    <a:pt x="41" y="176"/>
                  </a:cubicBezTo>
                  <a:cubicBezTo>
                    <a:pt x="41" y="176"/>
                    <a:pt x="43" y="177"/>
                    <a:pt x="44" y="177"/>
                  </a:cubicBezTo>
                  <a:cubicBezTo>
                    <a:pt x="46" y="177"/>
                    <a:pt x="49" y="175"/>
                    <a:pt x="49" y="175"/>
                  </a:cubicBezTo>
                  <a:cubicBezTo>
                    <a:pt x="46" y="171"/>
                    <a:pt x="46" y="171"/>
                    <a:pt x="46" y="171"/>
                  </a:cubicBezTo>
                  <a:cubicBezTo>
                    <a:pt x="47" y="167"/>
                    <a:pt x="47" y="167"/>
                    <a:pt x="47" y="167"/>
                  </a:cubicBezTo>
                  <a:cubicBezTo>
                    <a:pt x="51" y="167"/>
                    <a:pt x="51" y="167"/>
                    <a:pt x="51" y="167"/>
                  </a:cubicBezTo>
                  <a:cubicBezTo>
                    <a:pt x="53" y="167"/>
                    <a:pt x="53" y="167"/>
                    <a:pt x="53" y="167"/>
                  </a:cubicBezTo>
                  <a:cubicBezTo>
                    <a:pt x="49" y="161"/>
                    <a:pt x="49" y="161"/>
                    <a:pt x="49" y="161"/>
                  </a:cubicBezTo>
                  <a:cubicBezTo>
                    <a:pt x="49" y="161"/>
                    <a:pt x="50" y="158"/>
                    <a:pt x="52" y="159"/>
                  </a:cubicBezTo>
                  <a:cubicBezTo>
                    <a:pt x="53" y="159"/>
                    <a:pt x="54" y="161"/>
                    <a:pt x="55" y="161"/>
                  </a:cubicBezTo>
                  <a:cubicBezTo>
                    <a:pt x="56" y="161"/>
                    <a:pt x="59" y="162"/>
                    <a:pt x="59" y="162"/>
                  </a:cubicBezTo>
                  <a:cubicBezTo>
                    <a:pt x="63" y="163"/>
                    <a:pt x="63" y="163"/>
                    <a:pt x="63" y="163"/>
                  </a:cubicBezTo>
                  <a:cubicBezTo>
                    <a:pt x="67" y="163"/>
                    <a:pt x="67" y="163"/>
                    <a:pt x="67" y="163"/>
                  </a:cubicBezTo>
                  <a:cubicBezTo>
                    <a:pt x="72" y="163"/>
                    <a:pt x="72" y="163"/>
                    <a:pt x="72" y="163"/>
                  </a:cubicBezTo>
                  <a:cubicBezTo>
                    <a:pt x="74" y="166"/>
                    <a:pt x="74" y="166"/>
                    <a:pt x="74" y="166"/>
                  </a:cubicBezTo>
                  <a:cubicBezTo>
                    <a:pt x="74" y="166"/>
                    <a:pt x="75" y="168"/>
                    <a:pt x="74" y="169"/>
                  </a:cubicBezTo>
                  <a:cubicBezTo>
                    <a:pt x="74" y="170"/>
                    <a:pt x="73" y="173"/>
                    <a:pt x="73" y="173"/>
                  </a:cubicBezTo>
                  <a:cubicBezTo>
                    <a:pt x="72" y="173"/>
                    <a:pt x="71" y="173"/>
                    <a:pt x="70" y="174"/>
                  </a:cubicBezTo>
                  <a:cubicBezTo>
                    <a:pt x="69" y="174"/>
                    <a:pt x="64" y="174"/>
                    <a:pt x="64" y="174"/>
                  </a:cubicBezTo>
                  <a:cubicBezTo>
                    <a:pt x="60" y="174"/>
                    <a:pt x="60" y="174"/>
                    <a:pt x="60" y="174"/>
                  </a:cubicBezTo>
                  <a:cubicBezTo>
                    <a:pt x="57" y="174"/>
                    <a:pt x="57" y="174"/>
                    <a:pt x="57" y="174"/>
                  </a:cubicBezTo>
                  <a:cubicBezTo>
                    <a:pt x="56" y="176"/>
                    <a:pt x="56" y="176"/>
                    <a:pt x="56" y="176"/>
                  </a:cubicBezTo>
                  <a:cubicBezTo>
                    <a:pt x="56" y="176"/>
                    <a:pt x="59" y="177"/>
                    <a:pt x="60" y="178"/>
                  </a:cubicBezTo>
                  <a:cubicBezTo>
                    <a:pt x="62" y="178"/>
                    <a:pt x="62" y="178"/>
                    <a:pt x="62" y="178"/>
                  </a:cubicBezTo>
                  <a:cubicBezTo>
                    <a:pt x="63" y="179"/>
                    <a:pt x="65" y="181"/>
                    <a:pt x="65" y="181"/>
                  </a:cubicBezTo>
                  <a:cubicBezTo>
                    <a:pt x="64" y="184"/>
                    <a:pt x="64" y="184"/>
                    <a:pt x="64" y="184"/>
                  </a:cubicBezTo>
                  <a:cubicBezTo>
                    <a:pt x="64" y="184"/>
                    <a:pt x="67" y="180"/>
                    <a:pt x="67" y="180"/>
                  </a:cubicBezTo>
                  <a:cubicBezTo>
                    <a:pt x="68" y="180"/>
                    <a:pt x="73" y="180"/>
                    <a:pt x="73" y="180"/>
                  </a:cubicBezTo>
                  <a:cubicBezTo>
                    <a:pt x="73" y="180"/>
                    <a:pt x="77" y="178"/>
                    <a:pt x="78" y="178"/>
                  </a:cubicBezTo>
                  <a:cubicBezTo>
                    <a:pt x="78" y="178"/>
                    <a:pt x="77" y="181"/>
                    <a:pt x="77" y="181"/>
                  </a:cubicBezTo>
                  <a:cubicBezTo>
                    <a:pt x="81" y="179"/>
                    <a:pt x="81" y="179"/>
                    <a:pt x="81" y="179"/>
                  </a:cubicBezTo>
                  <a:cubicBezTo>
                    <a:pt x="85" y="177"/>
                    <a:pt x="85" y="177"/>
                    <a:pt x="85" y="177"/>
                  </a:cubicBezTo>
                  <a:cubicBezTo>
                    <a:pt x="87" y="177"/>
                    <a:pt x="87" y="177"/>
                    <a:pt x="87" y="177"/>
                  </a:cubicBezTo>
                  <a:cubicBezTo>
                    <a:pt x="87" y="177"/>
                    <a:pt x="88" y="180"/>
                    <a:pt x="88" y="181"/>
                  </a:cubicBezTo>
                  <a:cubicBezTo>
                    <a:pt x="87" y="182"/>
                    <a:pt x="87" y="182"/>
                    <a:pt x="87" y="184"/>
                  </a:cubicBezTo>
                  <a:cubicBezTo>
                    <a:pt x="87" y="185"/>
                    <a:pt x="86" y="186"/>
                    <a:pt x="87" y="187"/>
                  </a:cubicBezTo>
                  <a:cubicBezTo>
                    <a:pt x="87" y="187"/>
                    <a:pt x="87" y="188"/>
                    <a:pt x="88" y="188"/>
                  </a:cubicBezTo>
                  <a:cubicBezTo>
                    <a:pt x="89" y="189"/>
                    <a:pt x="90" y="188"/>
                    <a:pt x="90" y="188"/>
                  </a:cubicBezTo>
                  <a:cubicBezTo>
                    <a:pt x="92" y="183"/>
                    <a:pt x="92" y="183"/>
                    <a:pt x="92" y="183"/>
                  </a:cubicBezTo>
                  <a:cubicBezTo>
                    <a:pt x="92" y="183"/>
                    <a:pt x="94" y="181"/>
                    <a:pt x="94" y="181"/>
                  </a:cubicBezTo>
                  <a:cubicBezTo>
                    <a:pt x="95" y="181"/>
                    <a:pt x="98" y="179"/>
                    <a:pt x="98" y="179"/>
                  </a:cubicBezTo>
                  <a:cubicBezTo>
                    <a:pt x="103" y="179"/>
                    <a:pt x="103" y="179"/>
                    <a:pt x="103" y="179"/>
                  </a:cubicBezTo>
                  <a:cubicBezTo>
                    <a:pt x="103" y="179"/>
                    <a:pt x="108" y="178"/>
                    <a:pt x="109" y="178"/>
                  </a:cubicBezTo>
                  <a:cubicBezTo>
                    <a:pt x="109" y="179"/>
                    <a:pt x="111" y="179"/>
                    <a:pt x="112" y="179"/>
                  </a:cubicBezTo>
                  <a:cubicBezTo>
                    <a:pt x="114" y="179"/>
                    <a:pt x="115" y="179"/>
                    <a:pt x="117" y="179"/>
                  </a:cubicBezTo>
                  <a:cubicBezTo>
                    <a:pt x="118" y="179"/>
                    <a:pt x="119" y="179"/>
                    <a:pt x="119" y="179"/>
                  </a:cubicBezTo>
                  <a:cubicBezTo>
                    <a:pt x="119" y="179"/>
                    <a:pt x="121" y="177"/>
                    <a:pt x="121" y="177"/>
                  </a:cubicBezTo>
                  <a:cubicBezTo>
                    <a:pt x="121" y="176"/>
                    <a:pt x="121" y="175"/>
                    <a:pt x="121" y="175"/>
                  </a:cubicBezTo>
                  <a:cubicBezTo>
                    <a:pt x="122" y="174"/>
                    <a:pt x="123" y="172"/>
                    <a:pt x="124" y="172"/>
                  </a:cubicBezTo>
                  <a:cubicBezTo>
                    <a:pt x="125" y="172"/>
                    <a:pt x="140" y="174"/>
                    <a:pt x="140" y="174"/>
                  </a:cubicBezTo>
                  <a:cubicBezTo>
                    <a:pt x="153" y="178"/>
                    <a:pt x="153" y="178"/>
                    <a:pt x="153" y="178"/>
                  </a:cubicBezTo>
                  <a:cubicBezTo>
                    <a:pt x="162" y="180"/>
                    <a:pt x="162" y="180"/>
                    <a:pt x="162" y="180"/>
                  </a:cubicBezTo>
                  <a:cubicBezTo>
                    <a:pt x="162" y="180"/>
                    <a:pt x="169" y="184"/>
                    <a:pt x="170" y="184"/>
                  </a:cubicBezTo>
                  <a:cubicBezTo>
                    <a:pt x="171" y="185"/>
                    <a:pt x="184" y="187"/>
                    <a:pt x="184" y="187"/>
                  </a:cubicBezTo>
                  <a:cubicBezTo>
                    <a:pt x="190" y="191"/>
                    <a:pt x="190" y="191"/>
                    <a:pt x="190" y="191"/>
                  </a:cubicBezTo>
                  <a:cubicBezTo>
                    <a:pt x="190" y="191"/>
                    <a:pt x="196" y="193"/>
                    <a:pt x="196" y="194"/>
                  </a:cubicBezTo>
                  <a:cubicBezTo>
                    <a:pt x="196" y="195"/>
                    <a:pt x="200" y="197"/>
                    <a:pt x="200" y="197"/>
                  </a:cubicBezTo>
                  <a:cubicBezTo>
                    <a:pt x="204" y="195"/>
                    <a:pt x="204" y="195"/>
                    <a:pt x="204" y="195"/>
                  </a:cubicBezTo>
                  <a:cubicBezTo>
                    <a:pt x="204" y="195"/>
                    <a:pt x="209" y="196"/>
                    <a:pt x="209" y="196"/>
                  </a:cubicBezTo>
                  <a:cubicBezTo>
                    <a:pt x="210" y="197"/>
                    <a:pt x="220" y="200"/>
                    <a:pt x="220" y="200"/>
                  </a:cubicBezTo>
                  <a:cubicBezTo>
                    <a:pt x="220" y="200"/>
                    <a:pt x="227" y="202"/>
                    <a:pt x="228" y="202"/>
                  </a:cubicBezTo>
                  <a:cubicBezTo>
                    <a:pt x="229" y="202"/>
                    <a:pt x="233" y="201"/>
                    <a:pt x="233" y="201"/>
                  </a:cubicBezTo>
                  <a:cubicBezTo>
                    <a:pt x="233" y="198"/>
                    <a:pt x="233" y="198"/>
                    <a:pt x="233" y="198"/>
                  </a:cubicBezTo>
                  <a:cubicBezTo>
                    <a:pt x="233" y="198"/>
                    <a:pt x="232" y="196"/>
                    <a:pt x="234" y="197"/>
                  </a:cubicBezTo>
                  <a:cubicBezTo>
                    <a:pt x="236" y="197"/>
                    <a:pt x="237" y="197"/>
                    <a:pt x="238" y="198"/>
                  </a:cubicBezTo>
                  <a:cubicBezTo>
                    <a:pt x="238" y="199"/>
                    <a:pt x="240" y="199"/>
                    <a:pt x="241" y="200"/>
                  </a:cubicBezTo>
                  <a:cubicBezTo>
                    <a:pt x="242" y="202"/>
                    <a:pt x="246" y="203"/>
                    <a:pt x="246" y="203"/>
                  </a:cubicBezTo>
                  <a:cubicBezTo>
                    <a:pt x="251" y="205"/>
                    <a:pt x="251" y="205"/>
                    <a:pt x="251" y="205"/>
                  </a:cubicBezTo>
                  <a:cubicBezTo>
                    <a:pt x="252" y="208"/>
                    <a:pt x="252" y="208"/>
                    <a:pt x="252" y="208"/>
                  </a:cubicBezTo>
                  <a:cubicBezTo>
                    <a:pt x="253" y="209"/>
                    <a:pt x="253" y="209"/>
                    <a:pt x="253" y="209"/>
                  </a:cubicBezTo>
                  <a:cubicBezTo>
                    <a:pt x="254" y="207"/>
                    <a:pt x="254" y="207"/>
                    <a:pt x="254" y="207"/>
                  </a:cubicBezTo>
                  <a:cubicBezTo>
                    <a:pt x="255" y="206"/>
                    <a:pt x="256" y="206"/>
                    <a:pt x="256" y="206"/>
                  </a:cubicBezTo>
                  <a:cubicBezTo>
                    <a:pt x="258" y="207"/>
                    <a:pt x="258" y="207"/>
                    <a:pt x="258" y="207"/>
                  </a:cubicBezTo>
                  <a:cubicBezTo>
                    <a:pt x="258" y="207"/>
                    <a:pt x="260" y="207"/>
                    <a:pt x="260" y="207"/>
                  </a:cubicBezTo>
                  <a:cubicBezTo>
                    <a:pt x="261" y="207"/>
                    <a:pt x="264" y="206"/>
                    <a:pt x="264" y="206"/>
                  </a:cubicBezTo>
                  <a:cubicBezTo>
                    <a:pt x="264" y="207"/>
                    <a:pt x="266" y="209"/>
                    <a:pt x="267" y="209"/>
                  </a:cubicBezTo>
                  <a:cubicBezTo>
                    <a:pt x="267" y="210"/>
                    <a:pt x="269" y="213"/>
                    <a:pt x="269" y="213"/>
                  </a:cubicBezTo>
                  <a:cubicBezTo>
                    <a:pt x="269" y="213"/>
                    <a:pt x="269" y="214"/>
                    <a:pt x="269" y="216"/>
                  </a:cubicBezTo>
                  <a:cubicBezTo>
                    <a:pt x="269" y="217"/>
                    <a:pt x="270" y="218"/>
                    <a:pt x="270" y="218"/>
                  </a:cubicBezTo>
                  <a:cubicBezTo>
                    <a:pt x="272" y="220"/>
                    <a:pt x="272" y="220"/>
                    <a:pt x="272" y="220"/>
                  </a:cubicBezTo>
                  <a:cubicBezTo>
                    <a:pt x="277" y="228"/>
                    <a:pt x="277" y="228"/>
                    <a:pt x="277" y="228"/>
                  </a:cubicBezTo>
                  <a:cubicBezTo>
                    <a:pt x="279" y="230"/>
                    <a:pt x="279" y="230"/>
                    <a:pt x="279" y="230"/>
                  </a:cubicBezTo>
                  <a:cubicBezTo>
                    <a:pt x="281" y="228"/>
                    <a:pt x="281" y="228"/>
                    <a:pt x="281" y="228"/>
                  </a:cubicBezTo>
                  <a:cubicBezTo>
                    <a:pt x="284" y="228"/>
                    <a:pt x="284" y="228"/>
                    <a:pt x="284" y="228"/>
                  </a:cubicBezTo>
                  <a:cubicBezTo>
                    <a:pt x="287" y="235"/>
                    <a:pt x="287" y="235"/>
                    <a:pt x="287" y="235"/>
                  </a:cubicBezTo>
                  <a:cubicBezTo>
                    <a:pt x="290" y="244"/>
                    <a:pt x="290" y="244"/>
                    <a:pt x="290" y="244"/>
                  </a:cubicBezTo>
                  <a:cubicBezTo>
                    <a:pt x="288" y="256"/>
                    <a:pt x="288" y="256"/>
                    <a:pt x="288" y="256"/>
                  </a:cubicBezTo>
                  <a:cubicBezTo>
                    <a:pt x="288" y="264"/>
                    <a:pt x="288" y="264"/>
                    <a:pt x="288" y="264"/>
                  </a:cubicBezTo>
                  <a:cubicBezTo>
                    <a:pt x="288" y="264"/>
                    <a:pt x="286" y="270"/>
                    <a:pt x="286" y="271"/>
                  </a:cubicBezTo>
                  <a:cubicBezTo>
                    <a:pt x="286" y="273"/>
                    <a:pt x="281" y="280"/>
                    <a:pt x="281" y="280"/>
                  </a:cubicBezTo>
                  <a:cubicBezTo>
                    <a:pt x="281" y="280"/>
                    <a:pt x="278" y="286"/>
                    <a:pt x="277" y="287"/>
                  </a:cubicBezTo>
                  <a:cubicBezTo>
                    <a:pt x="276" y="289"/>
                    <a:pt x="272" y="297"/>
                    <a:pt x="272" y="297"/>
                  </a:cubicBezTo>
                  <a:cubicBezTo>
                    <a:pt x="260" y="309"/>
                    <a:pt x="260" y="309"/>
                    <a:pt x="260" y="309"/>
                  </a:cubicBezTo>
                  <a:cubicBezTo>
                    <a:pt x="260" y="309"/>
                    <a:pt x="254" y="312"/>
                    <a:pt x="252" y="313"/>
                  </a:cubicBezTo>
                  <a:cubicBezTo>
                    <a:pt x="251" y="315"/>
                    <a:pt x="241" y="316"/>
                    <a:pt x="241" y="316"/>
                  </a:cubicBezTo>
                  <a:cubicBezTo>
                    <a:pt x="233" y="316"/>
                    <a:pt x="233" y="316"/>
                    <a:pt x="233" y="316"/>
                  </a:cubicBezTo>
                  <a:cubicBezTo>
                    <a:pt x="221" y="313"/>
                    <a:pt x="221" y="313"/>
                    <a:pt x="221" y="313"/>
                  </a:cubicBezTo>
                  <a:cubicBezTo>
                    <a:pt x="214" y="315"/>
                    <a:pt x="214" y="315"/>
                    <a:pt x="214" y="315"/>
                  </a:cubicBezTo>
                  <a:cubicBezTo>
                    <a:pt x="205" y="318"/>
                    <a:pt x="205" y="318"/>
                    <a:pt x="205" y="318"/>
                  </a:cubicBezTo>
                  <a:cubicBezTo>
                    <a:pt x="197" y="318"/>
                    <a:pt x="197" y="318"/>
                    <a:pt x="197" y="318"/>
                  </a:cubicBezTo>
                  <a:cubicBezTo>
                    <a:pt x="187" y="320"/>
                    <a:pt x="187" y="320"/>
                    <a:pt x="187" y="320"/>
                  </a:cubicBezTo>
                  <a:cubicBezTo>
                    <a:pt x="187" y="320"/>
                    <a:pt x="185" y="320"/>
                    <a:pt x="183" y="320"/>
                  </a:cubicBezTo>
                  <a:cubicBezTo>
                    <a:pt x="182" y="320"/>
                    <a:pt x="176" y="318"/>
                    <a:pt x="176" y="318"/>
                  </a:cubicBezTo>
                  <a:cubicBezTo>
                    <a:pt x="169" y="316"/>
                    <a:pt x="169" y="316"/>
                    <a:pt x="169" y="316"/>
                  </a:cubicBezTo>
                  <a:cubicBezTo>
                    <a:pt x="164" y="316"/>
                    <a:pt x="164" y="316"/>
                    <a:pt x="164" y="316"/>
                  </a:cubicBezTo>
                  <a:cubicBezTo>
                    <a:pt x="163" y="320"/>
                    <a:pt x="163" y="320"/>
                    <a:pt x="163" y="320"/>
                  </a:cubicBezTo>
                  <a:cubicBezTo>
                    <a:pt x="163" y="320"/>
                    <a:pt x="163" y="320"/>
                    <a:pt x="161" y="320"/>
                  </a:cubicBezTo>
                  <a:cubicBezTo>
                    <a:pt x="159" y="320"/>
                    <a:pt x="157" y="320"/>
                    <a:pt x="157" y="320"/>
                  </a:cubicBezTo>
                  <a:cubicBezTo>
                    <a:pt x="157" y="316"/>
                    <a:pt x="157" y="316"/>
                    <a:pt x="157" y="316"/>
                  </a:cubicBezTo>
                  <a:cubicBezTo>
                    <a:pt x="150" y="316"/>
                    <a:pt x="150" y="316"/>
                    <a:pt x="150" y="316"/>
                  </a:cubicBezTo>
                  <a:cubicBezTo>
                    <a:pt x="150" y="316"/>
                    <a:pt x="147" y="317"/>
                    <a:pt x="145" y="317"/>
                  </a:cubicBezTo>
                  <a:cubicBezTo>
                    <a:pt x="142" y="317"/>
                    <a:pt x="139" y="314"/>
                    <a:pt x="138" y="314"/>
                  </a:cubicBezTo>
                  <a:cubicBezTo>
                    <a:pt x="137" y="314"/>
                    <a:pt x="137" y="315"/>
                    <a:pt x="137" y="315"/>
                  </a:cubicBezTo>
                  <a:cubicBezTo>
                    <a:pt x="137" y="318"/>
                    <a:pt x="137" y="318"/>
                    <a:pt x="137" y="318"/>
                  </a:cubicBezTo>
                  <a:cubicBezTo>
                    <a:pt x="132" y="318"/>
                    <a:pt x="132" y="318"/>
                    <a:pt x="132" y="318"/>
                  </a:cubicBezTo>
                  <a:cubicBezTo>
                    <a:pt x="126" y="316"/>
                    <a:pt x="126" y="316"/>
                    <a:pt x="126" y="316"/>
                  </a:cubicBezTo>
                  <a:cubicBezTo>
                    <a:pt x="121" y="312"/>
                    <a:pt x="121" y="312"/>
                    <a:pt x="121" y="312"/>
                  </a:cubicBezTo>
                  <a:cubicBezTo>
                    <a:pt x="117" y="308"/>
                    <a:pt x="117" y="308"/>
                    <a:pt x="117" y="308"/>
                  </a:cubicBezTo>
                  <a:cubicBezTo>
                    <a:pt x="117" y="306"/>
                    <a:pt x="117" y="306"/>
                    <a:pt x="117" y="306"/>
                  </a:cubicBezTo>
                  <a:cubicBezTo>
                    <a:pt x="112" y="306"/>
                    <a:pt x="112" y="306"/>
                    <a:pt x="112" y="306"/>
                  </a:cubicBezTo>
                  <a:cubicBezTo>
                    <a:pt x="105" y="306"/>
                    <a:pt x="105" y="306"/>
                    <a:pt x="105" y="306"/>
                  </a:cubicBezTo>
                  <a:cubicBezTo>
                    <a:pt x="101" y="308"/>
                    <a:pt x="101" y="308"/>
                    <a:pt x="101" y="308"/>
                  </a:cubicBezTo>
                  <a:cubicBezTo>
                    <a:pt x="106" y="309"/>
                    <a:pt x="106" y="309"/>
                    <a:pt x="106" y="309"/>
                  </a:cubicBezTo>
                  <a:cubicBezTo>
                    <a:pt x="109" y="310"/>
                    <a:pt x="109" y="310"/>
                    <a:pt x="109" y="310"/>
                  </a:cubicBezTo>
                  <a:cubicBezTo>
                    <a:pt x="109" y="310"/>
                    <a:pt x="113" y="309"/>
                    <a:pt x="113" y="312"/>
                  </a:cubicBezTo>
                  <a:cubicBezTo>
                    <a:pt x="113" y="314"/>
                    <a:pt x="111" y="314"/>
                    <a:pt x="113" y="316"/>
                  </a:cubicBezTo>
                  <a:cubicBezTo>
                    <a:pt x="114" y="318"/>
                    <a:pt x="118" y="320"/>
                    <a:pt x="118" y="320"/>
                  </a:cubicBezTo>
                  <a:cubicBezTo>
                    <a:pt x="118" y="320"/>
                    <a:pt x="120" y="320"/>
                    <a:pt x="121" y="320"/>
                  </a:cubicBezTo>
                  <a:cubicBezTo>
                    <a:pt x="122" y="320"/>
                    <a:pt x="123" y="320"/>
                    <a:pt x="123" y="320"/>
                  </a:cubicBezTo>
                  <a:cubicBezTo>
                    <a:pt x="125" y="323"/>
                    <a:pt x="125" y="323"/>
                    <a:pt x="125" y="323"/>
                  </a:cubicBezTo>
                  <a:cubicBezTo>
                    <a:pt x="125" y="323"/>
                    <a:pt x="124" y="324"/>
                    <a:pt x="126" y="324"/>
                  </a:cubicBezTo>
                  <a:cubicBezTo>
                    <a:pt x="127" y="324"/>
                    <a:pt x="132" y="324"/>
                    <a:pt x="132" y="324"/>
                  </a:cubicBezTo>
                  <a:cubicBezTo>
                    <a:pt x="137" y="326"/>
                    <a:pt x="137" y="326"/>
                    <a:pt x="137" y="326"/>
                  </a:cubicBezTo>
                  <a:cubicBezTo>
                    <a:pt x="137" y="329"/>
                    <a:pt x="137" y="329"/>
                    <a:pt x="137" y="329"/>
                  </a:cubicBezTo>
                  <a:cubicBezTo>
                    <a:pt x="137" y="329"/>
                    <a:pt x="136" y="331"/>
                    <a:pt x="138" y="331"/>
                  </a:cubicBezTo>
                  <a:cubicBezTo>
                    <a:pt x="139" y="332"/>
                    <a:pt x="143" y="331"/>
                    <a:pt x="143" y="331"/>
                  </a:cubicBezTo>
                  <a:cubicBezTo>
                    <a:pt x="143" y="331"/>
                    <a:pt x="142" y="330"/>
                    <a:pt x="144" y="331"/>
                  </a:cubicBezTo>
                  <a:cubicBezTo>
                    <a:pt x="145" y="332"/>
                    <a:pt x="146" y="333"/>
                    <a:pt x="146" y="333"/>
                  </a:cubicBezTo>
                  <a:cubicBezTo>
                    <a:pt x="146" y="333"/>
                    <a:pt x="147" y="335"/>
                    <a:pt x="147" y="336"/>
                  </a:cubicBezTo>
                  <a:cubicBezTo>
                    <a:pt x="147" y="337"/>
                    <a:pt x="148" y="339"/>
                    <a:pt x="148" y="339"/>
                  </a:cubicBezTo>
                  <a:cubicBezTo>
                    <a:pt x="148" y="339"/>
                    <a:pt x="145" y="340"/>
                    <a:pt x="150" y="340"/>
                  </a:cubicBezTo>
                  <a:cubicBezTo>
                    <a:pt x="155" y="340"/>
                    <a:pt x="155" y="340"/>
                    <a:pt x="155" y="340"/>
                  </a:cubicBezTo>
                  <a:cubicBezTo>
                    <a:pt x="159" y="340"/>
                    <a:pt x="159" y="340"/>
                    <a:pt x="159" y="340"/>
                  </a:cubicBezTo>
                  <a:cubicBezTo>
                    <a:pt x="163" y="341"/>
                    <a:pt x="163" y="341"/>
                    <a:pt x="163" y="341"/>
                  </a:cubicBezTo>
                  <a:cubicBezTo>
                    <a:pt x="170" y="344"/>
                    <a:pt x="170" y="344"/>
                    <a:pt x="170" y="344"/>
                  </a:cubicBezTo>
                  <a:cubicBezTo>
                    <a:pt x="177" y="348"/>
                    <a:pt x="177" y="348"/>
                    <a:pt x="177" y="348"/>
                  </a:cubicBezTo>
                  <a:cubicBezTo>
                    <a:pt x="177" y="348"/>
                    <a:pt x="176" y="351"/>
                    <a:pt x="178" y="351"/>
                  </a:cubicBezTo>
                  <a:cubicBezTo>
                    <a:pt x="179" y="351"/>
                    <a:pt x="183" y="351"/>
                    <a:pt x="183" y="351"/>
                  </a:cubicBezTo>
                  <a:cubicBezTo>
                    <a:pt x="186" y="359"/>
                    <a:pt x="186" y="359"/>
                    <a:pt x="186" y="359"/>
                  </a:cubicBezTo>
                  <a:cubicBezTo>
                    <a:pt x="181" y="359"/>
                    <a:pt x="181" y="359"/>
                    <a:pt x="181" y="359"/>
                  </a:cubicBezTo>
                  <a:cubicBezTo>
                    <a:pt x="184" y="367"/>
                    <a:pt x="184" y="367"/>
                    <a:pt x="184" y="367"/>
                  </a:cubicBezTo>
                  <a:cubicBezTo>
                    <a:pt x="186" y="371"/>
                    <a:pt x="186" y="371"/>
                    <a:pt x="186" y="371"/>
                  </a:cubicBezTo>
                  <a:cubicBezTo>
                    <a:pt x="185" y="376"/>
                    <a:pt x="185" y="376"/>
                    <a:pt x="185" y="376"/>
                  </a:cubicBezTo>
                  <a:cubicBezTo>
                    <a:pt x="182" y="379"/>
                    <a:pt x="182" y="379"/>
                    <a:pt x="182" y="379"/>
                  </a:cubicBezTo>
                  <a:cubicBezTo>
                    <a:pt x="182" y="379"/>
                    <a:pt x="182" y="381"/>
                    <a:pt x="182" y="381"/>
                  </a:cubicBezTo>
                  <a:cubicBezTo>
                    <a:pt x="182" y="382"/>
                    <a:pt x="184" y="382"/>
                    <a:pt x="184" y="382"/>
                  </a:cubicBezTo>
                  <a:cubicBezTo>
                    <a:pt x="184" y="382"/>
                    <a:pt x="186" y="384"/>
                    <a:pt x="186" y="385"/>
                  </a:cubicBezTo>
                  <a:cubicBezTo>
                    <a:pt x="186" y="386"/>
                    <a:pt x="189" y="387"/>
                    <a:pt x="189" y="388"/>
                  </a:cubicBezTo>
                  <a:cubicBezTo>
                    <a:pt x="190" y="389"/>
                    <a:pt x="193" y="392"/>
                    <a:pt x="193" y="392"/>
                  </a:cubicBezTo>
                  <a:cubicBezTo>
                    <a:pt x="194" y="394"/>
                    <a:pt x="194" y="394"/>
                    <a:pt x="194" y="394"/>
                  </a:cubicBezTo>
                  <a:cubicBezTo>
                    <a:pt x="198" y="396"/>
                    <a:pt x="198" y="396"/>
                    <a:pt x="198" y="396"/>
                  </a:cubicBezTo>
                  <a:cubicBezTo>
                    <a:pt x="198" y="396"/>
                    <a:pt x="198" y="396"/>
                    <a:pt x="198" y="397"/>
                  </a:cubicBezTo>
                  <a:cubicBezTo>
                    <a:pt x="198" y="399"/>
                    <a:pt x="200" y="401"/>
                    <a:pt x="200" y="401"/>
                  </a:cubicBezTo>
                  <a:cubicBezTo>
                    <a:pt x="204" y="404"/>
                    <a:pt x="204" y="404"/>
                    <a:pt x="204" y="404"/>
                  </a:cubicBezTo>
                  <a:cubicBezTo>
                    <a:pt x="204" y="404"/>
                    <a:pt x="204" y="403"/>
                    <a:pt x="204" y="405"/>
                  </a:cubicBezTo>
                  <a:cubicBezTo>
                    <a:pt x="204" y="407"/>
                    <a:pt x="204" y="410"/>
                    <a:pt x="204" y="410"/>
                  </a:cubicBezTo>
                  <a:cubicBezTo>
                    <a:pt x="208" y="410"/>
                    <a:pt x="208" y="410"/>
                    <a:pt x="208" y="410"/>
                  </a:cubicBezTo>
                  <a:cubicBezTo>
                    <a:pt x="207" y="414"/>
                    <a:pt x="207" y="414"/>
                    <a:pt x="207" y="414"/>
                  </a:cubicBezTo>
                  <a:cubicBezTo>
                    <a:pt x="207" y="414"/>
                    <a:pt x="205" y="414"/>
                    <a:pt x="207" y="417"/>
                  </a:cubicBezTo>
                  <a:cubicBezTo>
                    <a:pt x="209" y="419"/>
                    <a:pt x="209" y="421"/>
                    <a:pt x="209" y="421"/>
                  </a:cubicBezTo>
                  <a:cubicBezTo>
                    <a:pt x="216" y="426"/>
                    <a:pt x="216" y="426"/>
                    <a:pt x="216" y="426"/>
                  </a:cubicBezTo>
                  <a:cubicBezTo>
                    <a:pt x="220" y="426"/>
                    <a:pt x="220" y="426"/>
                    <a:pt x="220" y="426"/>
                  </a:cubicBezTo>
                  <a:cubicBezTo>
                    <a:pt x="224" y="425"/>
                    <a:pt x="224" y="425"/>
                    <a:pt x="224" y="425"/>
                  </a:cubicBezTo>
                  <a:cubicBezTo>
                    <a:pt x="226" y="421"/>
                    <a:pt x="226" y="421"/>
                    <a:pt x="226" y="421"/>
                  </a:cubicBezTo>
                  <a:cubicBezTo>
                    <a:pt x="226" y="421"/>
                    <a:pt x="229" y="421"/>
                    <a:pt x="232" y="422"/>
                  </a:cubicBezTo>
                  <a:cubicBezTo>
                    <a:pt x="234" y="423"/>
                    <a:pt x="238" y="422"/>
                    <a:pt x="238" y="422"/>
                  </a:cubicBezTo>
                  <a:cubicBezTo>
                    <a:pt x="238" y="422"/>
                    <a:pt x="238" y="422"/>
                    <a:pt x="238" y="424"/>
                  </a:cubicBezTo>
                  <a:cubicBezTo>
                    <a:pt x="239" y="426"/>
                    <a:pt x="241" y="425"/>
                    <a:pt x="241" y="425"/>
                  </a:cubicBezTo>
                  <a:cubicBezTo>
                    <a:pt x="241" y="425"/>
                    <a:pt x="244" y="425"/>
                    <a:pt x="244" y="426"/>
                  </a:cubicBezTo>
                  <a:cubicBezTo>
                    <a:pt x="244" y="427"/>
                    <a:pt x="246" y="428"/>
                    <a:pt x="247" y="430"/>
                  </a:cubicBezTo>
                  <a:cubicBezTo>
                    <a:pt x="248" y="432"/>
                    <a:pt x="248" y="431"/>
                    <a:pt x="249" y="432"/>
                  </a:cubicBezTo>
                  <a:cubicBezTo>
                    <a:pt x="249" y="433"/>
                    <a:pt x="245" y="434"/>
                    <a:pt x="250" y="434"/>
                  </a:cubicBezTo>
                  <a:cubicBezTo>
                    <a:pt x="254" y="435"/>
                    <a:pt x="264" y="436"/>
                    <a:pt x="264" y="436"/>
                  </a:cubicBezTo>
                  <a:cubicBezTo>
                    <a:pt x="264" y="436"/>
                    <a:pt x="270" y="434"/>
                    <a:pt x="273" y="434"/>
                  </a:cubicBezTo>
                  <a:cubicBezTo>
                    <a:pt x="276" y="434"/>
                    <a:pt x="276" y="435"/>
                    <a:pt x="276" y="435"/>
                  </a:cubicBezTo>
                  <a:cubicBezTo>
                    <a:pt x="279" y="435"/>
                    <a:pt x="279" y="435"/>
                    <a:pt x="279" y="435"/>
                  </a:cubicBezTo>
                  <a:cubicBezTo>
                    <a:pt x="279" y="435"/>
                    <a:pt x="281" y="434"/>
                    <a:pt x="281" y="433"/>
                  </a:cubicBezTo>
                  <a:cubicBezTo>
                    <a:pt x="281" y="432"/>
                    <a:pt x="282" y="429"/>
                    <a:pt x="282" y="429"/>
                  </a:cubicBezTo>
                  <a:cubicBezTo>
                    <a:pt x="282" y="429"/>
                    <a:pt x="281" y="427"/>
                    <a:pt x="283" y="427"/>
                  </a:cubicBezTo>
                  <a:cubicBezTo>
                    <a:pt x="285" y="427"/>
                    <a:pt x="286" y="426"/>
                    <a:pt x="286" y="426"/>
                  </a:cubicBezTo>
                  <a:cubicBezTo>
                    <a:pt x="289" y="424"/>
                    <a:pt x="289" y="424"/>
                    <a:pt x="289" y="424"/>
                  </a:cubicBezTo>
                  <a:cubicBezTo>
                    <a:pt x="288" y="416"/>
                    <a:pt x="288" y="416"/>
                    <a:pt x="288" y="416"/>
                  </a:cubicBezTo>
                  <a:cubicBezTo>
                    <a:pt x="288" y="416"/>
                    <a:pt x="288" y="413"/>
                    <a:pt x="287" y="412"/>
                  </a:cubicBezTo>
                  <a:cubicBezTo>
                    <a:pt x="285" y="411"/>
                    <a:pt x="282" y="408"/>
                    <a:pt x="282" y="408"/>
                  </a:cubicBezTo>
                  <a:cubicBezTo>
                    <a:pt x="281" y="405"/>
                    <a:pt x="281" y="405"/>
                    <a:pt x="281" y="405"/>
                  </a:cubicBezTo>
                  <a:cubicBezTo>
                    <a:pt x="277" y="402"/>
                    <a:pt x="277" y="402"/>
                    <a:pt x="277" y="402"/>
                  </a:cubicBezTo>
                  <a:cubicBezTo>
                    <a:pt x="277" y="402"/>
                    <a:pt x="276" y="400"/>
                    <a:pt x="275" y="400"/>
                  </a:cubicBezTo>
                  <a:cubicBezTo>
                    <a:pt x="274" y="401"/>
                    <a:pt x="275" y="401"/>
                    <a:pt x="273" y="404"/>
                  </a:cubicBezTo>
                  <a:cubicBezTo>
                    <a:pt x="271" y="406"/>
                    <a:pt x="268" y="407"/>
                    <a:pt x="268" y="407"/>
                  </a:cubicBezTo>
                  <a:cubicBezTo>
                    <a:pt x="262" y="409"/>
                    <a:pt x="262" y="409"/>
                    <a:pt x="262" y="409"/>
                  </a:cubicBezTo>
                  <a:cubicBezTo>
                    <a:pt x="262" y="409"/>
                    <a:pt x="258" y="407"/>
                    <a:pt x="257" y="405"/>
                  </a:cubicBezTo>
                  <a:cubicBezTo>
                    <a:pt x="256" y="404"/>
                    <a:pt x="249" y="398"/>
                    <a:pt x="249" y="398"/>
                  </a:cubicBezTo>
                  <a:cubicBezTo>
                    <a:pt x="249" y="398"/>
                    <a:pt x="245" y="395"/>
                    <a:pt x="244" y="395"/>
                  </a:cubicBezTo>
                  <a:cubicBezTo>
                    <a:pt x="242" y="395"/>
                    <a:pt x="240" y="395"/>
                    <a:pt x="240" y="395"/>
                  </a:cubicBezTo>
                  <a:cubicBezTo>
                    <a:pt x="237" y="390"/>
                    <a:pt x="237" y="390"/>
                    <a:pt x="237" y="390"/>
                  </a:cubicBezTo>
                  <a:cubicBezTo>
                    <a:pt x="236" y="389"/>
                    <a:pt x="236" y="389"/>
                    <a:pt x="236" y="389"/>
                  </a:cubicBezTo>
                  <a:cubicBezTo>
                    <a:pt x="236" y="389"/>
                    <a:pt x="233" y="386"/>
                    <a:pt x="235" y="386"/>
                  </a:cubicBezTo>
                  <a:cubicBezTo>
                    <a:pt x="238" y="386"/>
                    <a:pt x="239" y="383"/>
                    <a:pt x="239" y="383"/>
                  </a:cubicBezTo>
                  <a:cubicBezTo>
                    <a:pt x="239" y="380"/>
                    <a:pt x="239" y="380"/>
                    <a:pt x="239" y="380"/>
                  </a:cubicBezTo>
                  <a:cubicBezTo>
                    <a:pt x="239" y="378"/>
                    <a:pt x="239" y="378"/>
                    <a:pt x="239" y="378"/>
                  </a:cubicBezTo>
                  <a:cubicBezTo>
                    <a:pt x="238" y="373"/>
                    <a:pt x="238" y="373"/>
                    <a:pt x="238" y="373"/>
                  </a:cubicBezTo>
                  <a:cubicBezTo>
                    <a:pt x="238" y="373"/>
                    <a:pt x="237" y="368"/>
                    <a:pt x="238" y="367"/>
                  </a:cubicBezTo>
                  <a:cubicBezTo>
                    <a:pt x="240" y="367"/>
                    <a:pt x="246" y="366"/>
                    <a:pt x="246" y="366"/>
                  </a:cubicBezTo>
                  <a:cubicBezTo>
                    <a:pt x="246" y="366"/>
                    <a:pt x="249" y="367"/>
                    <a:pt x="252" y="368"/>
                  </a:cubicBezTo>
                  <a:cubicBezTo>
                    <a:pt x="254" y="368"/>
                    <a:pt x="256" y="369"/>
                    <a:pt x="256" y="369"/>
                  </a:cubicBezTo>
                  <a:cubicBezTo>
                    <a:pt x="256" y="369"/>
                    <a:pt x="262" y="372"/>
                    <a:pt x="263" y="373"/>
                  </a:cubicBezTo>
                  <a:cubicBezTo>
                    <a:pt x="263" y="374"/>
                    <a:pt x="265" y="375"/>
                    <a:pt x="267" y="376"/>
                  </a:cubicBezTo>
                  <a:cubicBezTo>
                    <a:pt x="270" y="378"/>
                    <a:pt x="276" y="376"/>
                    <a:pt x="276" y="376"/>
                  </a:cubicBezTo>
                  <a:cubicBezTo>
                    <a:pt x="276" y="376"/>
                    <a:pt x="279" y="375"/>
                    <a:pt x="281" y="375"/>
                  </a:cubicBezTo>
                  <a:cubicBezTo>
                    <a:pt x="282" y="375"/>
                    <a:pt x="291" y="375"/>
                    <a:pt x="291" y="375"/>
                  </a:cubicBezTo>
                  <a:cubicBezTo>
                    <a:pt x="291" y="375"/>
                    <a:pt x="295" y="375"/>
                    <a:pt x="296" y="375"/>
                  </a:cubicBezTo>
                  <a:cubicBezTo>
                    <a:pt x="297" y="375"/>
                    <a:pt x="301" y="375"/>
                    <a:pt x="301" y="375"/>
                  </a:cubicBezTo>
                  <a:cubicBezTo>
                    <a:pt x="309" y="377"/>
                    <a:pt x="309" y="377"/>
                    <a:pt x="309" y="377"/>
                  </a:cubicBezTo>
                  <a:cubicBezTo>
                    <a:pt x="315" y="374"/>
                    <a:pt x="315" y="374"/>
                    <a:pt x="315" y="374"/>
                  </a:cubicBezTo>
                  <a:cubicBezTo>
                    <a:pt x="315" y="374"/>
                    <a:pt x="315" y="369"/>
                    <a:pt x="317" y="369"/>
                  </a:cubicBezTo>
                  <a:cubicBezTo>
                    <a:pt x="318" y="369"/>
                    <a:pt x="320" y="369"/>
                    <a:pt x="322" y="369"/>
                  </a:cubicBezTo>
                  <a:cubicBezTo>
                    <a:pt x="324" y="370"/>
                    <a:pt x="330" y="368"/>
                    <a:pt x="330" y="368"/>
                  </a:cubicBezTo>
                  <a:cubicBezTo>
                    <a:pt x="324" y="360"/>
                    <a:pt x="324" y="360"/>
                    <a:pt x="324" y="360"/>
                  </a:cubicBezTo>
                  <a:cubicBezTo>
                    <a:pt x="324" y="360"/>
                    <a:pt x="324" y="360"/>
                    <a:pt x="322" y="356"/>
                  </a:cubicBezTo>
                  <a:cubicBezTo>
                    <a:pt x="321" y="352"/>
                    <a:pt x="318" y="348"/>
                    <a:pt x="318" y="348"/>
                  </a:cubicBezTo>
                  <a:cubicBezTo>
                    <a:pt x="318" y="348"/>
                    <a:pt x="314" y="347"/>
                    <a:pt x="311" y="346"/>
                  </a:cubicBezTo>
                  <a:cubicBezTo>
                    <a:pt x="308" y="345"/>
                    <a:pt x="310" y="346"/>
                    <a:pt x="308" y="344"/>
                  </a:cubicBezTo>
                  <a:cubicBezTo>
                    <a:pt x="306" y="343"/>
                    <a:pt x="297" y="338"/>
                    <a:pt x="297" y="338"/>
                  </a:cubicBezTo>
                  <a:cubicBezTo>
                    <a:pt x="297" y="338"/>
                    <a:pt x="293" y="337"/>
                    <a:pt x="292" y="335"/>
                  </a:cubicBezTo>
                  <a:cubicBezTo>
                    <a:pt x="291" y="332"/>
                    <a:pt x="292" y="323"/>
                    <a:pt x="292" y="323"/>
                  </a:cubicBezTo>
                  <a:cubicBezTo>
                    <a:pt x="293" y="318"/>
                    <a:pt x="293" y="318"/>
                    <a:pt x="293" y="318"/>
                  </a:cubicBezTo>
                  <a:cubicBezTo>
                    <a:pt x="298" y="308"/>
                    <a:pt x="298" y="308"/>
                    <a:pt x="298" y="308"/>
                  </a:cubicBezTo>
                  <a:cubicBezTo>
                    <a:pt x="300" y="299"/>
                    <a:pt x="300" y="299"/>
                    <a:pt x="300" y="299"/>
                  </a:cubicBezTo>
                  <a:cubicBezTo>
                    <a:pt x="310" y="287"/>
                    <a:pt x="310" y="287"/>
                    <a:pt x="310" y="287"/>
                  </a:cubicBezTo>
                  <a:cubicBezTo>
                    <a:pt x="313" y="278"/>
                    <a:pt x="313" y="278"/>
                    <a:pt x="313" y="278"/>
                  </a:cubicBezTo>
                  <a:cubicBezTo>
                    <a:pt x="315" y="269"/>
                    <a:pt x="315" y="269"/>
                    <a:pt x="315" y="269"/>
                  </a:cubicBezTo>
                  <a:cubicBezTo>
                    <a:pt x="315" y="260"/>
                    <a:pt x="315" y="260"/>
                    <a:pt x="315" y="260"/>
                  </a:cubicBezTo>
                  <a:cubicBezTo>
                    <a:pt x="315" y="253"/>
                    <a:pt x="315" y="253"/>
                    <a:pt x="315" y="253"/>
                  </a:cubicBezTo>
                  <a:cubicBezTo>
                    <a:pt x="328" y="253"/>
                    <a:pt x="328" y="253"/>
                    <a:pt x="328" y="253"/>
                  </a:cubicBezTo>
                  <a:cubicBezTo>
                    <a:pt x="328" y="256"/>
                    <a:pt x="328" y="256"/>
                    <a:pt x="328" y="256"/>
                  </a:cubicBezTo>
                  <a:cubicBezTo>
                    <a:pt x="328" y="256"/>
                    <a:pt x="330" y="252"/>
                    <a:pt x="331" y="252"/>
                  </a:cubicBezTo>
                  <a:cubicBezTo>
                    <a:pt x="332" y="252"/>
                    <a:pt x="340" y="247"/>
                    <a:pt x="340" y="247"/>
                  </a:cubicBezTo>
                  <a:cubicBezTo>
                    <a:pt x="343" y="249"/>
                    <a:pt x="343" y="249"/>
                    <a:pt x="343" y="249"/>
                  </a:cubicBezTo>
                  <a:cubicBezTo>
                    <a:pt x="351" y="251"/>
                    <a:pt x="351" y="251"/>
                    <a:pt x="351" y="251"/>
                  </a:cubicBezTo>
                  <a:cubicBezTo>
                    <a:pt x="351" y="251"/>
                    <a:pt x="354" y="252"/>
                    <a:pt x="353" y="254"/>
                  </a:cubicBezTo>
                  <a:cubicBezTo>
                    <a:pt x="352" y="256"/>
                    <a:pt x="352" y="256"/>
                    <a:pt x="353" y="256"/>
                  </a:cubicBezTo>
                  <a:cubicBezTo>
                    <a:pt x="354" y="256"/>
                    <a:pt x="358" y="253"/>
                    <a:pt x="358" y="253"/>
                  </a:cubicBezTo>
                  <a:cubicBezTo>
                    <a:pt x="365" y="256"/>
                    <a:pt x="365" y="256"/>
                    <a:pt x="365" y="256"/>
                  </a:cubicBezTo>
                  <a:cubicBezTo>
                    <a:pt x="359" y="249"/>
                    <a:pt x="359" y="249"/>
                    <a:pt x="359" y="249"/>
                  </a:cubicBezTo>
                  <a:cubicBezTo>
                    <a:pt x="359" y="249"/>
                    <a:pt x="358" y="244"/>
                    <a:pt x="358" y="242"/>
                  </a:cubicBezTo>
                  <a:cubicBezTo>
                    <a:pt x="358" y="240"/>
                    <a:pt x="357" y="232"/>
                    <a:pt x="357" y="232"/>
                  </a:cubicBezTo>
                  <a:cubicBezTo>
                    <a:pt x="356" y="226"/>
                    <a:pt x="356" y="226"/>
                    <a:pt x="356" y="226"/>
                  </a:cubicBezTo>
                  <a:cubicBezTo>
                    <a:pt x="354" y="221"/>
                    <a:pt x="354" y="221"/>
                    <a:pt x="354" y="221"/>
                  </a:cubicBezTo>
                  <a:cubicBezTo>
                    <a:pt x="351" y="218"/>
                    <a:pt x="351" y="218"/>
                    <a:pt x="351" y="218"/>
                  </a:cubicBezTo>
                  <a:cubicBezTo>
                    <a:pt x="350" y="213"/>
                    <a:pt x="350" y="213"/>
                    <a:pt x="350" y="213"/>
                  </a:cubicBezTo>
                  <a:cubicBezTo>
                    <a:pt x="348" y="209"/>
                    <a:pt x="348" y="209"/>
                    <a:pt x="348" y="209"/>
                  </a:cubicBezTo>
                  <a:cubicBezTo>
                    <a:pt x="341" y="205"/>
                    <a:pt x="341" y="205"/>
                    <a:pt x="341" y="205"/>
                  </a:cubicBezTo>
                  <a:cubicBezTo>
                    <a:pt x="336" y="204"/>
                    <a:pt x="336" y="204"/>
                    <a:pt x="336" y="204"/>
                  </a:cubicBezTo>
                  <a:cubicBezTo>
                    <a:pt x="332" y="205"/>
                    <a:pt x="332" y="205"/>
                    <a:pt x="332" y="205"/>
                  </a:cubicBezTo>
                  <a:cubicBezTo>
                    <a:pt x="328" y="205"/>
                    <a:pt x="328" y="205"/>
                    <a:pt x="328" y="205"/>
                  </a:cubicBezTo>
                  <a:cubicBezTo>
                    <a:pt x="325" y="200"/>
                    <a:pt x="325" y="200"/>
                    <a:pt x="325" y="200"/>
                  </a:cubicBezTo>
                  <a:cubicBezTo>
                    <a:pt x="325" y="200"/>
                    <a:pt x="324" y="193"/>
                    <a:pt x="324" y="192"/>
                  </a:cubicBezTo>
                  <a:cubicBezTo>
                    <a:pt x="324" y="191"/>
                    <a:pt x="322" y="184"/>
                    <a:pt x="322" y="184"/>
                  </a:cubicBezTo>
                  <a:cubicBezTo>
                    <a:pt x="321" y="176"/>
                    <a:pt x="321" y="176"/>
                    <a:pt x="321" y="176"/>
                  </a:cubicBezTo>
                  <a:cubicBezTo>
                    <a:pt x="318" y="168"/>
                    <a:pt x="318" y="168"/>
                    <a:pt x="318" y="168"/>
                  </a:cubicBezTo>
                  <a:cubicBezTo>
                    <a:pt x="318" y="168"/>
                    <a:pt x="316" y="163"/>
                    <a:pt x="315" y="161"/>
                  </a:cubicBezTo>
                  <a:cubicBezTo>
                    <a:pt x="314" y="159"/>
                    <a:pt x="312" y="155"/>
                    <a:pt x="312" y="155"/>
                  </a:cubicBezTo>
                  <a:cubicBezTo>
                    <a:pt x="310" y="148"/>
                    <a:pt x="310" y="148"/>
                    <a:pt x="310" y="148"/>
                  </a:cubicBezTo>
                  <a:cubicBezTo>
                    <a:pt x="302" y="146"/>
                    <a:pt x="302" y="146"/>
                    <a:pt x="302" y="146"/>
                  </a:cubicBezTo>
                  <a:cubicBezTo>
                    <a:pt x="289" y="142"/>
                    <a:pt x="289" y="142"/>
                    <a:pt x="289" y="142"/>
                  </a:cubicBezTo>
                  <a:cubicBezTo>
                    <a:pt x="282" y="139"/>
                    <a:pt x="282" y="139"/>
                    <a:pt x="282" y="139"/>
                  </a:cubicBezTo>
                  <a:cubicBezTo>
                    <a:pt x="283" y="136"/>
                    <a:pt x="283" y="136"/>
                    <a:pt x="283" y="136"/>
                  </a:cubicBezTo>
                  <a:cubicBezTo>
                    <a:pt x="287" y="135"/>
                    <a:pt x="287" y="135"/>
                    <a:pt x="287" y="135"/>
                  </a:cubicBezTo>
                  <a:cubicBezTo>
                    <a:pt x="287" y="135"/>
                    <a:pt x="289" y="135"/>
                    <a:pt x="291" y="135"/>
                  </a:cubicBezTo>
                  <a:cubicBezTo>
                    <a:pt x="294" y="135"/>
                    <a:pt x="296" y="135"/>
                    <a:pt x="298" y="135"/>
                  </a:cubicBezTo>
                  <a:cubicBezTo>
                    <a:pt x="300" y="135"/>
                    <a:pt x="303" y="135"/>
                    <a:pt x="303" y="135"/>
                  </a:cubicBezTo>
                  <a:cubicBezTo>
                    <a:pt x="307" y="130"/>
                    <a:pt x="307" y="130"/>
                    <a:pt x="307" y="130"/>
                  </a:cubicBezTo>
                  <a:cubicBezTo>
                    <a:pt x="322" y="122"/>
                    <a:pt x="322" y="122"/>
                    <a:pt x="322" y="122"/>
                  </a:cubicBezTo>
                  <a:cubicBezTo>
                    <a:pt x="329" y="121"/>
                    <a:pt x="329" y="121"/>
                    <a:pt x="329" y="121"/>
                  </a:cubicBezTo>
                  <a:cubicBezTo>
                    <a:pt x="336" y="121"/>
                    <a:pt x="336" y="121"/>
                    <a:pt x="336" y="121"/>
                  </a:cubicBezTo>
                  <a:cubicBezTo>
                    <a:pt x="336" y="121"/>
                    <a:pt x="336" y="125"/>
                    <a:pt x="338" y="126"/>
                  </a:cubicBezTo>
                  <a:cubicBezTo>
                    <a:pt x="340" y="127"/>
                    <a:pt x="341" y="127"/>
                    <a:pt x="342" y="128"/>
                  </a:cubicBezTo>
                  <a:cubicBezTo>
                    <a:pt x="344" y="128"/>
                    <a:pt x="350" y="129"/>
                    <a:pt x="350" y="129"/>
                  </a:cubicBezTo>
                  <a:cubicBezTo>
                    <a:pt x="354" y="131"/>
                    <a:pt x="354" y="131"/>
                    <a:pt x="354" y="131"/>
                  </a:cubicBezTo>
                  <a:cubicBezTo>
                    <a:pt x="358" y="137"/>
                    <a:pt x="358" y="137"/>
                    <a:pt x="358" y="137"/>
                  </a:cubicBezTo>
                  <a:cubicBezTo>
                    <a:pt x="365" y="141"/>
                    <a:pt x="365" y="141"/>
                    <a:pt x="365" y="141"/>
                  </a:cubicBezTo>
                  <a:cubicBezTo>
                    <a:pt x="365" y="141"/>
                    <a:pt x="366" y="144"/>
                    <a:pt x="365" y="145"/>
                  </a:cubicBezTo>
                  <a:cubicBezTo>
                    <a:pt x="364" y="146"/>
                    <a:pt x="365" y="149"/>
                    <a:pt x="361" y="151"/>
                  </a:cubicBezTo>
                  <a:cubicBezTo>
                    <a:pt x="357" y="153"/>
                    <a:pt x="352" y="157"/>
                    <a:pt x="351" y="157"/>
                  </a:cubicBezTo>
                  <a:cubicBezTo>
                    <a:pt x="350" y="158"/>
                    <a:pt x="347" y="162"/>
                    <a:pt x="347" y="162"/>
                  </a:cubicBezTo>
                  <a:cubicBezTo>
                    <a:pt x="345" y="166"/>
                    <a:pt x="345" y="166"/>
                    <a:pt x="345" y="166"/>
                  </a:cubicBezTo>
                  <a:cubicBezTo>
                    <a:pt x="346" y="169"/>
                    <a:pt x="346" y="169"/>
                    <a:pt x="346" y="169"/>
                  </a:cubicBezTo>
                  <a:cubicBezTo>
                    <a:pt x="346" y="169"/>
                    <a:pt x="346" y="170"/>
                    <a:pt x="346" y="171"/>
                  </a:cubicBezTo>
                  <a:cubicBezTo>
                    <a:pt x="345" y="173"/>
                    <a:pt x="344" y="176"/>
                    <a:pt x="344" y="176"/>
                  </a:cubicBezTo>
                  <a:cubicBezTo>
                    <a:pt x="345" y="181"/>
                    <a:pt x="345" y="181"/>
                    <a:pt x="345" y="181"/>
                  </a:cubicBezTo>
                  <a:cubicBezTo>
                    <a:pt x="345" y="181"/>
                    <a:pt x="346" y="183"/>
                    <a:pt x="347" y="185"/>
                  </a:cubicBezTo>
                  <a:cubicBezTo>
                    <a:pt x="347" y="186"/>
                    <a:pt x="356" y="188"/>
                    <a:pt x="356" y="188"/>
                  </a:cubicBezTo>
                  <a:cubicBezTo>
                    <a:pt x="365" y="189"/>
                    <a:pt x="365" y="189"/>
                    <a:pt x="365" y="189"/>
                  </a:cubicBezTo>
                  <a:cubicBezTo>
                    <a:pt x="372" y="196"/>
                    <a:pt x="372" y="196"/>
                    <a:pt x="372" y="196"/>
                  </a:cubicBezTo>
                  <a:cubicBezTo>
                    <a:pt x="378" y="199"/>
                    <a:pt x="378" y="199"/>
                    <a:pt x="378" y="199"/>
                  </a:cubicBezTo>
                  <a:cubicBezTo>
                    <a:pt x="385" y="198"/>
                    <a:pt x="385" y="198"/>
                    <a:pt x="385" y="198"/>
                  </a:cubicBezTo>
                  <a:cubicBezTo>
                    <a:pt x="392" y="193"/>
                    <a:pt x="392" y="193"/>
                    <a:pt x="392" y="193"/>
                  </a:cubicBezTo>
                  <a:cubicBezTo>
                    <a:pt x="397" y="190"/>
                    <a:pt x="397" y="190"/>
                    <a:pt x="397" y="190"/>
                  </a:cubicBezTo>
                  <a:cubicBezTo>
                    <a:pt x="397" y="190"/>
                    <a:pt x="400" y="186"/>
                    <a:pt x="401" y="185"/>
                  </a:cubicBezTo>
                  <a:cubicBezTo>
                    <a:pt x="402" y="184"/>
                    <a:pt x="405" y="181"/>
                    <a:pt x="405" y="181"/>
                  </a:cubicBezTo>
                  <a:cubicBezTo>
                    <a:pt x="405" y="181"/>
                    <a:pt x="407" y="179"/>
                    <a:pt x="407" y="178"/>
                  </a:cubicBezTo>
                  <a:cubicBezTo>
                    <a:pt x="407" y="177"/>
                    <a:pt x="406" y="169"/>
                    <a:pt x="406" y="169"/>
                  </a:cubicBezTo>
                  <a:cubicBezTo>
                    <a:pt x="404" y="163"/>
                    <a:pt x="404" y="163"/>
                    <a:pt x="404" y="163"/>
                  </a:cubicBezTo>
                  <a:cubicBezTo>
                    <a:pt x="401" y="156"/>
                    <a:pt x="401" y="156"/>
                    <a:pt x="401" y="156"/>
                  </a:cubicBezTo>
                  <a:cubicBezTo>
                    <a:pt x="401" y="156"/>
                    <a:pt x="399" y="153"/>
                    <a:pt x="399" y="151"/>
                  </a:cubicBezTo>
                  <a:cubicBezTo>
                    <a:pt x="399" y="150"/>
                    <a:pt x="398" y="146"/>
                    <a:pt x="398" y="146"/>
                  </a:cubicBezTo>
                  <a:cubicBezTo>
                    <a:pt x="394" y="142"/>
                    <a:pt x="394" y="142"/>
                    <a:pt x="394" y="142"/>
                  </a:cubicBezTo>
                  <a:cubicBezTo>
                    <a:pt x="396" y="138"/>
                    <a:pt x="396" y="138"/>
                    <a:pt x="396" y="138"/>
                  </a:cubicBezTo>
                  <a:cubicBezTo>
                    <a:pt x="398" y="135"/>
                    <a:pt x="398" y="135"/>
                    <a:pt x="398" y="135"/>
                  </a:cubicBezTo>
                  <a:cubicBezTo>
                    <a:pt x="403" y="129"/>
                    <a:pt x="403" y="129"/>
                    <a:pt x="403" y="129"/>
                  </a:cubicBezTo>
                  <a:cubicBezTo>
                    <a:pt x="405" y="125"/>
                    <a:pt x="405" y="125"/>
                    <a:pt x="405" y="125"/>
                  </a:cubicBezTo>
                  <a:cubicBezTo>
                    <a:pt x="401" y="120"/>
                    <a:pt x="401" y="120"/>
                    <a:pt x="401" y="120"/>
                  </a:cubicBezTo>
                  <a:cubicBezTo>
                    <a:pt x="398" y="119"/>
                    <a:pt x="398" y="119"/>
                    <a:pt x="398" y="119"/>
                  </a:cubicBezTo>
                  <a:cubicBezTo>
                    <a:pt x="404" y="116"/>
                    <a:pt x="404" y="116"/>
                    <a:pt x="404" y="116"/>
                  </a:cubicBezTo>
                  <a:cubicBezTo>
                    <a:pt x="408" y="114"/>
                    <a:pt x="408" y="114"/>
                    <a:pt x="408" y="114"/>
                  </a:cubicBezTo>
                  <a:cubicBezTo>
                    <a:pt x="413" y="102"/>
                    <a:pt x="413" y="102"/>
                    <a:pt x="413" y="102"/>
                  </a:cubicBezTo>
                  <a:cubicBezTo>
                    <a:pt x="416" y="95"/>
                    <a:pt x="416" y="95"/>
                    <a:pt x="416" y="95"/>
                  </a:cubicBezTo>
                  <a:cubicBezTo>
                    <a:pt x="420" y="84"/>
                    <a:pt x="420" y="84"/>
                    <a:pt x="420" y="84"/>
                  </a:cubicBezTo>
                  <a:cubicBezTo>
                    <a:pt x="420" y="84"/>
                    <a:pt x="422" y="76"/>
                    <a:pt x="422" y="75"/>
                  </a:cubicBezTo>
                  <a:cubicBezTo>
                    <a:pt x="422" y="74"/>
                    <a:pt x="425" y="72"/>
                    <a:pt x="425" y="72"/>
                  </a:cubicBezTo>
                  <a:cubicBezTo>
                    <a:pt x="429" y="67"/>
                    <a:pt x="429" y="67"/>
                    <a:pt x="429" y="67"/>
                  </a:cubicBezTo>
                  <a:cubicBezTo>
                    <a:pt x="432" y="61"/>
                    <a:pt x="432" y="61"/>
                    <a:pt x="432" y="61"/>
                  </a:cubicBezTo>
                  <a:cubicBezTo>
                    <a:pt x="434" y="57"/>
                    <a:pt x="434" y="57"/>
                    <a:pt x="434" y="57"/>
                  </a:cubicBezTo>
                  <a:cubicBezTo>
                    <a:pt x="439" y="49"/>
                    <a:pt x="439" y="49"/>
                    <a:pt x="439" y="49"/>
                  </a:cubicBezTo>
                  <a:cubicBezTo>
                    <a:pt x="443" y="51"/>
                    <a:pt x="443" y="51"/>
                    <a:pt x="443" y="51"/>
                  </a:cubicBezTo>
                  <a:cubicBezTo>
                    <a:pt x="443" y="51"/>
                    <a:pt x="445" y="53"/>
                    <a:pt x="445" y="55"/>
                  </a:cubicBezTo>
                  <a:cubicBezTo>
                    <a:pt x="445" y="57"/>
                    <a:pt x="444" y="58"/>
                    <a:pt x="445" y="58"/>
                  </a:cubicBezTo>
                  <a:cubicBezTo>
                    <a:pt x="447" y="58"/>
                    <a:pt x="446" y="58"/>
                    <a:pt x="447" y="57"/>
                  </a:cubicBezTo>
                  <a:cubicBezTo>
                    <a:pt x="449" y="55"/>
                    <a:pt x="450" y="51"/>
                    <a:pt x="450" y="50"/>
                  </a:cubicBezTo>
                  <a:cubicBezTo>
                    <a:pt x="450" y="49"/>
                    <a:pt x="452" y="49"/>
                    <a:pt x="450" y="48"/>
                  </a:cubicBezTo>
                  <a:cubicBezTo>
                    <a:pt x="447" y="47"/>
                    <a:pt x="443" y="45"/>
                    <a:pt x="443" y="45"/>
                  </a:cubicBezTo>
                  <a:cubicBezTo>
                    <a:pt x="443" y="45"/>
                    <a:pt x="439" y="44"/>
                    <a:pt x="439" y="43"/>
                  </a:cubicBezTo>
                  <a:cubicBezTo>
                    <a:pt x="440" y="42"/>
                    <a:pt x="443" y="33"/>
                    <a:pt x="443" y="33"/>
                  </a:cubicBezTo>
                  <a:cubicBezTo>
                    <a:pt x="447" y="23"/>
                    <a:pt x="447" y="23"/>
                    <a:pt x="447" y="23"/>
                  </a:cubicBezTo>
                  <a:cubicBezTo>
                    <a:pt x="447" y="17"/>
                    <a:pt x="447" y="17"/>
                    <a:pt x="447" y="17"/>
                  </a:cubicBezTo>
                  <a:cubicBezTo>
                    <a:pt x="450" y="12"/>
                    <a:pt x="450" y="12"/>
                    <a:pt x="450" y="12"/>
                  </a:cubicBezTo>
                  <a:cubicBezTo>
                    <a:pt x="453" y="8"/>
                    <a:pt x="455" y="2"/>
                    <a:pt x="460" y="0"/>
                  </a:cubicBezTo>
                  <a:cubicBezTo>
                    <a:pt x="1479" y="0"/>
                    <a:pt x="1479" y="0"/>
                    <a:pt x="1479" y="0"/>
                  </a:cubicBezTo>
                  <a:cubicBezTo>
                    <a:pt x="1479" y="736"/>
                    <a:pt x="1479" y="736"/>
                    <a:pt x="1479" y="736"/>
                  </a:cubicBezTo>
                  <a:cubicBezTo>
                    <a:pt x="1465" y="741"/>
                    <a:pt x="1465" y="741"/>
                    <a:pt x="1465" y="741"/>
                  </a:cubicBezTo>
                  <a:cubicBezTo>
                    <a:pt x="1463" y="741"/>
                    <a:pt x="1435" y="737"/>
                    <a:pt x="1436" y="746"/>
                  </a:cubicBezTo>
                  <a:cubicBezTo>
                    <a:pt x="1437" y="751"/>
                    <a:pt x="1442" y="752"/>
                    <a:pt x="1442" y="752"/>
                  </a:cubicBezTo>
                  <a:cubicBezTo>
                    <a:pt x="1455" y="764"/>
                    <a:pt x="1455" y="764"/>
                    <a:pt x="1455" y="764"/>
                  </a:cubicBezTo>
                  <a:cubicBezTo>
                    <a:pt x="1454" y="771"/>
                    <a:pt x="1454" y="771"/>
                    <a:pt x="1454" y="771"/>
                  </a:cubicBezTo>
                  <a:cubicBezTo>
                    <a:pt x="1462" y="773"/>
                    <a:pt x="1462" y="773"/>
                    <a:pt x="1462" y="773"/>
                  </a:cubicBezTo>
                  <a:cubicBezTo>
                    <a:pt x="1479" y="773"/>
                    <a:pt x="1479" y="773"/>
                    <a:pt x="1479" y="773"/>
                  </a:cubicBezTo>
                  <a:cubicBezTo>
                    <a:pt x="1479" y="785"/>
                    <a:pt x="1479" y="785"/>
                    <a:pt x="1479" y="785"/>
                  </a:cubicBezTo>
                  <a:cubicBezTo>
                    <a:pt x="1469" y="786"/>
                    <a:pt x="1458" y="788"/>
                    <a:pt x="1456" y="789"/>
                  </a:cubicBezTo>
                  <a:cubicBezTo>
                    <a:pt x="1445" y="801"/>
                    <a:pt x="1445" y="801"/>
                    <a:pt x="1445" y="801"/>
                  </a:cubicBezTo>
                  <a:cubicBezTo>
                    <a:pt x="1458" y="818"/>
                    <a:pt x="1458" y="818"/>
                    <a:pt x="1458" y="818"/>
                  </a:cubicBezTo>
                  <a:cubicBezTo>
                    <a:pt x="1457" y="829"/>
                    <a:pt x="1457" y="829"/>
                    <a:pt x="1457" y="829"/>
                  </a:cubicBezTo>
                  <a:cubicBezTo>
                    <a:pt x="1446" y="837"/>
                    <a:pt x="1446" y="837"/>
                    <a:pt x="1446" y="837"/>
                  </a:cubicBezTo>
                  <a:cubicBezTo>
                    <a:pt x="1455" y="846"/>
                    <a:pt x="1455" y="846"/>
                    <a:pt x="1455" y="846"/>
                  </a:cubicBezTo>
                  <a:cubicBezTo>
                    <a:pt x="1471" y="846"/>
                    <a:pt x="1471" y="846"/>
                    <a:pt x="1471" y="846"/>
                  </a:cubicBezTo>
                  <a:cubicBezTo>
                    <a:pt x="1479" y="852"/>
                    <a:pt x="1479" y="852"/>
                    <a:pt x="1479" y="852"/>
                  </a:cubicBezTo>
                  <a:cubicBezTo>
                    <a:pt x="1479" y="899"/>
                    <a:pt x="1479" y="899"/>
                    <a:pt x="1479" y="899"/>
                  </a:cubicBezTo>
                  <a:cubicBezTo>
                    <a:pt x="1476" y="899"/>
                    <a:pt x="1472" y="900"/>
                    <a:pt x="1467" y="900"/>
                  </a:cubicBezTo>
                  <a:cubicBezTo>
                    <a:pt x="1460" y="912"/>
                    <a:pt x="1460" y="912"/>
                    <a:pt x="1460" y="912"/>
                  </a:cubicBezTo>
                  <a:cubicBezTo>
                    <a:pt x="1409" y="903"/>
                    <a:pt x="1409" y="903"/>
                    <a:pt x="1409" y="903"/>
                  </a:cubicBezTo>
                  <a:cubicBezTo>
                    <a:pt x="1392" y="893"/>
                    <a:pt x="1392" y="893"/>
                    <a:pt x="1392" y="893"/>
                  </a:cubicBezTo>
                  <a:cubicBezTo>
                    <a:pt x="1379" y="902"/>
                    <a:pt x="1382" y="898"/>
                    <a:pt x="1371" y="910"/>
                  </a:cubicBezTo>
                  <a:cubicBezTo>
                    <a:pt x="1341" y="902"/>
                    <a:pt x="1341" y="902"/>
                    <a:pt x="1341" y="902"/>
                  </a:cubicBezTo>
                  <a:cubicBezTo>
                    <a:pt x="1322" y="911"/>
                    <a:pt x="1322" y="911"/>
                    <a:pt x="1322" y="911"/>
                  </a:cubicBezTo>
                  <a:cubicBezTo>
                    <a:pt x="1300" y="933"/>
                    <a:pt x="1300" y="933"/>
                    <a:pt x="1300" y="933"/>
                  </a:cubicBezTo>
                  <a:cubicBezTo>
                    <a:pt x="1263" y="931"/>
                    <a:pt x="1263" y="931"/>
                    <a:pt x="1263" y="931"/>
                  </a:cubicBezTo>
                  <a:cubicBezTo>
                    <a:pt x="1255" y="920"/>
                    <a:pt x="1255" y="920"/>
                    <a:pt x="1255" y="920"/>
                  </a:cubicBezTo>
                  <a:cubicBezTo>
                    <a:pt x="1253" y="930"/>
                    <a:pt x="1253" y="930"/>
                    <a:pt x="1253" y="930"/>
                  </a:cubicBezTo>
                  <a:cubicBezTo>
                    <a:pt x="1261" y="940"/>
                    <a:pt x="1261" y="940"/>
                    <a:pt x="1261" y="940"/>
                  </a:cubicBezTo>
                  <a:cubicBezTo>
                    <a:pt x="1247" y="947"/>
                    <a:pt x="1247" y="947"/>
                    <a:pt x="1247" y="947"/>
                  </a:cubicBezTo>
                  <a:cubicBezTo>
                    <a:pt x="1242" y="933"/>
                    <a:pt x="1242" y="933"/>
                    <a:pt x="1242" y="933"/>
                  </a:cubicBezTo>
                  <a:cubicBezTo>
                    <a:pt x="1230" y="918"/>
                    <a:pt x="1230" y="918"/>
                    <a:pt x="1230" y="918"/>
                  </a:cubicBezTo>
                  <a:cubicBezTo>
                    <a:pt x="1212" y="914"/>
                    <a:pt x="1212" y="914"/>
                    <a:pt x="1212" y="914"/>
                  </a:cubicBezTo>
                  <a:cubicBezTo>
                    <a:pt x="1202" y="907"/>
                    <a:pt x="1202" y="907"/>
                    <a:pt x="1202" y="907"/>
                  </a:cubicBezTo>
                  <a:cubicBezTo>
                    <a:pt x="1200" y="906"/>
                    <a:pt x="1163" y="910"/>
                    <a:pt x="1156" y="911"/>
                  </a:cubicBezTo>
                  <a:cubicBezTo>
                    <a:pt x="1147" y="905"/>
                    <a:pt x="1146" y="905"/>
                    <a:pt x="1136" y="900"/>
                  </a:cubicBezTo>
                  <a:cubicBezTo>
                    <a:pt x="1126" y="908"/>
                    <a:pt x="1126" y="908"/>
                    <a:pt x="1126" y="908"/>
                  </a:cubicBezTo>
                  <a:cubicBezTo>
                    <a:pt x="1126" y="908"/>
                    <a:pt x="1121" y="917"/>
                    <a:pt x="1113" y="917"/>
                  </a:cubicBezTo>
                  <a:cubicBezTo>
                    <a:pt x="1104" y="917"/>
                    <a:pt x="1105" y="905"/>
                    <a:pt x="1105" y="905"/>
                  </a:cubicBezTo>
                  <a:cubicBezTo>
                    <a:pt x="1092" y="907"/>
                    <a:pt x="1092" y="907"/>
                    <a:pt x="1092" y="907"/>
                  </a:cubicBezTo>
                  <a:cubicBezTo>
                    <a:pt x="1075" y="931"/>
                    <a:pt x="1075" y="931"/>
                    <a:pt x="1075" y="931"/>
                  </a:cubicBezTo>
                  <a:cubicBezTo>
                    <a:pt x="1054" y="949"/>
                    <a:pt x="1054" y="949"/>
                    <a:pt x="1054" y="949"/>
                  </a:cubicBezTo>
                  <a:cubicBezTo>
                    <a:pt x="1042" y="967"/>
                    <a:pt x="1042" y="967"/>
                    <a:pt x="1042" y="967"/>
                  </a:cubicBezTo>
                  <a:cubicBezTo>
                    <a:pt x="1019" y="976"/>
                    <a:pt x="1019" y="976"/>
                    <a:pt x="1019" y="976"/>
                  </a:cubicBezTo>
                  <a:cubicBezTo>
                    <a:pt x="1020" y="984"/>
                    <a:pt x="1020" y="984"/>
                    <a:pt x="1020" y="984"/>
                  </a:cubicBezTo>
                  <a:cubicBezTo>
                    <a:pt x="1043" y="1004"/>
                    <a:pt x="1043" y="1004"/>
                    <a:pt x="1043" y="1004"/>
                  </a:cubicBezTo>
                  <a:cubicBezTo>
                    <a:pt x="1027" y="1015"/>
                    <a:pt x="1027" y="1015"/>
                    <a:pt x="1027" y="1015"/>
                  </a:cubicBezTo>
                  <a:cubicBezTo>
                    <a:pt x="1003" y="990"/>
                    <a:pt x="1012" y="1009"/>
                    <a:pt x="982" y="986"/>
                  </a:cubicBezTo>
                  <a:cubicBezTo>
                    <a:pt x="977" y="1004"/>
                    <a:pt x="976" y="999"/>
                    <a:pt x="979" y="1014"/>
                  </a:cubicBezTo>
                  <a:cubicBezTo>
                    <a:pt x="966" y="1023"/>
                    <a:pt x="966" y="1023"/>
                    <a:pt x="966" y="1023"/>
                  </a:cubicBezTo>
                  <a:cubicBezTo>
                    <a:pt x="973" y="1050"/>
                    <a:pt x="968" y="1041"/>
                    <a:pt x="985" y="1059"/>
                  </a:cubicBezTo>
                  <a:cubicBezTo>
                    <a:pt x="975" y="1080"/>
                    <a:pt x="977" y="1071"/>
                    <a:pt x="978" y="1096"/>
                  </a:cubicBezTo>
                  <a:cubicBezTo>
                    <a:pt x="1001" y="1103"/>
                    <a:pt x="1001" y="1103"/>
                    <a:pt x="1001" y="1103"/>
                  </a:cubicBezTo>
                  <a:cubicBezTo>
                    <a:pt x="1007" y="1117"/>
                    <a:pt x="1007" y="1117"/>
                    <a:pt x="1007" y="1117"/>
                  </a:cubicBezTo>
                  <a:cubicBezTo>
                    <a:pt x="1022" y="1124"/>
                    <a:pt x="1022" y="1124"/>
                    <a:pt x="1022" y="1124"/>
                  </a:cubicBezTo>
                  <a:cubicBezTo>
                    <a:pt x="1037" y="1114"/>
                    <a:pt x="1037" y="1114"/>
                    <a:pt x="1037" y="1114"/>
                  </a:cubicBezTo>
                  <a:cubicBezTo>
                    <a:pt x="1059" y="1125"/>
                    <a:pt x="1059" y="1125"/>
                    <a:pt x="1059" y="1125"/>
                  </a:cubicBezTo>
                  <a:cubicBezTo>
                    <a:pt x="1088" y="1147"/>
                    <a:pt x="1088" y="1147"/>
                    <a:pt x="1088" y="1147"/>
                  </a:cubicBezTo>
                  <a:cubicBezTo>
                    <a:pt x="1105" y="1168"/>
                    <a:pt x="1105" y="1168"/>
                    <a:pt x="1105" y="1168"/>
                  </a:cubicBezTo>
                  <a:cubicBezTo>
                    <a:pt x="1095" y="1160"/>
                    <a:pt x="1095" y="1160"/>
                    <a:pt x="1095" y="1160"/>
                  </a:cubicBezTo>
                  <a:cubicBezTo>
                    <a:pt x="1089" y="1163"/>
                    <a:pt x="1089" y="1163"/>
                    <a:pt x="1089" y="1163"/>
                  </a:cubicBezTo>
                  <a:cubicBezTo>
                    <a:pt x="1093" y="1170"/>
                    <a:pt x="1093" y="1170"/>
                    <a:pt x="1093" y="1170"/>
                  </a:cubicBezTo>
                  <a:cubicBezTo>
                    <a:pt x="1114" y="1176"/>
                    <a:pt x="1114" y="1176"/>
                    <a:pt x="1114" y="1176"/>
                  </a:cubicBezTo>
                  <a:cubicBezTo>
                    <a:pt x="1113" y="1192"/>
                    <a:pt x="1113" y="1192"/>
                    <a:pt x="1113" y="1192"/>
                  </a:cubicBezTo>
                  <a:cubicBezTo>
                    <a:pt x="1097" y="1252"/>
                    <a:pt x="1097" y="1252"/>
                    <a:pt x="1097" y="1252"/>
                  </a:cubicBezTo>
                  <a:cubicBezTo>
                    <a:pt x="1084" y="1280"/>
                    <a:pt x="1084" y="1280"/>
                    <a:pt x="1084" y="1280"/>
                  </a:cubicBezTo>
                  <a:cubicBezTo>
                    <a:pt x="1081" y="1297"/>
                    <a:pt x="1081" y="1297"/>
                    <a:pt x="1081" y="1297"/>
                  </a:cubicBezTo>
                  <a:cubicBezTo>
                    <a:pt x="1079" y="1314"/>
                    <a:pt x="1079" y="1314"/>
                    <a:pt x="1079" y="1314"/>
                  </a:cubicBezTo>
                  <a:cubicBezTo>
                    <a:pt x="1083" y="1328"/>
                    <a:pt x="1083" y="1328"/>
                    <a:pt x="1083" y="1328"/>
                  </a:cubicBezTo>
                  <a:cubicBezTo>
                    <a:pt x="1083" y="1328"/>
                    <a:pt x="1083" y="1332"/>
                    <a:pt x="1087" y="1336"/>
                  </a:cubicBezTo>
                  <a:cubicBezTo>
                    <a:pt x="1091" y="1340"/>
                    <a:pt x="1092" y="1344"/>
                    <a:pt x="1097" y="1348"/>
                  </a:cubicBezTo>
                  <a:cubicBezTo>
                    <a:pt x="1102" y="1351"/>
                    <a:pt x="1100" y="1353"/>
                    <a:pt x="1118" y="1354"/>
                  </a:cubicBezTo>
                  <a:cubicBezTo>
                    <a:pt x="1135" y="1356"/>
                    <a:pt x="1119" y="1364"/>
                    <a:pt x="1120" y="1367"/>
                  </a:cubicBezTo>
                  <a:cubicBezTo>
                    <a:pt x="1121" y="1369"/>
                    <a:pt x="1122" y="1383"/>
                    <a:pt x="1129" y="1397"/>
                  </a:cubicBezTo>
                  <a:cubicBezTo>
                    <a:pt x="1136" y="1411"/>
                    <a:pt x="1140" y="1409"/>
                    <a:pt x="1151" y="1415"/>
                  </a:cubicBezTo>
                  <a:cubicBezTo>
                    <a:pt x="1162" y="1420"/>
                    <a:pt x="1157" y="1422"/>
                    <a:pt x="1164" y="1436"/>
                  </a:cubicBezTo>
                  <a:cubicBezTo>
                    <a:pt x="1171" y="1449"/>
                    <a:pt x="1188" y="1443"/>
                    <a:pt x="1191" y="1443"/>
                  </a:cubicBezTo>
                  <a:cubicBezTo>
                    <a:pt x="1193" y="1443"/>
                    <a:pt x="1195" y="1446"/>
                    <a:pt x="1198" y="1450"/>
                  </a:cubicBezTo>
                  <a:cubicBezTo>
                    <a:pt x="1198" y="1450"/>
                    <a:pt x="1198" y="1450"/>
                    <a:pt x="1198" y="1450"/>
                  </a:cubicBezTo>
                  <a:cubicBezTo>
                    <a:pt x="1198" y="1450"/>
                    <a:pt x="1192" y="1456"/>
                    <a:pt x="1190" y="1457"/>
                  </a:cubicBezTo>
                  <a:cubicBezTo>
                    <a:pt x="1189" y="1458"/>
                    <a:pt x="1188" y="1459"/>
                    <a:pt x="1187" y="1460"/>
                  </a:cubicBezTo>
                  <a:cubicBezTo>
                    <a:pt x="1186" y="1462"/>
                    <a:pt x="1189" y="1463"/>
                    <a:pt x="1187" y="1464"/>
                  </a:cubicBezTo>
                  <a:cubicBezTo>
                    <a:pt x="1185" y="1465"/>
                    <a:pt x="1183" y="1469"/>
                    <a:pt x="1183" y="1471"/>
                  </a:cubicBezTo>
                  <a:cubicBezTo>
                    <a:pt x="1184" y="1473"/>
                    <a:pt x="1182" y="1476"/>
                    <a:pt x="1182" y="1476"/>
                  </a:cubicBezTo>
                  <a:cubicBezTo>
                    <a:pt x="1182" y="1476"/>
                    <a:pt x="1178" y="1481"/>
                    <a:pt x="1173" y="1481"/>
                  </a:cubicBezTo>
                  <a:cubicBezTo>
                    <a:pt x="1169" y="1482"/>
                    <a:pt x="1166" y="1480"/>
                    <a:pt x="1162" y="1479"/>
                  </a:cubicBezTo>
                  <a:cubicBezTo>
                    <a:pt x="1158" y="1478"/>
                    <a:pt x="1158" y="1478"/>
                    <a:pt x="1158" y="1478"/>
                  </a:cubicBezTo>
                  <a:cubicBezTo>
                    <a:pt x="1158" y="1478"/>
                    <a:pt x="1155" y="1478"/>
                    <a:pt x="1151" y="1477"/>
                  </a:cubicBezTo>
                  <a:cubicBezTo>
                    <a:pt x="1147" y="1475"/>
                    <a:pt x="1150" y="1475"/>
                    <a:pt x="1150" y="1475"/>
                  </a:cubicBezTo>
                  <a:cubicBezTo>
                    <a:pt x="1146" y="1471"/>
                    <a:pt x="1146" y="1471"/>
                    <a:pt x="1146" y="1471"/>
                  </a:cubicBezTo>
                  <a:cubicBezTo>
                    <a:pt x="1142" y="1466"/>
                    <a:pt x="1142" y="1466"/>
                    <a:pt x="1142" y="1466"/>
                  </a:cubicBezTo>
                  <a:cubicBezTo>
                    <a:pt x="1142" y="1466"/>
                    <a:pt x="1141" y="1465"/>
                    <a:pt x="1141" y="1463"/>
                  </a:cubicBezTo>
                  <a:cubicBezTo>
                    <a:pt x="1140" y="1461"/>
                    <a:pt x="1140" y="1463"/>
                    <a:pt x="1138" y="1463"/>
                  </a:cubicBezTo>
                  <a:cubicBezTo>
                    <a:pt x="1136" y="1463"/>
                    <a:pt x="1135" y="1464"/>
                    <a:pt x="1133" y="1463"/>
                  </a:cubicBezTo>
                  <a:cubicBezTo>
                    <a:pt x="1132" y="1462"/>
                    <a:pt x="1132" y="1461"/>
                    <a:pt x="1132" y="1460"/>
                  </a:cubicBezTo>
                  <a:cubicBezTo>
                    <a:pt x="1132" y="1459"/>
                    <a:pt x="1129" y="1457"/>
                    <a:pt x="1126" y="1457"/>
                  </a:cubicBezTo>
                  <a:cubicBezTo>
                    <a:pt x="1123" y="1456"/>
                    <a:pt x="1124" y="1454"/>
                    <a:pt x="1120" y="1454"/>
                  </a:cubicBezTo>
                  <a:cubicBezTo>
                    <a:pt x="1116" y="1454"/>
                    <a:pt x="1119" y="1451"/>
                    <a:pt x="1119" y="1449"/>
                  </a:cubicBezTo>
                  <a:cubicBezTo>
                    <a:pt x="1118" y="1448"/>
                    <a:pt x="1115" y="1451"/>
                    <a:pt x="1114" y="1452"/>
                  </a:cubicBezTo>
                  <a:cubicBezTo>
                    <a:pt x="1113" y="1453"/>
                    <a:pt x="1112" y="1455"/>
                    <a:pt x="1110" y="1455"/>
                  </a:cubicBezTo>
                  <a:cubicBezTo>
                    <a:pt x="1109" y="1456"/>
                    <a:pt x="1108" y="1450"/>
                    <a:pt x="1108" y="1450"/>
                  </a:cubicBezTo>
                  <a:cubicBezTo>
                    <a:pt x="1108" y="1450"/>
                    <a:pt x="1108" y="1450"/>
                    <a:pt x="1104" y="1450"/>
                  </a:cubicBezTo>
                  <a:cubicBezTo>
                    <a:pt x="1099" y="1450"/>
                    <a:pt x="1102" y="1452"/>
                    <a:pt x="1102" y="1452"/>
                  </a:cubicBezTo>
                  <a:cubicBezTo>
                    <a:pt x="1099" y="1459"/>
                    <a:pt x="1099" y="1459"/>
                    <a:pt x="1099" y="1459"/>
                  </a:cubicBezTo>
                  <a:cubicBezTo>
                    <a:pt x="1094" y="1463"/>
                    <a:pt x="1094" y="1463"/>
                    <a:pt x="1094" y="1463"/>
                  </a:cubicBezTo>
                  <a:cubicBezTo>
                    <a:pt x="1094" y="1463"/>
                    <a:pt x="1095" y="1466"/>
                    <a:pt x="1096" y="1468"/>
                  </a:cubicBezTo>
                  <a:cubicBezTo>
                    <a:pt x="1096" y="1470"/>
                    <a:pt x="1099" y="1471"/>
                    <a:pt x="1099" y="1471"/>
                  </a:cubicBezTo>
                  <a:cubicBezTo>
                    <a:pt x="1099" y="1471"/>
                    <a:pt x="1102" y="1473"/>
                    <a:pt x="1105" y="1475"/>
                  </a:cubicBezTo>
                  <a:cubicBezTo>
                    <a:pt x="1108" y="1477"/>
                    <a:pt x="1107" y="1477"/>
                    <a:pt x="1109" y="1477"/>
                  </a:cubicBezTo>
                  <a:cubicBezTo>
                    <a:pt x="1111" y="1478"/>
                    <a:pt x="1114" y="1479"/>
                    <a:pt x="1118" y="1481"/>
                  </a:cubicBezTo>
                  <a:cubicBezTo>
                    <a:pt x="1122" y="1482"/>
                    <a:pt x="1120" y="1481"/>
                    <a:pt x="1126" y="1486"/>
                  </a:cubicBezTo>
                  <a:cubicBezTo>
                    <a:pt x="1131" y="1490"/>
                    <a:pt x="1125" y="1486"/>
                    <a:pt x="1124" y="1489"/>
                  </a:cubicBezTo>
                  <a:cubicBezTo>
                    <a:pt x="1123" y="1493"/>
                    <a:pt x="1117" y="1485"/>
                    <a:pt x="1113" y="1487"/>
                  </a:cubicBezTo>
                  <a:cubicBezTo>
                    <a:pt x="1109" y="1488"/>
                    <a:pt x="1108" y="1485"/>
                    <a:pt x="1105" y="1486"/>
                  </a:cubicBezTo>
                  <a:cubicBezTo>
                    <a:pt x="1105" y="1486"/>
                    <a:pt x="1105" y="1486"/>
                    <a:pt x="1105" y="1486"/>
                  </a:cubicBezTo>
                  <a:cubicBezTo>
                    <a:pt x="1104" y="1486"/>
                    <a:pt x="1104" y="1486"/>
                    <a:pt x="1104" y="1486"/>
                  </a:cubicBezTo>
                  <a:cubicBezTo>
                    <a:pt x="1104" y="1485"/>
                    <a:pt x="1103" y="1484"/>
                    <a:pt x="1103" y="1483"/>
                  </a:cubicBezTo>
                  <a:cubicBezTo>
                    <a:pt x="1102" y="1482"/>
                    <a:pt x="1097" y="1482"/>
                    <a:pt x="1097" y="1482"/>
                  </a:cubicBezTo>
                  <a:cubicBezTo>
                    <a:pt x="1093" y="1481"/>
                    <a:pt x="1093" y="1481"/>
                    <a:pt x="1093" y="1481"/>
                  </a:cubicBezTo>
                  <a:cubicBezTo>
                    <a:pt x="1090" y="1480"/>
                    <a:pt x="1090" y="1480"/>
                    <a:pt x="1090" y="1480"/>
                  </a:cubicBezTo>
                  <a:cubicBezTo>
                    <a:pt x="1087" y="1475"/>
                    <a:pt x="1087" y="1475"/>
                    <a:pt x="1087" y="1475"/>
                  </a:cubicBezTo>
                  <a:cubicBezTo>
                    <a:pt x="1084" y="1473"/>
                    <a:pt x="1084" y="1473"/>
                    <a:pt x="1084" y="1473"/>
                  </a:cubicBezTo>
                  <a:cubicBezTo>
                    <a:pt x="1081" y="1469"/>
                    <a:pt x="1081" y="1469"/>
                    <a:pt x="1081" y="1469"/>
                  </a:cubicBezTo>
                  <a:cubicBezTo>
                    <a:pt x="1082" y="1467"/>
                    <a:pt x="1082" y="1467"/>
                    <a:pt x="1082" y="1467"/>
                  </a:cubicBezTo>
                  <a:cubicBezTo>
                    <a:pt x="1085" y="1463"/>
                    <a:pt x="1085" y="1463"/>
                    <a:pt x="1085" y="1463"/>
                  </a:cubicBezTo>
                  <a:cubicBezTo>
                    <a:pt x="1085" y="1463"/>
                    <a:pt x="1086" y="1463"/>
                    <a:pt x="1087" y="1461"/>
                  </a:cubicBezTo>
                  <a:cubicBezTo>
                    <a:pt x="1089" y="1458"/>
                    <a:pt x="1087" y="1458"/>
                    <a:pt x="1087" y="1458"/>
                  </a:cubicBezTo>
                  <a:cubicBezTo>
                    <a:pt x="1087" y="1458"/>
                    <a:pt x="1083" y="1456"/>
                    <a:pt x="1081" y="1455"/>
                  </a:cubicBezTo>
                  <a:cubicBezTo>
                    <a:pt x="1079" y="1454"/>
                    <a:pt x="1076" y="1457"/>
                    <a:pt x="1076" y="1457"/>
                  </a:cubicBezTo>
                  <a:cubicBezTo>
                    <a:pt x="1070" y="1456"/>
                    <a:pt x="1070" y="1456"/>
                    <a:pt x="1070" y="1456"/>
                  </a:cubicBezTo>
                  <a:cubicBezTo>
                    <a:pt x="1065" y="1456"/>
                    <a:pt x="1065" y="1456"/>
                    <a:pt x="1065" y="1456"/>
                  </a:cubicBezTo>
                  <a:cubicBezTo>
                    <a:pt x="1061" y="1452"/>
                    <a:pt x="1061" y="1452"/>
                    <a:pt x="1061" y="1452"/>
                  </a:cubicBezTo>
                  <a:cubicBezTo>
                    <a:pt x="1054" y="1450"/>
                    <a:pt x="1054" y="1450"/>
                    <a:pt x="1054" y="1450"/>
                  </a:cubicBezTo>
                  <a:cubicBezTo>
                    <a:pt x="1050" y="1448"/>
                    <a:pt x="1050" y="1448"/>
                    <a:pt x="1050" y="1448"/>
                  </a:cubicBezTo>
                  <a:cubicBezTo>
                    <a:pt x="1050" y="1448"/>
                    <a:pt x="1050" y="1440"/>
                    <a:pt x="1050" y="1439"/>
                  </a:cubicBezTo>
                  <a:cubicBezTo>
                    <a:pt x="1050" y="1437"/>
                    <a:pt x="1050" y="1434"/>
                    <a:pt x="1050" y="1434"/>
                  </a:cubicBezTo>
                  <a:cubicBezTo>
                    <a:pt x="1050" y="1434"/>
                    <a:pt x="1044" y="1433"/>
                    <a:pt x="1041" y="1434"/>
                  </a:cubicBezTo>
                  <a:cubicBezTo>
                    <a:pt x="1039" y="1435"/>
                    <a:pt x="1036" y="1434"/>
                    <a:pt x="1036" y="1434"/>
                  </a:cubicBezTo>
                  <a:cubicBezTo>
                    <a:pt x="1036" y="1434"/>
                    <a:pt x="1028" y="1433"/>
                    <a:pt x="1027" y="1431"/>
                  </a:cubicBezTo>
                  <a:cubicBezTo>
                    <a:pt x="1027" y="1429"/>
                    <a:pt x="1027" y="1430"/>
                    <a:pt x="1026" y="1430"/>
                  </a:cubicBezTo>
                  <a:cubicBezTo>
                    <a:pt x="1024" y="1430"/>
                    <a:pt x="1018" y="1430"/>
                    <a:pt x="1018" y="1430"/>
                  </a:cubicBezTo>
                  <a:cubicBezTo>
                    <a:pt x="1012" y="1428"/>
                    <a:pt x="1012" y="1428"/>
                    <a:pt x="1012" y="1428"/>
                  </a:cubicBezTo>
                  <a:cubicBezTo>
                    <a:pt x="1012" y="1437"/>
                    <a:pt x="1012" y="1437"/>
                    <a:pt x="1012" y="1437"/>
                  </a:cubicBezTo>
                  <a:cubicBezTo>
                    <a:pt x="1011" y="1435"/>
                    <a:pt x="1011" y="1435"/>
                    <a:pt x="1011" y="1435"/>
                  </a:cubicBezTo>
                  <a:cubicBezTo>
                    <a:pt x="1001" y="1434"/>
                    <a:pt x="1001" y="1434"/>
                    <a:pt x="1001" y="1434"/>
                  </a:cubicBezTo>
                  <a:cubicBezTo>
                    <a:pt x="995" y="1437"/>
                    <a:pt x="995" y="1437"/>
                    <a:pt x="995" y="1437"/>
                  </a:cubicBezTo>
                  <a:cubicBezTo>
                    <a:pt x="990" y="1439"/>
                    <a:pt x="990" y="1439"/>
                    <a:pt x="990" y="1439"/>
                  </a:cubicBezTo>
                  <a:cubicBezTo>
                    <a:pt x="990" y="1442"/>
                    <a:pt x="990" y="1442"/>
                    <a:pt x="990" y="1442"/>
                  </a:cubicBezTo>
                  <a:cubicBezTo>
                    <a:pt x="988" y="1445"/>
                    <a:pt x="988" y="1445"/>
                    <a:pt x="988" y="1445"/>
                  </a:cubicBezTo>
                  <a:cubicBezTo>
                    <a:pt x="988" y="1445"/>
                    <a:pt x="985" y="1446"/>
                    <a:pt x="983" y="1446"/>
                  </a:cubicBezTo>
                  <a:cubicBezTo>
                    <a:pt x="983" y="1447"/>
                    <a:pt x="982" y="1449"/>
                    <a:pt x="982" y="1450"/>
                  </a:cubicBezTo>
                  <a:cubicBezTo>
                    <a:pt x="981" y="1451"/>
                    <a:pt x="979" y="1451"/>
                    <a:pt x="979" y="1451"/>
                  </a:cubicBezTo>
                  <a:cubicBezTo>
                    <a:pt x="975" y="1450"/>
                    <a:pt x="975" y="1450"/>
                    <a:pt x="975" y="1450"/>
                  </a:cubicBezTo>
                  <a:cubicBezTo>
                    <a:pt x="972" y="1450"/>
                    <a:pt x="972" y="1450"/>
                    <a:pt x="972" y="1450"/>
                  </a:cubicBezTo>
                  <a:cubicBezTo>
                    <a:pt x="970" y="1448"/>
                    <a:pt x="970" y="1448"/>
                    <a:pt x="970" y="1448"/>
                  </a:cubicBezTo>
                  <a:cubicBezTo>
                    <a:pt x="972" y="1444"/>
                    <a:pt x="972" y="1444"/>
                    <a:pt x="972" y="1444"/>
                  </a:cubicBezTo>
                  <a:cubicBezTo>
                    <a:pt x="972" y="1442"/>
                    <a:pt x="972" y="1442"/>
                    <a:pt x="972" y="1442"/>
                  </a:cubicBezTo>
                  <a:cubicBezTo>
                    <a:pt x="972" y="1442"/>
                    <a:pt x="972" y="1442"/>
                    <a:pt x="972" y="1442"/>
                  </a:cubicBezTo>
                  <a:cubicBezTo>
                    <a:pt x="972" y="1442"/>
                    <a:pt x="972" y="1442"/>
                    <a:pt x="972" y="1442"/>
                  </a:cubicBezTo>
                  <a:cubicBezTo>
                    <a:pt x="966" y="1442"/>
                    <a:pt x="966" y="1442"/>
                    <a:pt x="966" y="1442"/>
                  </a:cubicBezTo>
                  <a:cubicBezTo>
                    <a:pt x="960" y="1440"/>
                    <a:pt x="960" y="1440"/>
                    <a:pt x="960" y="1440"/>
                  </a:cubicBezTo>
                  <a:cubicBezTo>
                    <a:pt x="947" y="1439"/>
                    <a:pt x="947" y="1439"/>
                    <a:pt x="947" y="1439"/>
                  </a:cubicBezTo>
                  <a:cubicBezTo>
                    <a:pt x="939" y="1437"/>
                    <a:pt x="939" y="1437"/>
                    <a:pt x="939" y="1437"/>
                  </a:cubicBezTo>
                  <a:cubicBezTo>
                    <a:pt x="934" y="1432"/>
                    <a:pt x="934" y="1432"/>
                    <a:pt x="934" y="1432"/>
                  </a:cubicBezTo>
                  <a:cubicBezTo>
                    <a:pt x="926" y="1430"/>
                    <a:pt x="926" y="1430"/>
                    <a:pt x="926" y="1430"/>
                  </a:cubicBezTo>
                  <a:cubicBezTo>
                    <a:pt x="919" y="1435"/>
                    <a:pt x="919" y="1435"/>
                    <a:pt x="919" y="1435"/>
                  </a:cubicBezTo>
                  <a:cubicBezTo>
                    <a:pt x="919" y="1435"/>
                    <a:pt x="912" y="1432"/>
                    <a:pt x="909" y="1432"/>
                  </a:cubicBezTo>
                  <a:cubicBezTo>
                    <a:pt x="907" y="1433"/>
                    <a:pt x="903" y="1434"/>
                    <a:pt x="902" y="1435"/>
                  </a:cubicBezTo>
                  <a:cubicBezTo>
                    <a:pt x="901" y="1435"/>
                    <a:pt x="901" y="1436"/>
                    <a:pt x="900" y="1436"/>
                  </a:cubicBezTo>
                  <a:cubicBezTo>
                    <a:pt x="900" y="1436"/>
                    <a:pt x="900" y="1436"/>
                    <a:pt x="900" y="1436"/>
                  </a:cubicBezTo>
                  <a:cubicBezTo>
                    <a:pt x="900" y="1436"/>
                    <a:pt x="900" y="1436"/>
                    <a:pt x="900" y="1436"/>
                  </a:cubicBezTo>
                  <a:cubicBezTo>
                    <a:pt x="900" y="1436"/>
                    <a:pt x="900" y="1436"/>
                    <a:pt x="900" y="1436"/>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900" y="1437"/>
                    <a:pt x="900" y="1437"/>
                    <a:pt x="900"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7"/>
                    <a:pt x="899" y="1437"/>
                    <a:pt x="899" y="1437"/>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9" y="1438"/>
                    <a:pt x="899" y="1438"/>
                    <a:pt x="899"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8" y="1438"/>
                    <a:pt x="898" y="1438"/>
                    <a:pt x="898" y="1438"/>
                  </a:cubicBezTo>
                  <a:cubicBezTo>
                    <a:pt x="896" y="1439"/>
                    <a:pt x="894" y="1438"/>
                    <a:pt x="892" y="1438"/>
                  </a:cubicBezTo>
                  <a:cubicBezTo>
                    <a:pt x="891" y="1439"/>
                    <a:pt x="890" y="1440"/>
                    <a:pt x="888" y="1440"/>
                  </a:cubicBezTo>
                  <a:cubicBezTo>
                    <a:pt x="886" y="1440"/>
                    <a:pt x="885" y="1439"/>
                    <a:pt x="883" y="1439"/>
                  </a:cubicBezTo>
                  <a:cubicBezTo>
                    <a:pt x="882" y="1440"/>
                    <a:pt x="881" y="1441"/>
                    <a:pt x="879" y="1441"/>
                  </a:cubicBezTo>
                  <a:cubicBezTo>
                    <a:pt x="877" y="1441"/>
                    <a:pt x="876" y="1439"/>
                    <a:pt x="876" y="1439"/>
                  </a:cubicBezTo>
                  <a:cubicBezTo>
                    <a:pt x="873" y="1439"/>
                    <a:pt x="873" y="1439"/>
                    <a:pt x="873" y="1439"/>
                  </a:cubicBezTo>
                  <a:cubicBezTo>
                    <a:pt x="870" y="1436"/>
                    <a:pt x="870" y="1436"/>
                    <a:pt x="870" y="1436"/>
                  </a:cubicBezTo>
                  <a:cubicBezTo>
                    <a:pt x="870" y="1436"/>
                    <a:pt x="869" y="1438"/>
                    <a:pt x="866" y="1438"/>
                  </a:cubicBezTo>
                  <a:cubicBezTo>
                    <a:pt x="864" y="1437"/>
                    <a:pt x="862" y="1436"/>
                    <a:pt x="860" y="1437"/>
                  </a:cubicBezTo>
                  <a:cubicBezTo>
                    <a:pt x="858" y="1437"/>
                    <a:pt x="855" y="1438"/>
                    <a:pt x="855" y="1438"/>
                  </a:cubicBezTo>
                  <a:cubicBezTo>
                    <a:pt x="847" y="1435"/>
                    <a:pt x="847" y="1435"/>
                    <a:pt x="847" y="1435"/>
                  </a:cubicBezTo>
                  <a:cubicBezTo>
                    <a:pt x="842" y="1434"/>
                    <a:pt x="842" y="1434"/>
                    <a:pt x="842" y="1434"/>
                  </a:cubicBezTo>
                  <a:cubicBezTo>
                    <a:pt x="838" y="1433"/>
                    <a:pt x="838" y="1433"/>
                    <a:pt x="838" y="1433"/>
                  </a:cubicBezTo>
                  <a:cubicBezTo>
                    <a:pt x="836" y="1436"/>
                    <a:pt x="836" y="1436"/>
                    <a:pt x="836" y="1436"/>
                  </a:cubicBezTo>
                  <a:cubicBezTo>
                    <a:pt x="831" y="1436"/>
                    <a:pt x="831" y="1436"/>
                    <a:pt x="831" y="1436"/>
                  </a:cubicBezTo>
                  <a:cubicBezTo>
                    <a:pt x="831" y="1436"/>
                    <a:pt x="825" y="1434"/>
                    <a:pt x="821" y="1435"/>
                  </a:cubicBezTo>
                  <a:cubicBezTo>
                    <a:pt x="820" y="1435"/>
                    <a:pt x="817" y="1438"/>
                    <a:pt x="816" y="1438"/>
                  </a:cubicBezTo>
                  <a:cubicBezTo>
                    <a:pt x="815" y="1439"/>
                    <a:pt x="819" y="1442"/>
                    <a:pt x="817" y="1442"/>
                  </a:cubicBezTo>
                  <a:cubicBezTo>
                    <a:pt x="787" y="1439"/>
                    <a:pt x="752" y="1427"/>
                    <a:pt x="722" y="1419"/>
                  </a:cubicBezTo>
                  <a:cubicBezTo>
                    <a:pt x="722" y="1419"/>
                    <a:pt x="697" y="1413"/>
                    <a:pt x="693" y="1413"/>
                  </a:cubicBezTo>
                  <a:cubicBezTo>
                    <a:pt x="689" y="1413"/>
                    <a:pt x="681" y="1402"/>
                    <a:pt x="681" y="1399"/>
                  </a:cubicBezTo>
                  <a:cubicBezTo>
                    <a:pt x="681" y="1396"/>
                    <a:pt x="680" y="1387"/>
                    <a:pt x="684" y="1385"/>
                  </a:cubicBezTo>
                  <a:cubicBezTo>
                    <a:pt x="688" y="1383"/>
                    <a:pt x="688" y="1383"/>
                    <a:pt x="695" y="1377"/>
                  </a:cubicBezTo>
                  <a:cubicBezTo>
                    <a:pt x="701" y="1370"/>
                    <a:pt x="701" y="1365"/>
                    <a:pt x="701" y="1365"/>
                  </a:cubicBezTo>
                  <a:cubicBezTo>
                    <a:pt x="686" y="1356"/>
                    <a:pt x="686" y="1356"/>
                    <a:pt x="686" y="1356"/>
                  </a:cubicBezTo>
                  <a:cubicBezTo>
                    <a:pt x="686" y="1356"/>
                    <a:pt x="669" y="1365"/>
                    <a:pt x="666" y="1363"/>
                  </a:cubicBezTo>
                  <a:cubicBezTo>
                    <a:pt x="662" y="1361"/>
                    <a:pt x="646" y="1372"/>
                    <a:pt x="646" y="1372"/>
                  </a:cubicBezTo>
                  <a:cubicBezTo>
                    <a:pt x="630" y="1373"/>
                    <a:pt x="630" y="1373"/>
                    <a:pt x="630" y="1373"/>
                  </a:cubicBezTo>
                  <a:cubicBezTo>
                    <a:pt x="630" y="1371"/>
                    <a:pt x="630" y="1371"/>
                    <a:pt x="630" y="1371"/>
                  </a:cubicBezTo>
                  <a:cubicBezTo>
                    <a:pt x="630" y="1371"/>
                    <a:pt x="633" y="1361"/>
                    <a:pt x="637" y="1363"/>
                  </a:cubicBezTo>
                  <a:cubicBezTo>
                    <a:pt x="641" y="1351"/>
                    <a:pt x="641" y="1351"/>
                    <a:pt x="641" y="1351"/>
                  </a:cubicBezTo>
                  <a:cubicBezTo>
                    <a:pt x="639" y="1337"/>
                    <a:pt x="639" y="1337"/>
                    <a:pt x="639" y="1337"/>
                  </a:cubicBezTo>
                  <a:cubicBezTo>
                    <a:pt x="635" y="1318"/>
                    <a:pt x="635" y="1318"/>
                    <a:pt x="635" y="1318"/>
                  </a:cubicBezTo>
                  <a:cubicBezTo>
                    <a:pt x="655" y="1317"/>
                    <a:pt x="655" y="1317"/>
                    <a:pt x="655" y="1317"/>
                  </a:cubicBezTo>
                  <a:cubicBezTo>
                    <a:pt x="673" y="1307"/>
                    <a:pt x="673" y="1307"/>
                    <a:pt x="673" y="1307"/>
                  </a:cubicBezTo>
                  <a:cubicBezTo>
                    <a:pt x="667" y="1297"/>
                    <a:pt x="667" y="1297"/>
                    <a:pt x="667" y="1297"/>
                  </a:cubicBezTo>
                  <a:cubicBezTo>
                    <a:pt x="650" y="1303"/>
                    <a:pt x="650" y="1303"/>
                    <a:pt x="650" y="1303"/>
                  </a:cubicBezTo>
                  <a:cubicBezTo>
                    <a:pt x="634" y="1300"/>
                    <a:pt x="634" y="1300"/>
                    <a:pt x="634" y="1300"/>
                  </a:cubicBezTo>
                  <a:cubicBezTo>
                    <a:pt x="613" y="1318"/>
                    <a:pt x="613" y="1318"/>
                    <a:pt x="613" y="1318"/>
                  </a:cubicBezTo>
                  <a:cubicBezTo>
                    <a:pt x="589" y="1318"/>
                    <a:pt x="589" y="1318"/>
                    <a:pt x="589" y="1318"/>
                  </a:cubicBezTo>
                  <a:cubicBezTo>
                    <a:pt x="581" y="1317"/>
                    <a:pt x="581" y="1317"/>
                    <a:pt x="581" y="1317"/>
                  </a:cubicBezTo>
                  <a:cubicBezTo>
                    <a:pt x="582" y="1315"/>
                    <a:pt x="582" y="1313"/>
                    <a:pt x="583" y="1313"/>
                  </a:cubicBezTo>
                  <a:cubicBezTo>
                    <a:pt x="585" y="1312"/>
                    <a:pt x="600" y="1307"/>
                    <a:pt x="600" y="1307"/>
                  </a:cubicBezTo>
                  <a:cubicBezTo>
                    <a:pt x="610" y="1301"/>
                    <a:pt x="610" y="1301"/>
                    <a:pt x="610" y="1301"/>
                  </a:cubicBezTo>
                  <a:cubicBezTo>
                    <a:pt x="610" y="1301"/>
                    <a:pt x="615" y="1294"/>
                    <a:pt x="617" y="1293"/>
                  </a:cubicBezTo>
                  <a:cubicBezTo>
                    <a:pt x="619" y="1293"/>
                    <a:pt x="621" y="1289"/>
                    <a:pt x="623" y="1284"/>
                  </a:cubicBezTo>
                  <a:cubicBezTo>
                    <a:pt x="626" y="1280"/>
                    <a:pt x="628" y="1277"/>
                    <a:pt x="628" y="1277"/>
                  </a:cubicBezTo>
                  <a:cubicBezTo>
                    <a:pt x="628" y="1277"/>
                    <a:pt x="640" y="1274"/>
                    <a:pt x="639" y="1273"/>
                  </a:cubicBezTo>
                  <a:cubicBezTo>
                    <a:pt x="639" y="1271"/>
                    <a:pt x="634" y="1267"/>
                    <a:pt x="640" y="1267"/>
                  </a:cubicBezTo>
                  <a:cubicBezTo>
                    <a:pt x="646" y="1267"/>
                    <a:pt x="646" y="1267"/>
                    <a:pt x="649" y="1265"/>
                  </a:cubicBezTo>
                  <a:cubicBezTo>
                    <a:pt x="651" y="1264"/>
                    <a:pt x="650" y="1263"/>
                    <a:pt x="651" y="1260"/>
                  </a:cubicBezTo>
                  <a:cubicBezTo>
                    <a:pt x="653" y="1258"/>
                    <a:pt x="654" y="1255"/>
                    <a:pt x="654" y="1253"/>
                  </a:cubicBezTo>
                  <a:cubicBezTo>
                    <a:pt x="653" y="1251"/>
                    <a:pt x="648" y="1243"/>
                    <a:pt x="648" y="1241"/>
                  </a:cubicBezTo>
                  <a:cubicBezTo>
                    <a:pt x="647" y="1238"/>
                    <a:pt x="648" y="1232"/>
                    <a:pt x="648" y="1232"/>
                  </a:cubicBezTo>
                  <a:cubicBezTo>
                    <a:pt x="648" y="1232"/>
                    <a:pt x="651" y="1231"/>
                    <a:pt x="654" y="1230"/>
                  </a:cubicBezTo>
                  <a:cubicBezTo>
                    <a:pt x="656" y="1228"/>
                    <a:pt x="660" y="1221"/>
                    <a:pt x="660" y="1221"/>
                  </a:cubicBezTo>
                  <a:cubicBezTo>
                    <a:pt x="661" y="1216"/>
                    <a:pt x="661" y="1216"/>
                    <a:pt x="661" y="1216"/>
                  </a:cubicBezTo>
                  <a:cubicBezTo>
                    <a:pt x="661" y="1216"/>
                    <a:pt x="665" y="1213"/>
                    <a:pt x="666" y="1213"/>
                  </a:cubicBezTo>
                  <a:cubicBezTo>
                    <a:pt x="668" y="1212"/>
                    <a:pt x="684" y="1206"/>
                    <a:pt x="685" y="1206"/>
                  </a:cubicBezTo>
                  <a:cubicBezTo>
                    <a:pt x="686" y="1206"/>
                    <a:pt x="696" y="1207"/>
                    <a:pt x="693" y="1202"/>
                  </a:cubicBezTo>
                  <a:cubicBezTo>
                    <a:pt x="690" y="1198"/>
                    <a:pt x="689" y="1196"/>
                    <a:pt x="688" y="1193"/>
                  </a:cubicBezTo>
                  <a:cubicBezTo>
                    <a:pt x="687" y="1190"/>
                    <a:pt x="687" y="1183"/>
                    <a:pt x="687" y="1182"/>
                  </a:cubicBezTo>
                  <a:cubicBezTo>
                    <a:pt x="688" y="1181"/>
                    <a:pt x="696" y="1178"/>
                    <a:pt x="687" y="1177"/>
                  </a:cubicBezTo>
                  <a:cubicBezTo>
                    <a:pt x="678" y="1176"/>
                    <a:pt x="685" y="1173"/>
                    <a:pt x="683" y="1171"/>
                  </a:cubicBezTo>
                  <a:cubicBezTo>
                    <a:pt x="680" y="1169"/>
                    <a:pt x="674" y="1165"/>
                    <a:pt x="674" y="1165"/>
                  </a:cubicBezTo>
                  <a:cubicBezTo>
                    <a:pt x="671" y="1165"/>
                    <a:pt x="671" y="1165"/>
                    <a:pt x="671" y="1165"/>
                  </a:cubicBezTo>
                  <a:cubicBezTo>
                    <a:pt x="672" y="1155"/>
                    <a:pt x="672" y="1155"/>
                    <a:pt x="672" y="1155"/>
                  </a:cubicBezTo>
                  <a:cubicBezTo>
                    <a:pt x="672" y="1155"/>
                    <a:pt x="675" y="1151"/>
                    <a:pt x="676" y="1151"/>
                  </a:cubicBezTo>
                  <a:cubicBezTo>
                    <a:pt x="677" y="1150"/>
                    <a:pt x="678" y="1146"/>
                    <a:pt x="676" y="1146"/>
                  </a:cubicBezTo>
                  <a:cubicBezTo>
                    <a:pt x="674" y="1147"/>
                    <a:pt x="668" y="1148"/>
                    <a:pt x="668" y="1148"/>
                  </a:cubicBezTo>
                  <a:cubicBezTo>
                    <a:pt x="668" y="1148"/>
                    <a:pt x="663" y="1148"/>
                    <a:pt x="664" y="1146"/>
                  </a:cubicBezTo>
                  <a:cubicBezTo>
                    <a:pt x="664" y="1143"/>
                    <a:pt x="666" y="1143"/>
                    <a:pt x="669" y="1140"/>
                  </a:cubicBezTo>
                  <a:cubicBezTo>
                    <a:pt x="672" y="1137"/>
                    <a:pt x="673" y="1135"/>
                    <a:pt x="673" y="1135"/>
                  </a:cubicBezTo>
                  <a:cubicBezTo>
                    <a:pt x="672" y="1129"/>
                    <a:pt x="672" y="1129"/>
                    <a:pt x="672" y="1129"/>
                  </a:cubicBezTo>
                  <a:cubicBezTo>
                    <a:pt x="672" y="1129"/>
                    <a:pt x="672" y="1125"/>
                    <a:pt x="671" y="1125"/>
                  </a:cubicBezTo>
                  <a:cubicBezTo>
                    <a:pt x="671" y="1124"/>
                    <a:pt x="665" y="1112"/>
                    <a:pt x="665" y="1112"/>
                  </a:cubicBezTo>
                  <a:cubicBezTo>
                    <a:pt x="665" y="1112"/>
                    <a:pt x="659" y="1110"/>
                    <a:pt x="658" y="1112"/>
                  </a:cubicBezTo>
                  <a:cubicBezTo>
                    <a:pt x="658" y="1114"/>
                    <a:pt x="656" y="1118"/>
                    <a:pt x="656" y="1118"/>
                  </a:cubicBezTo>
                  <a:cubicBezTo>
                    <a:pt x="649" y="1118"/>
                    <a:pt x="649" y="1118"/>
                    <a:pt x="649" y="1118"/>
                  </a:cubicBezTo>
                  <a:cubicBezTo>
                    <a:pt x="645" y="1115"/>
                    <a:pt x="645" y="1115"/>
                    <a:pt x="645" y="1115"/>
                  </a:cubicBezTo>
                  <a:cubicBezTo>
                    <a:pt x="637" y="1113"/>
                    <a:pt x="637" y="1113"/>
                    <a:pt x="637" y="1113"/>
                  </a:cubicBezTo>
                  <a:cubicBezTo>
                    <a:pt x="637" y="1113"/>
                    <a:pt x="636" y="1114"/>
                    <a:pt x="635" y="1115"/>
                  </a:cubicBezTo>
                  <a:cubicBezTo>
                    <a:pt x="635" y="1116"/>
                    <a:pt x="627" y="1111"/>
                    <a:pt x="627" y="1111"/>
                  </a:cubicBezTo>
                  <a:cubicBezTo>
                    <a:pt x="627" y="1111"/>
                    <a:pt x="624" y="1115"/>
                    <a:pt x="623" y="1116"/>
                  </a:cubicBezTo>
                  <a:cubicBezTo>
                    <a:pt x="623" y="1116"/>
                    <a:pt x="615" y="1114"/>
                    <a:pt x="615" y="1114"/>
                  </a:cubicBezTo>
                  <a:cubicBezTo>
                    <a:pt x="607" y="1115"/>
                    <a:pt x="607" y="1115"/>
                    <a:pt x="607" y="1115"/>
                  </a:cubicBezTo>
                  <a:cubicBezTo>
                    <a:pt x="600" y="1116"/>
                    <a:pt x="600" y="1116"/>
                    <a:pt x="600" y="1116"/>
                  </a:cubicBezTo>
                  <a:cubicBezTo>
                    <a:pt x="594" y="1113"/>
                    <a:pt x="594" y="1113"/>
                    <a:pt x="594" y="1113"/>
                  </a:cubicBezTo>
                  <a:cubicBezTo>
                    <a:pt x="592" y="1116"/>
                    <a:pt x="592" y="1116"/>
                    <a:pt x="592" y="1116"/>
                  </a:cubicBezTo>
                  <a:cubicBezTo>
                    <a:pt x="593" y="1121"/>
                    <a:pt x="593" y="1121"/>
                    <a:pt x="593" y="1121"/>
                  </a:cubicBezTo>
                  <a:cubicBezTo>
                    <a:pt x="588" y="1124"/>
                    <a:pt x="588" y="1124"/>
                    <a:pt x="588" y="1124"/>
                  </a:cubicBezTo>
                  <a:cubicBezTo>
                    <a:pt x="582" y="1120"/>
                    <a:pt x="582" y="1120"/>
                    <a:pt x="582" y="1120"/>
                  </a:cubicBezTo>
                  <a:cubicBezTo>
                    <a:pt x="577" y="1119"/>
                    <a:pt x="577" y="1119"/>
                    <a:pt x="577" y="1119"/>
                  </a:cubicBezTo>
                  <a:cubicBezTo>
                    <a:pt x="570" y="1112"/>
                    <a:pt x="570" y="1112"/>
                    <a:pt x="570" y="1112"/>
                  </a:cubicBezTo>
                  <a:cubicBezTo>
                    <a:pt x="564" y="1110"/>
                    <a:pt x="564" y="1110"/>
                    <a:pt x="564" y="1110"/>
                  </a:cubicBezTo>
                  <a:cubicBezTo>
                    <a:pt x="558" y="1107"/>
                    <a:pt x="558" y="1107"/>
                    <a:pt x="558" y="1107"/>
                  </a:cubicBezTo>
                  <a:cubicBezTo>
                    <a:pt x="558" y="1107"/>
                    <a:pt x="555" y="1115"/>
                    <a:pt x="554" y="1116"/>
                  </a:cubicBezTo>
                  <a:cubicBezTo>
                    <a:pt x="553" y="1116"/>
                    <a:pt x="548" y="1118"/>
                    <a:pt x="547" y="1118"/>
                  </a:cubicBezTo>
                  <a:cubicBezTo>
                    <a:pt x="545" y="1119"/>
                    <a:pt x="544" y="1124"/>
                    <a:pt x="544" y="1124"/>
                  </a:cubicBezTo>
                  <a:cubicBezTo>
                    <a:pt x="539" y="1127"/>
                    <a:pt x="539" y="1127"/>
                    <a:pt x="539" y="1127"/>
                  </a:cubicBezTo>
                  <a:cubicBezTo>
                    <a:pt x="539" y="1127"/>
                    <a:pt x="536" y="1125"/>
                    <a:pt x="534" y="1125"/>
                  </a:cubicBezTo>
                  <a:cubicBezTo>
                    <a:pt x="533" y="1125"/>
                    <a:pt x="532" y="1126"/>
                    <a:pt x="532" y="1126"/>
                  </a:cubicBezTo>
                  <a:cubicBezTo>
                    <a:pt x="530" y="1129"/>
                    <a:pt x="530" y="1129"/>
                    <a:pt x="530" y="1129"/>
                  </a:cubicBezTo>
                  <a:cubicBezTo>
                    <a:pt x="530" y="1129"/>
                    <a:pt x="529" y="1129"/>
                    <a:pt x="526" y="1127"/>
                  </a:cubicBezTo>
                  <a:cubicBezTo>
                    <a:pt x="524" y="1126"/>
                    <a:pt x="521" y="1124"/>
                    <a:pt x="521" y="1124"/>
                  </a:cubicBezTo>
                  <a:cubicBezTo>
                    <a:pt x="518" y="1123"/>
                    <a:pt x="518" y="1123"/>
                    <a:pt x="518" y="1123"/>
                  </a:cubicBezTo>
                  <a:cubicBezTo>
                    <a:pt x="518" y="1123"/>
                    <a:pt x="509" y="1127"/>
                    <a:pt x="508" y="1128"/>
                  </a:cubicBezTo>
                  <a:cubicBezTo>
                    <a:pt x="508" y="1129"/>
                    <a:pt x="506" y="1132"/>
                    <a:pt x="506" y="1132"/>
                  </a:cubicBezTo>
                  <a:cubicBezTo>
                    <a:pt x="501" y="1128"/>
                    <a:pt x="501" y="1128"/>
                    <a:pt x="501" y="1128"/>
                  </a:cubicBezTo>
                  <a:cubicBezTo>
                    <a:pt x="495" y="1124"/>
                    <a:pt x="495" y="1124"/>
                    <a:pt x="495" y="1124"/>
                  </a:cubicBezTo>
                  <a:cubicBezTo>
                    <a:pt x="494" y="1117"/>
                    <a:pt x="494" y="1117"/>
                    <a:pt x="494" y="1117"/>
                  </a:cubicBezTo>
                  <a:cubicBezTo>
                    <a:pt x="483" y="1107"/>
                    <a:pt x="483" y="1107"/>
                    <a:pt x="483" y="1107"/>
                  </a:cubicBezTo>
                  <a:cubicBezTo>
                    <a:pt x="481" y="1097"/>
                    <a:pt x="481" y="1097"/>
                    <a:pt x="481" y="1097"/>
                  </a:cubicBezTo>
                  <a:cubicBezTo>
                    <a:pt x="473" y="1091"/>
                    <a:pt x="473" y="1091"/>
                    <a:pt x="473" y="1091"/>
                  </a:cubicBezTo>
                  <a:cubicBezTo>
                    <a:pt x="468" y="1097"/>
                    <a:pt x="468" y="1097"/>
                    <a:pt x="468" y="1097"/>
                  </a:cubicBezTo>
                  <a:cubicBezTo>
                    <a:pt x="460" y="1096"/>
                    <a:pt x="460" y="1096"/>
                    <a:pt x="460" y="1096"/>
                  </a:cubicBezTo>
                  <a:close/>
                  <a:moveTo>
                    <a:pt x="357" y="73"/>
                  </a:moveTo>
                  <a:cubicBezTo>
                    <a:pt x="357" y="73"/>
                    <a:pt x="357" y="73"/>
                    <a:pt x="357" y="73"/>
                  </a:cubicBezTo>
                  <a:cubicBezTo>
                    <a:pt x="358" y="74"/>
                    <a:pt x="358" y="74"/>
                    <a:pt x="358" y="74"/>
                  </a:cubicBezTo>
                  <a:cubicBezTo>
                    <a:pt x="358" y="74"/>
                    <a:pt x="364" y="80"/>
                    <a:pt x="369" y="80"/>
                  </a:cubicBezTo>
                  <a:cubicBezTo>
                    <a:pt x="374" y="80"/>
                    <a:pt x="370" y="80"/>
                    <a:pt x="375" y="79"/>
                  </a:cubicBezTo>
                  <a:cubicBezTo>
                    <a:pt x="379" y="77"/>
                    <a:pt x="380" y="74"/>
                    <a:pt x="382" y="71"/>
                  </a:cubicBezTo>
                  <a:cubicBezTo>
                    <a:pt x="384" y="68"/>
                    <a:pt x="384" y="68"/>
                    <a:pt x="384" y="65"/>
                  </a:cubicBezTo>
                  <a:cubicBezTo>
                    <a:pt x="384" y="62"/>
                    <a:pt x="384" y="57"/>
                    <a:pt x="384" y="54"/>
                  </a:cubicBezTo>
                  <a:cubicBezTo>
                    <a:pt x="384" y="51"/>
                    <a:pt x="387" y="52"/>
                    <a:pt x="390" y="52"/>
                  </a:cubicBezTo>
                  <a:cubicBezTo>
                    <a:pt x="392" y="52"/>
                    <a:pt x="388" y="44"/>
                    <a:pt x="388" y="44"/>
                  </a:cubicBezTo>
                  <a:cubicBezTo>
                    <a:pt x="388" y="44"/>
                    <a:pt x="379" y="40"/>
                    <a:pt x="375" y="40"/>
                  </a:cubicBezTo>
                  <a:cubicBezTo>
                    <a:pt x="371" y="40"/>
                    <a:pt x="362" y="39"/>
                    <a:pt x="362" y="39"/>
                  </a:cubicBezTo>
                  <a:cubicBezTo>
                    <a:pt x="351" y="53"/>
                    <a:pt x="351" y="53"/>
                    <a:pt x="351" y="53"/>
                  </a:cubicBezTo>
                  <a:cubicBezTo>
                    <a:pt x="351" y="53"/>
                    <a:pt x="355" y="72"/>
                    <a:pt x="357" y="73"/>
                  </a:cubicBez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46" name="Freeform 109">
              <a:extLst>
                <a:ext uri="{FF2B5EF4-FFF2-40B4-BE49-F238E27FC236}">
                  <a16:creationId xmlns:a16="http://schemas.microsoft.com/office/drawing/2014/main" id="{0472278A-5F30-0945-B94A-B3BEA343E7A4}"/>
                </a:ext>
              </a:extLst>
            </p:cNvPr>
            <p:cNvSpPr>
              <a:spLocks noEditPoints="1"/>
            </p:cNvSpPr>
            <p:nvPr/>
          </p:nvSpPr>
          <p:spPr bwMode="auto">
            <a:xfrm>
              <a:off x="3733037" y="1542151"/>
              <a:ext cx="664056" cy="1216708"/>
            </a:xfrm>
            <a:custGeom>
              <a:avLst/>
              <a:gdLst>
                <a:gd name="T0" fmla="*/ 29 w 291"/>
                <a:gd name="T1" fmla="*/ 540 h 550"/>
                <a:gd name="T2" fmla="*/ 96 w 291"/>
                <a:gd name="T3" fmla="*/ 541 h 550"/>
                <a:gd name="T4" fmla="*/ 173 w 291"/>
                <a:gd name="T5" fmla="*/ 531 h 550"/>
                <a:gd name="T6" fmla="*/ 212 w 291"/>
                <a:gd name="T7" fmla="*/ 534 h 550"/>
                <a:gd name="T8" fmla="*/ 254 w 291"/>
                <a:gd name="T9" fmla="*/ 506 h 550"/>
                <a:gd name="T10" fmla="*/ 285 w 291"/>
                <a:gd name="T11" fmla="*/ 469 h 550"/>
                <a:gd name="T12" fmla="*/ 250 w 291"/>
                <a:gd name="T13" fmla="*/ 407 h 550"/>
                <a:gd name="T14" fmla="*/ 238 w 291"/>
                <a:gd name="T15" fmla="*/ 368 h 550"/>
                <a:gd name="T16" fmla="*/ 207 w 291"/>
                <a:gd name="T17" fmla="*/ 282 h 550"/>
                <a:gd name="T18" fmla="*/ 158 w 291"/>
                <a:gd name="T19" fmla="*/ 243 h 550"/>
                <a:gd name="T20" fmla="*/ 165 w 291"/>
                <a:gd name="T21" fmla="*/ 227 h 550"/>
                <a:gd name="T22" fmla="*/ 220 w 291"/>
                <a:gd name="T23" fmla="*/ 173 h 550"/>
                <a:gd name="T24" fmla="*/ 167 w 291"/>
                <a:gd name="T25" fmla="*/ 157 h 550"/>
                <a:gd name="T26" fmla="*/ 143 w 291"/>
                <a:gd name="T27" fmla="*/ 156 h 550"/>
                <a:gd name="T28" fmla="*/ 166 w 291"/>
                <a:gd name="T29" fmla="*/ 136 h 550"/>
                <a:gd name="T30" fmla="*/ 157 w 291"/>
                <a:gd name="T31" fmla="*/ 107 h 550"/>
                <a:gd name="T32" fmla="*/ 136 w 291"/>
                <a:gd name="T33" fmla="*/ 106 h 550"/>
                <a:gd name="T34" fmla="*/ 128 w 291"/>
                <a:gd name="T35" fmla="*/ 138 h 550"/>
                <a:gd name="T36" fmla="*/ 111 w 291"/>
                <a:gd name="T37" fmla="*/ 142 h 550"/>
                <a:gd name="T38" fmla="*/ 107 w 291"/>
                <a:gd name="T39" fmla="*/ 165 h 550"/>
                <a:gd name="T40" fmla="*/ 90 w 291"/>
                <a:gd name="T41" fmla="*/ 144 h 550"/>
                <a:gd name="T42" fmla="*/ 84 w 291"/>
                <a:gd name="T43" fmla="*/ 159 h 550"/>
                <a:gd name="T44" fmla="*/ 104 w 291"/>
                <a:gd name="T45" fmla="*/ 172 h 550"/>
                <a:gd name="T46" fmla="*/ 84 w 291"/>
                <a:gd name="T47" fmla="*/ 191 h 550"/>
                <a:gd name="T48" fmla="*/ 95 w 291"/>
                <a:gd name="T49" fmla="*/ 210 h 550"/>
                <a:gd name="T50" fmla="*/ 65 w 291"/>
                <a:gd name="T51" fmla="*/ 241 h 550"/>
                <a:gd name="T52" fmla="*/ 87 w 291"/>
                <a:gd name="T53" fmla="*/ 231 h 550"/>
                <a:gd name="T54" fmla="*/ 83 w 291"/>
                <a:gd name="T55" fmla="*/ 256 h 550"/>
                <a:gd name="T56" fmla="*/ 101 w 291"/>
                <a:gd name="T57" fmla="*/ 237 h 550"/>
                <a:gd name="T58" fmla="*/ 98 w 291"/>
                <a:gd name="T59" fmla="*/ 306 h 550"/>
                <a:gd name="T60" fmla="*/ 133 w 291"/>
                <a:gd name="T61" fmla="*/ 306 h 550"/>
                <a:gd name="T62" fmla="*/ 142 w 291"/>
                <a:gd name="T63" fmla="*/ 337 h 550"/>
                <a:gd name="T64" fmla="*/ 144 w 291"/>
                <a:gd name="T65" fmla="*/ 382 h 550"/>
                <a:gd name="T66" fmla="*/ 97 w 291"/>
                <a:gd name="T67" fmla="*/ 376 h 550"/>
                <a:gd name="T68" fmla="*/ 103 w 291"/>
                <a:gd name="T69" fmla="*/ 422 h 550"/>
                <a:gd name="T70" fmla="*/ 62 w 291"/>
                <a:gd name="T71" fmla="*/ 461 h 550"/>
                <a:gd name="T72" fmla="*/ 101 w 291"/>
                <a:gd name="T73" fmla="*/ 472 h 550"/>
                <a:gd name="T74" fmla="*/ 139 w 291"/>
                <a:gd name="T75" fmla="*/ 482 h 550"/>
                <a:gd name="T76" fmla="*/ 50 w 291"/>
                <a:gd name="T77" fmla="*/ 266 h 550"/>
                <a:gd name="T78" fmla="*/ 80 w 291"/>
                <a:gd name="T79" fmla="*/ 314 h 550"/>
                <a:gd name="T80" fmla="*/ 41 w 291"/>
                <a:gd name="T81" fmla="*/ 324 h 550"/>
                <a:gd name="T82" fmla="*/ 13 w 291"/>
                <a:gd name="T83" fmla="*/ 287 h 550"/>
                <a:gd name="T84" fmla="*/ 75 w 291"/>
                <a:gd name="T85" fmla="*/ 227 h 550"/>
                <a:gd name="T86" fmla="*/ 103 w 291"/>
                <a:gd name="T87" fmla="*/ 263 h 550"/>
                <a:gd name="T88" fmla="*/ 65 w 291"/>
                <a:gd name="T89" fmla="*/ 199 h 550"/>
                <a:gd name="T90" fmla="*/ 78 w 291"/>
                <a:gd name="T91" fmla="*/ 171 h 550"/>
                <a:gd name="T92" fmla="*/ 46 w 291"/>
                <a:gd name="T93" fmla="*/ 177 h 550"/>
                <a:gd name="T94" fmla="*/ 59 w 291"/>
                <a:gd name="T95" fmla="*/ 158 h 550"/>
                <a:gd name="T96" fmla="*/ 69 w 291"/>
                <a:gd name="T97" fmla="*/ 132 h 550"/>
                <a:gd name="T98" fmla="*/ 80 w 291"/>
                <a:gd name="T99" fmla="*/ 106 h 550"/>
                <a:gd name="T100" fmla="*/ 94 w 291"/>
                <a:gd name="T101" fmla="*/ 116 h 550"/>
                <a:gd name="T102" fmla="*/ 267 w 291"/>
                <a:gd name="T103" fmla="*/ 15 h 550"/>
                <a:gd name="T104" fmla="*/ 245 w 291"/>
                <a:gd name="T105" fmla="*/ 27 h 550"/>
                <a:gd name="T106" fmla="*/ 269 w 291"/>
                <a:gd name="T107" fmla="*/ 2 h 550"/>
                <a:gd name="T108" fmla="*/ 259 w 291"/>
                <a:gd name="T109" fmla="*/ 29 h 550"/>
                <a:gd name="T110" fmla="*/ 243 w 291"/>
                <a:gd name="T111" fmla="*/ 64 h 550"/>
                <a:gd name="T112" fmla="*/ 221 w 291"/>
                <a:gd name="T113" fmla="*/ 72 h 550"/>
                <a:gd name="T114" fmla="*/ 205 w 291"/>
                <a:gd name="T115" fmla="*/ 80 h 550"/>
                <a:gd name="T116" fmla="*/ 204 w 291"/>
                <a:gd name="T117" fmla="*/ 75 h 550"/>
                <a:gd name="T118" fmla="*/ 191 w 291"/>
                <a:gd name="T119" fmla="*/ 91 h 550"/>
                <a:gd name="T120" fmla="*/ 187 w 291"/>
                <a:gd name="T121" fmla="*/ 9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550">
                  <a:moveTo>
                    <a:pt x="73" y="501"/>
                  </a:moveTo>
                  <a:cubicBezTo>
                    <a:pt x="69" y="504"/>
                    <a:pt x="69" y="504"/>
                    <a:pt x="69" y="504"/>
                  </a:cubicBezTo>
                  <a:cubicBezTo>
                    <a:pt x="69" y="508"/>
                    <a:pt x="69" y="508"/>
                    <a:pt x="69" y="508"/>
                  </a:cubicBezTo>
                  <a:cubicBezTo>
                    <a:pt x="67" y="512"/>
                    <a:pt x="67" y="512"/>
                    <a:pt x="67" y="512"/>
                  </a:cubicBezTo>
                  <a:cubicBezTo>
                    <a:pt x="67" y="512"/>
                    <a:pt x="65" y="513"/>
                    <a:pt x="65" y="514"/>
                  </a:cubicBezTo>
                  <a:cubicBezTo>
                    <a:pt x="64" y="515"/>
                    <a:pt x="60" y="518"/>
                    <a:pt x="60" y="518"/>
                  </a:cubicBezTo>
                  <a:cubicBezTo>
                    <a:pt x="60" y="518"/>
                    <a:pt x="60" y="519"/>
                    <a:pt x="59" y="519"/>
                  </a:cubicBezTo>
                  <a:cubicBezTo>
                    <a:pt x="58" y="519"/>
                    <a:pt x="51" y="522"/>
                    <a:pt x="51" y="522"/>
                  </a:cubicBezTo>
                  <a:cubicBezTo>
                    <a:pt x="49" y="526"/>
                    <a:pt x="49" y="526"/>
                    <a:pt x="49" y="526"/>
                  </a:cubicBezTo>
                  <a:cubicBezTo>
                    <a:pt x="45" y="527"/>
                    <a:pt x="45" y="527"/>
                    <a:pt x="45" y="527"/>
                  </a:cubicBezTo>
                  <a:cubicBezTo>
                    <a:pt x="42" y="532"/>
                    <a:pt x="42" y="532"/>
                    <a:pt x="42" y="532"/>
                  </a:cubicBezTo>
                  <a:cubicBezTo>
                    <a:pt x="37" y="534"/>
                    <a:pt x="37" y="534"/>
                    <a:pt x="37" y="534"/>
                  </a:cubicBezTo>
                  <a:cubicBezTo>
                    <a:pt x="33" y="535"/>
                    <a:pt x="33" y="535"/>
                    <a:pt x="33" y="535"/>
                  </a:cubicBezTo>
                  <a:cubicBezTo>
                    <a:pt x="29" y="533"/>
                    <a:pt x="29" y="533"/>
                    <a:pt x="29" y="533"/>
                  </a:cubicBezTo>
                  <a:cubicBezTo>
                    <a:pt x="26" y="535"/>
                    <a:pt x="26" y="535"/>
                    <a:pt x="26" y="535"/>
                  </a:cubicBezTo>
                  <a:cubicBezTo>
                    <a:pt x="23" y="537"/>
                    <a:pt x="23" y="537"/>
                    <a:pt x="23" y="537"/>
                  </a:cubicBezTo>
                  <a:cubicBezTo>
                    <a:pt x="24" y="541"/>
                    <a:pt x="24" y="541"/>
                    <a:pt x="24" y="541"/>
                  </a:cubicBezTo>
                  <a:cubicBezTo>
                    <a:pt x="27" y="543"/>
                    <a:pt x="27" y="543"/>
                    <a:pt x="27" y="543"/>
                  </a:cubicBezTo>
                  <a:cubicBezTo>
                    <a:pt x="29" y="540"/>
                    <a:pt x="29" y="540"/>
                    <a:pt x="29" y="540"/>
                  </a:cubicBezTo>
                  <a:cubicBezTo>
                    <a:pt x="35" y="542"/>
                    <a:pt x="35" y="542"/>
                    <a:pt x="35" y="542"/>
                  </a:cubicBezTo>
                  <a:cubicBezTo>
                    <a:pt x="35" y="542"/>
                    <a:pt x="37" y="545"/>
                    <a:pt x="38" y="546"/>
                  </a:cubicBezTo>
                  <a:cubicBezTo>
                    <a:pt x="38" y="547"/>
                    <a:pt x="38" y="550"/>
                    <a:pt x="39" y="550"/>
                  </a:cubicBezTo>
                  <a:cubicBezTo>
                    <a:pt x="40" y="549"/>
                    <a:pt x="45" y="546"/>
                    <a:pt x="45" y="546"/>
                  </a:cubicBezTo>
                  <a:cubicBezTo>
                    <a:pt x="43" y="542"/>
                    <a:pt x="43" y="542"/>
                    <a:pt x="43" y="542"/>
                  </a:cubicBezTo>
                  <a:cubicBezTo>
                    <a:pt x="43" y="542"/>
                    <a:pt x="46" y="541"/>
                    <a:pt x="48" y="541"/>
                  </a:cubicBezTo>
                  <a:cubicBezTo>
                    <a:pt x="50" y="541"/>
                    <a:pt x="52" y="542"/>
                    <a:pt x="53" y="540"/>
                  </a:cubicBezTo>
                  <a:cubicBezTo>
                    <a:pt x="53" y="539"/>
                    <a:pt x="56" y="539"/>
                    <a:pt x="56" y="539"/>
                  </a:cubicBezTo>
                  <a:cubicBezTo>
                    <a:pt x="56" y="539"/>
                    <a:pt x="58" y="536"/>
                    <a:pt x="58" y="536"/>
                  </a:cubicBezTo>
                  <a:cubicBezTo>
                    <a:pt x="58" y="535"/>
                    <a:pt x="61" y="533"/>
                    <a:pt x="61" y="533"/>
                  </a:cubicBezTo>
                  <a:cubicBezTo>
                    <a:pt x="61" y="533"/>
                    <a:pt x="68" y="536"/>
                    <a:pt x="69" y="536"/>
                  </a:cubicBezTo>
                  <a:cubicBezTo>
                    <a:pt x="70" y="536"/>
                    <a:pt x="77" y="534"/>
                    <a:pt x="77" y="534"/>
                  </a:cubicBezTo>
                  <a:cubicBezTo>
                    <a:pt x="80" y="537"/>
                    <a:pt x="80" y="537"/>
                    <a:pt x="80" y="537"/>
                  </a:cubicBezTo>
                  <a:cubicBezTo>
                    <a:pt x="80" y="537"/>
                    <a:pt x="80" y="539"/>
                    <a:pt x="82" y="540"/>
                  </a:cubicBezTo>
                  <a:cubicBezTo>
                    <a:pt x="84" y="540"/>
                    <a:pt x="85" y="540"/>
                    <a:pt x="85" y="540"/>
                  </a:cubicBezTo>
                  <a:cubicBezTo>
                    <a:pt x="88" y="544"/>
                    <a:pt x="88" y="544"/>
                    <a:pt x="88" y="544"/>
                  </a:cubicBezTo>
                  <a:cubicBezTo>
                    <a:pt x="91" y="546"/>
                    <a:pt x="91" y="546"/>
                    <a:pt x="91" y="546"/>
                  </a:cubicBezTo>
                  <a:cubicBezTo>
                    <a:pt x="91" y="546"/>
                    <a:pt x="94" y="546"/>
                    <a:pt x="94" y="545"/>
                  </a:cubicBezTo>
                  <a:cubicBezTo>
                    <a:pt x="94" y="544"/>
                    <a:pt x="95" y="542"/>
                    <a:pt x="96" y="541"/>
                  </a:cubicBezTo>
                  <a:cubicBezTo>
                    <a:pt x="97" y="541"/>
                    <a:pt x="100" y="540"/>
                    <a:pt x="100" y="540"/>
                  </a:cubicBezTo>
                  <a:cubicBezTo>
                    <a:pt x="100" y="540"/>
                    <a:pt x="100" y="538"/>
                    <a:pt x="100" y="537"/>
                  </a:cubicBezTo>
                  <a:cubicBezTo>
                    <a:pt x="100" y="535"/>
                    <a:pt x="100" y="532"/>
                    <a:pt x="101" y="531"/>
                  </a:cubicBezTo>
                  <a:cubicBezTo>
                    <a:pt x="101" y="531"/>
                    <a:pt x="104" y="527"/>
                    <a:pt x="104" y="527"/>
                  </a:cubicBezTo>
                  <a:cubicBezTo>
                    <a:pt x="109" y="526"/>
                    <a:pt x="109" y="526"/>
                    <a:pt x="109" y="526"/>
                  </a:cubicBezTo>
                  <a:cubicBezTo>
                    <a:pt x="121" y="525"/>
                    <a:pt x="121" y="525"/>
                    <a:pt x="121" y="525"/>
                  </a:cubicBezTo>
                  <a:cubicBezTo>
                    <a:pt x="125" y="525"/>
                    <a:pt x="125" y="525"/>
                    <a:pt x="125" y="525"/>
                  </a:cubicBezTo>
                  <a:cubicBezTo>
                    <a:pt x="130" y="529"/>
                    <a:pt x="130" y="529"/>
                    <a:pt x="130" y="529"/>
                  </a:cubicBezTo>
                  <a:cubicBezTo>
                    <a:pt x="135" y="534"/>
                    <a:pt x="135" y="534"/>
                    <a:pt x="135" y="534"/>
                  </a:cubicBezTo>
                  <a:cubicBezTo>
                    <a:pt x="135" y="534"/>
                    <a:pt x="138" y="538"/>
                    <a:pt x="138" y="537"/>
                  </a:cubicBezTo>
                  <a:cubicBezTo>
                    <a:pt x="139" y="535"/>
                    <a:pt x="140" y="531"/>
                    <a:pt x="141" y="531"/>
                  </a:cubicBezTo>
                  <a:cubicBezTo>
                    <a:pt x="142" y="531"/>
                    <a:pt x="145" y="535"/>
                    <a:pt x="145" y="535"/>
                  </a:cubicBezTo>
                  <a:cubicBezTo>
                    <a:pt x="149" y="536"/>
                    <a:pt x="149" y="536"/>
                    <a:pt x="149" y="536"/>
                  </a:cubicBezTo>
                  <a:cubicBezTo>
                    <a:pt x="152" y="536"/>
                    <a:pt x="152" y="536"/>
                    <a:pt x="152" y="536"/>
                  </a:cubicBezTo>
                  <a:cubicBezTo>
                    <a:pt x="155" y="533"/>
                    <a:pt x="155" y="533"/>
                    <a:pt x="155" y="533"/>
                  </a:cubicBezTo>
                  <a:cubicBezTo>
                    <a:pt x="153" y="530"/>
                    <a:pt x="153" y="530"/>
                    <a:pt x="153" y="530"/>
                  </a:cubicBezTo>
                  <a:cubicBezTo>
                    <a:pt x="157" y="531"/>
                    <a:pt x="157" y="531"/>
                    <a:pt x="157" y="531"/>
                  </a:cubicBezTo>
                  <a:cubicBezTo>
                    <a:pt x="168" y="532"/>
                    <a:pt x="168" y="532"/>
                    <a:pt x="168" y="532"/>
                  </a:cubicBezTo>
                  <a:cubicBezTo>
                    <a:pt x="173" y="531"/>
                    <a:pt x="173" y="531"/>
                    <a:pt x="173" y="531"/>
                  </a:cubicBezTo>
                  <a:cubicBezTo>
                    <a:pt x="177" y="530"/>
                    <a:pt x="177" y="530"/>
                    <a:pt x="177" y="530"/>
                  </a:cubicBezTo>
                  <a:cubicBezTo>
                    <a:pt x="177" y="532"/>
                    <a:pt x="177" y="532"/>
                    <a:pt x="177" y="532"/>
                  </a:cubicBezTo>
                  <a:cubicBezTo>
                    <a:pt x="171" y="534"/>
                    <a:pt x="171" y="534"/>
                    <a:pt x="171" y="534"/>
                  </a:cubicBezTo>
                  <a:cubicBezTo>
                    <a:pt x="171" y="534"/>
                    <a:pt x="168" y="534"/>
                    <a:pt x="169" y="535"/>
                  </a:cubicBezTo>
                  <a:cubicBezTo>
                    <a:pt x="170" y="537"/>
                    <a:pt x="175" y="539"/>
                    <a:pt x="175" y="539"/>
                  </a:cubicBezTo>
                  <a:cubicBezTo>
                    <a:pt x="175" y="539"/>
                    <a:pt x="172" y="540"/>
                    <a:pt x="176" y="540"/>
                  </a:cubicBezTo>
                  <a:cubicBezTo>
                    <a:pt x="180" y="540"/>
                    <a:pt x="182" y="539"/>
                    <a:pt x="182" y="539"/>
                  </a:cubicBezTo>
                  <a:cubicBezTo>
                    <a:pt x="185" y="536"/>
                    <a:pt x="185" y="536"/>
                    <a:pt x="185" y="536"/>
                  </a:cubicBezTo>
                  <a:cubicBezTo>
                    <a:pt x="183" y="534"/>
                    <a:pt x="183" y="534"/>
                    <a:pt x="183" y="534"/>
                  </a:cubicBezTo>
                  <a:cubicBezTo>
                    <a:pt x="178" y="533"/>
                    <a:pt x="178" y="533"/>
                    <a:pt x="178" y="533"/>
                  </a:cubicBezTo>
                  <a:cubicBezTo>
                    <a:pt x="179" y="529"/>
                    <a:pt x="179" y="529"/>
                    <a:pt x="179" y="529"/>
                  </a:cubicBezTo>
                  <a:cubicBezTo>
                    <a:pt x="180" y="529"/>
                    <a:pt x="180" y="529"/>
                    <a:pt x="180" y="529"/>
                  </a:cubicBezTo>
                  <a:cubicBezTo>
                    <a:pt x="183" y="532"/>
                    <a:pt x="183" y="532"/>
                    <a:pt x="183" y="532"/>
                  </a:cubicBezTo>
                  <a:cubicBezTo>
                    <a:pt x="186" y="530"/>
                    <a:pt x="186" y="530"/>
                    <a:pt x="186" y="530"/>
                  </a:cubicBezTo>
                  <a:cubicBezTo>
                    <a:pt x="190" y="531"/>
                    <a:pt x="190" y="531"/>
                    <a:pt x="190" y="531"/>
                  </a:cubicBezTo>
                  <a:cubicBezTo>
                    <a:pt x="192" y="535"/>
                    <a:pt x="192" y="535"/>
                    <a:pt x="192" y="535"/>
                  </a:cubicBezTo>
                  <a:cubicBezTo>
                    <a:pt x="192" y="535"/>
                    <a:pt x="194" y="537"/>
                    <a:pt x="196" y="535"/>
                  </a:cubicBezTo>
                  <a:cubicBezTo>
                    <a:pt x="198" y="534"/>
                    <a:pt x="200" y="533"/>
                    <a:pt x="200" y="533"/>
                  </a:cubicBezTo>
                  <a:cubicBezTo>
                    <a:pt x="212" y="534"/>
                    <a:pt x="212" y="534"/>
                    <a:pt x="212" y="534"/>
                  </a:cubicBezTo>
                  <a:cubicBezTo>
                    <a:pt x="212" y="534"/>
                    <a:pt x="218" y="533"/>
                    <a:pt x="219" y="535"/>
                  </a:cubicBezTo>
                  <a:cubicBezTo>
                    <a:pt x="220" y="536"/>
                    <a:pt x="223" y="538"/>
                    <a:pt x="223" y="538"/>
                  </a:cubicBezTo>
                  <a:cubicBezTo>
                    <a:pt x="228" y="539"/>
                    <a:pt x="228" y="539"/>
                    <a:pt x="228" y="539"/>
                  </a:cubicBezTo>
                  <a:cubicBezTo>
                    <a:pt x="233" y="539"/>
                    <a:pt x="233" y="539"/>
                    <a:pt x="233" y="539"/>
                  </a:cubicBezTo>
                  <a:cubicBezTo>
                    <a:pt x="233" y="539"/>
                    <a:pt x="235" y="537"/>
                    <a:pt x="236" y="536"/>
                  </a:cubicBezTo>
                  <a:cubicBezTo>
                    <a:pt x="238" y="536"/>
                    <a:pt x="241" y="534"/>
                    <a:pt x="242" y="534"/>
                  </a:cubicBezTo>
                  <a:cubicBezTo>
                    <a:pt x="244" y="534"/>
                    <a:pt x="249" y="533"/>
                    <a:pt x="249" y="533"/>
                  </a:cubicBezTo>
                  <a:cubicBezTo>
                    <a:pt x="250" y="533"/>
                    <a:pt x="251" y="534"/>
                    <a:pt x="253" y="533"/>
                  </a:cubicBezTo>
                  <a:cubicBezTo>
                    <a:pt x="254" y="533"/>
                    <a:pt x="257" y="528"/>
                    <a:pt x="257" y="528"/>
                  </a:cubicBezTo>
                  <a:cubicBezTo>
                    <a:pt x="257" y="528"/>
                    <a:pt x="258" y="526"/>
                    <a:pt x="260" y="526"/>
                  </a:cubicBezTo>
                  <a:cubicBezTo>
                    <a:pt x="262" y="526"/>
                    <a:pt x="265" y="526"/>
                    <a:pt x="266" y="525"/>
                  </a:cubicBezTo>
                  <a:cubicBezTo>
                    <a:pt x="267" y="523"/>
                    <a:pt x="268" y="522"/>
                    <a:pt x="269" y="521"/>
                  </a:cubicBezTo>
                  <a:cubicBezTo>
                    <a:pt x="270" y="520"/>
                    <a:pt x="272" y="517"/>
                    <a:pt x="271" y="516"/>
                  </a:cubicBezTo>
                  <a:cubicBezTo>
                    <a:pt x="271" y="515"/>
                    <a:pt x="272" y="511"/>
                    <a:pt x="272" y="511"/>
                  </a:cubicBezTo>
                  <a:cubicBezTo>
                    <a:pt x="272" y="511"/>
                    <a:pt x="269" y="511"/>
                    <a:pt x="268" y="511"/>
                  </a:cubicBezTo>
                  <a:cubicBezTo>
                    <a:pt x="267" y="510"/>
                    <a:pt x="263" y="511"/>
                    <a:pt x="262" y="510"/>
                  </a:cubicBezTo>
                  <a:cubicBezTo>
                    <a:pt x="261" y="510"/>
                    <a:pt x="257" y="510"/>
                    <a:pt x="257" y="510"/>
                  </a:cubicBezTo>
                  <a:cubicBezTo>
                    <a:pt x="256" y="508"/>
                    <a:pt x="256" y="508"/>
                    <a:pt x="256" y="508"/>
                  </a:cubicBezTo>
                  <a:cubicBezTo>
                    <a:pt x="256" y="508"/>
                    <a:pt x="255" y="507"/>
                    <a:pt x="254" y="506"/>
                  </a:cubicBezTo>
                  <a:cubicBezTo>
                    <a:pt x="253" y="506"/>
                    <a:pt x="254" y="506"/>
                    <a:pt x="252" y="505"/>
                  </a:cubicBezTo>
                  <a:cubicBezTo>
                    <a:pt x="251" y="505"/>
                    <a:pt x="249" y="503"/>
                    <a:pt x="249" y="503"/>
                  </a:cubicBezTo>
                  <a:cubicBezTo>
                    <a:pt x="246" y="502"/>
                    <a:pt x="246" y="502"/>
                    <a:pt x="246" y="502"/>
                  </a:cubicBezTo>
                  <a:cubicBezTo>
                    <a:pt x="242" y="502"/>
                    <a:pt x="242" y="502"/>
                    <a:pt x="242" y="502"/>
                  </a:cubicBezTo>
                  <a:cubicBezTo>
                    <a:pt x="246" y="500"/>
                    <a:pt x="246" y="500"/>
                    <a:pt x="246" y="500"/>
                  </a:cubicBezTo>
                  <a:cubicBezTo>
                    <a:pt x="246" y="500"/>
                    <a:pt x="250" y="500"/>
                    <a:pt x="251" y="500"/>
                  </a:cubicBezTo>
                  <a:cubicBezTo>
                    <a:pt x="252" y="501"/>
                    <a:pt x="256" y="501"/>
                    <a:pt x="256" y="500"/>
                  </a:cubicBezTo>
                  <a:cubicBezTo>
                    <a:pt x="257" y="500"/>
                    <a:pt x="260" y="495"/>
                    <a:pt x="260" y="495"/>
                  </a:cubicBezTo>
                  <a:cubicBezTo>
                    <a:pt x="259" y="492"/>
                    <a:pt x="259" y="492"/>
                    <a:pt x="259" y="492"/>
                  </a:cubicBezTo>
                  <a:cubicBezTo>
                    <a:pt x="257" y="490"/>
                    <a:pt x="257" y="490"/>
                    <a:pt x="257" y="490"/>
                  </a:cubicBezTo>
                  <a:cubicBezTo>
                    <a:pt x="253" y="491"/>
                    <a:pt x="253" y="491"/>
                    <a:pt x="253" y="491"/>
                  </a:cubicBezTo>
                  <a:cubicBezTo>
                    <a:pt x="259" y="488"/>
                    <a:pt x="259" y="488"/>
                    <a:pt x="259" y="488"/>
                  </a:cubicBezTo>
                  <a:cubicBezTo>
                    <a:pt x="261" y="486"/>
                    <a:pt x="261" y="486"/>
                    <a:pt x="261" y="486"/>
                  </a:cubicBezTo>
                  <a:cubicBezTo>
                    <a:pt x="264" y="488"/>
                    <a:pt x="264" y="488"/>
                    <a:pt x="264" y="488"/>
                  </a:cubicBezTo>
                  <a:cubicBezTo>
                    <a:pt x="264" y="488"/>
                    <a:pt x="269" y="489"/>
                    <a:pt x="269" y="488"/>
                  </a:cubicBezTo>
                  <a:cubicBezTo>
                    <a:pt x="270" y="487"/>
                    <a:pt x="271" y="485"/>
                    <a:pt x="271" y="485"/>
                  </a:cubicBezTo>
                  <a:cubicBezTo>
                    <a:pt x="271" y="482"/>
                    <a:pt x="271" y="482"/>
                    <a:pt x="271" y="482"/>
                  </a:cubicBezTo>
                  <a:cubicBezTo>
                    <a:pt x="281" y="475"/>
                    <a:pt x="281" y="475"/>
                    <a:pt x="281" y="475"/>
                  </a:cubicBezTo>
                  <a:cubicBezTo>
                    <a:pt x="285" y="469"/>
                    <a:pt x="285" y="469"/>
                    <a:pt x="285" y="469"/>
                  </a:cubicBezTo>
                  <a:cubicBezTo>
                    <a:pt x="286" y="463"/>
                    <a:pt x="286" y="463"/>
                    <a:pt x="286" y="463"/>
                  </a:cubicBezTo>
                  <a:cubicBezTo>
                    <a:pt x="291" y="454"/>
                    <a:pt x="291" y="454"/>
                    <a:pt x="291" y="454"/>
                  </a:cubicBezTo>
                  <a:cubicBezTo>
                    <a:pt x="290" y="442"/>
                    <a:pt x="290" y="442"/>
                    <a:pt x="290" y="442"/>
                  </a:cubicBezTo>
                  <a:cubicBezTo>
                    <a:pt x="285" y="434"/>
                    <a:pt x="285" y="434"/>
                    <a:pt x="285" y="434"/>
                  </a:cubicBezTo>
                  <a:cubicBezTo>
                    <a:pt x="285" y="434"/>
                    <a:pt x="279" y="429"/>
                    <a:pt x="277" y="428"/>
                  </a:cubicBezTo>
                  <a:cubicBezTo>
                    <a:pt x="275" y="428"/>
                    <a:pt x="264" y="425"/>
                    <a:pt x="264" y="425"/>
                  </a:cubicBezTo>
                  <a:cubicBezTo>
                    <a:pt x="256" y="423"/>
                    <a:pt x="256" y="423"/>
                    <a:pt x="256" y="423"/>
                  </a:cubicBezTo>
                  <a:cubicBezTo>
                    <a:pt x="252" y="425"/>
                    <a:pt x="252" y="425"/>
                    <a:pt x="252" y="425"/>
                  </a:cubicBezTo>
                  <a:cubicBezTo>
                    <a:pt x="251" y="428"/>
                    <a:pt x="251" y="428"/>
                    <a:pt x="251" y="428"/>
                  </a:cubicBezTo>
                  <a:cubicBezTo>
                    <a:pt x="248" y="430"/>
                    <a:pt x="248" y="430"/>
                    <a:pt x="248" y="430"/>
                  </a:cubicBezTo>
                  <a:cubicBezTo>
                    <a:pt x="248" y="430"/>
                    <a:pt x="245" y="432"/>
                    <a:pt x="245" y="432"/>
                  </a:cubicBezTo>
                  <a:cubicBezTo>
                    <a:pt x="244" y="432"/>
                    <a:pt x="242" y="429"/>
                    <a:pt x="242" y="429"/>
                  </a:cubicBezTo>
                  <a:cubicBezTo>
                    <a:pt x="242" y="429"/>
                    <a:pt x="239" y="426"/>
                    <a:pt x="239" y="426"/>
                  </a:cubicBezTo>
                  <a:cubicBezTo>
                    <a:pt x="238" y="426"/>
                    <a:pt x="235" y="425"/>
                    <a:pt x="235" y="425"/>
                  </a:cubicBezTo>
                  <a:cubicBezTo>
                    <a:pt x="239" y="422"/>
                    <a:pt x="239" y="422"/>
                    <a:pt x="239" y="422"/>
                  </a:cubicBezTo>
                  <a:cubicBezTo>
                    <a:pt x="244" y="420"/>
                    <a:pt x="244" y="420"/>
                    <a:pt x="244" y="420"/>
                  </a:cubicBezTo>
                  <a:cubicBezTo>
                    <a:pt x="244" y="420"/>
                    <a:pt x="246" y="418"/>
                    <a:pt x="246" y="417"/>
                  </a:cubicBezTo>
                  <a:cubicBezTo>
                    <a:pt x="247" y="417"/>
                    <a:pt x="249" y="415"/>
                    <a:pt x="249" y="415"/>
                  </a:cubicBezTo>
                  <a:cubicBezTo>
                    <a:pt x="250" y="407"/>
                    <a:pt x="250" y="407"/>
                    <a:pt x="250" y="407"/>
                  </a:cubicBezTo>
                  <a:cubicBezTo>
                    <a:pt x="248" y="399"/>
                    <a:pt x="248" y="399"/>
                    <a:pt x="248" y="399"/>
                  </a:cubicBezTo>
                  <a:cubicBezTo>
                    <a:pt x="245" y="395"/>
                    <a:pt x="245" y="395"/>
                    <a:pt x="245" y="395"/>
                  </a:cubicBezTo>
                  <a:cubicBezTo>
                    <a:pt x="243" y="391"/>
                    <a:pt x="243" y="391"/>
                    <a:pt x="243" y="391"/>
                  </a:cubicBezTo>
                  <a:cubicBezTo>
                    <a:pt x="241" y="391"/>
                    <a:pt x="241" y="391"/>
                    <a:pt x="241" y="391"/>
                  </a:cubicBezTo>
                  <a:cubicBezTo>
                    <a:pt x="237" y="388"/>
                    <a:pt x="237" y="388"/>
                    <a:pt x="237" y="388"/>
                  </a:cubicBezTo>
                  <a:cubicBezTo>
                    <a:pt x="234" y="384"/>
                    <a:pt x="234" y="384"/>
                    <a:pt x="234" y="384"/>
                  </a:cubicBezTo>
                  <a:cubicBezTo>
                    <a:pt x="233" y="381"/>
                    <a:pt x="233" y="381"/>
                    <a:pt x="233" y="381"/>
                  </a:cubicBezTo>
                  <a:cubicBezTo>
                    <a:pt x="234" y="379"/>
                    <a:pt x="234" y="379"/>
                    <a:pt x="234" y="379"/>
                  </a:cubicBezTo>
                  <a:cubicBezTo>
                    <a:pt x="235" y="380"/>
                    <a:pt x="235" y="380"/>
                    <a:pt x="235" y="380"/>
                  </a:cubicBezTo>
                  <a:cubicBezTo>
                    <a:pt x="235" y="380"/>
                    <a:pt x="235" y="382"/>
                    <a:pt x="236" y="382"/>
                  </a:cubicBezTo>
                  <a:cubicBezTo>
                    <a:pt x="236" y="383"/>
                    <a:pt x="237" y="384"/>
                    <a:pt x="237" y="384"/>
                  </a:cubicBezTo>
                  <a:cubicBezTo>
                    <a:pt x="238" y="385"/>
                    <a:pt x="242" y="387"/>
                    <a:pt x="242" y="387"/>
                  </a:cubicBezTo>
                  <a:cubicBezTo>
                    <a:pt x="244" y="387"/>
                    <a:pt x="244" y="387"/>
                    <a:pt x="244" y="387"/>
                  </a:cubicBezTo>
                  <a:cubicBezTo>
                    <a:pt x="246" y="390"/>
                    <a:pt x="246" y="390"/>
                    <a:pt x="246" y="390"/>
                  </a:cubicBezTo>
                  <a:cubicBezTo>
                    <a:pt x="246" y="390"/>
                    <a:pt x="247" y="387"/>
                    <a:pt x="247" y="387"/>
                  </a:cubicBezTo>
                  <a:cubicBezTo>
                    <a:pt x="247" y="386"/>
                    <a:pt x="244" y="382"/>
                    <a:pt x="244" y="382"/>
                  </a:cubicBezTo>
                  <a:cubicBezTo>
                    <a:pt x="243" y="382"/>
                    <a:pt x="242" y="378"/>
                    <a:pt x="242" y="378"/>
                  </a:cubicBezTo>
                  <a:cubicBezTo>
                    <a:pt x="241" y="377"/>
                    <a:pt x="239" y="371"/>
                    <a:pt x="239" y="371"/>
                  </a:cubicBezTo>
                  <a:cubicBezTo>
                    <a:pt x="239" y="371"/>
                    <a:pt x="238" y="369"/>
                    <a:pt x="238" y="368"/>
                  </a:cubicBezTo>
                  <a:cubicBezTo>
                    <a:pt x="238" y="368"/>
                    <a:pt x="238" y="363"/>
                    <a:pt x="238" y="363"/>
                  </a:cubicBezTo>
                  <a:cubicBezTo>
                    <a:pt x="240" y="362"/>
                    <a:pt x="240" y="362"/>
                    <a:pt x="240" y="362"/>
                  </a:cubicBezTo>
                  <a:cubicBezTo>
                    <a:pt x="242" y="360"/>
                    <a:pt x="242" y="360"/>
                    <a:pt x="242" y="360"/>
                  </a:cubicBezTo>
                  <a:cubicBezTo>
                    <a:pt x="242" y="360"/>
                    <a:pt x="241" y="360"/>
                    <a:pt x="241" y="359"/>
                  </a:cubicBezTo>
                  <a:cubicBezTo>
                    <a:pt x="240" y="357"/>
                    <a:pt x="238" y="355"/>
                    <a:pt x="238" y="355"/>
                  </a:cubicBezTo>
                  <a:cubicBezTo>
                    <a:pt x="238" y="355"/>
                    <a:pt x="236" y="354"/>
                    <a:pt x="235" y="353"/>
                  </a:cubicBezTo>
                  <a:cubicBezTo>
                    <a:pt x="235" y="351"/>
                    <a:pt x="234" y="349"/>
                    <a:pt x="234" y="349"/>
                  </a:cubicBezTo>
                  <a:cubicBezTo>
                    <a:pt x="234" y="348"/>
                    <a:pt x="233" y="342"/>
                    <a:pt x="233" y="342"/>
                  </a:cubicBezTo>
                  <a:cubicBezTo>
                    <a:pt x="228" y="337"/>
                    <a:pt x="228" y="337"/>
                    <a:pt x="228" y="337"/>
                  </a:cubicBezTo>
                  <a:cubicBezTo>
                    <a:pt x="228" y="337"/>
                    <a:pt x="226" y="335"/>
                    <a:pt x="225" y="334"/>
                  </a:cubicBezTo>
                  <a:cubicBezTo>
                    <a:pt x="225" y="334"/>
                    <a:pt x="222" y="333"/>
                    <a:pt x="222" y="333"/>
                  </a:cubicBezTo>
                  <a:cubicBezTo>
                    <a:pt x="221" y="333"/>
                    <a:pt x="216" y="330"/>
                    <a:pt x="216" y="330"/>
                  </a:cubicBezTo>
                  <a:cubicBezTo>
                    <a:pt x="216" y="330"/>
                    <a:pt x="212" y="325"/>
                    <a:pt x="212" y="324"/>
                  </a:cubicBezTo>
                  <a:cubicBezTo>
                    <a:pt x="212" y="323"/>
                    <a:pt x="210" y="317"/>
                    <a:pt x="210" y="317"/>
                  </a:cubicBezTo>
                  <a:cubicBezTo>
                    <a:pt x="210" y="313"/>
                    <a:pt x="210" y="313"/>
                    <a:pt x="210" y="313"/>
                  </a:cubicBezTo>
                  <a:cubicBezTo>
                    <a:pt x="208" y="305"/>
                    <a:pt x="208" y="305"/>
                    <a:pt x="208" y="305"/>
                  </a:cubicBezTo>
                  <a:cubicBezTo>
                    <a:pt x="207" y="297"/>
                    <a:pt x="207" y="297"/>
                    <a:pt x="207" y="297"/>
                  </a:cubicBezTo>
                  <a:cubicBezTo>
                    <a:pt x="207" y="289"/>
                    <a:pt x="207" y="289"/>
                    <a:pt x="207" y="289"/>
                  </a:cubicBezTo>
                  <a:cubicBezTo>
                    <a:pt x="207" y="282"/>
                    <a:pt x="207" y="282"/>
                    <a:pt x="207" y="282"/>
                  </a:cubicBezTo>
                  <a:cubicBezTo>
                    <a:pt x="207" y="276"/>
                    <a:pt x="207" y="276"/>
                    <a:pt x="207" y="276"/>
                  </a:cubicBezTo>
                  <a:cubicBezTo>
                    <a:pt x="202" y="270"/>
                    <a:pt x="202" y="270"/>
                    <a:pt x="202" y="270"/>
                  </a:cubicBezTo>
                  <a:cubicBezTo>
                    <a:pt x="200" y="264"/>
                    <a:pt x="200" y="264"/>
                    <a:pt x="200" y="264"/>
                  </a:cubicBezTo>
                  <a:cubicBezTo>
                    <a:pt x="194" y="258"/>
                    <a:pt x="194" y="258"/>
                    <a:pt x="194" y="258"/>
                  </a:cubicBezTo>
                  <a:cubicBezTo>
                    <a:pt x="190" y="253"/>
                    <a:pt x="190" y="253"/>
                    <a:pt x="190" y="253"/>
                  </a:cubicBezTo>
                  <a:cubicBezTo>
                    <a:pt x="187" y="252"/>
                    <a:pt x="187" y="252"/>
                    <a:pt x="187" y="252"/>
                  </a:cubicBezTo>
                  <a:cubicBezTo>
                    <a:pt x="182" y="246"/>
                    <a:pt x="182" y="246"/>
                    <a:pt x="182" y="246"/>
                  </a:cubicBezTo>
                  <a:cubicBezTo>
                    <a:pt x="178" y="245"/>
                    <a:pt x="178" y="245"/>
                    <a:pt x="178" y="245"/>
                  </a:cubicBezTo>
                  <a:cubicBezTo>
                    <a:pt x="174" y="247"/>
                    <a:pt x="174" y="247"/>
                    <a:pt x="174" y="247"/>
                  </a:cubicBezTo>
                  <a:cubicBezTo>
                    <a:pt x="170" y="248"/>
                    <a:pt x="170" y="248"/>
                    <a:pt x="170" y="248"/>
                  </a:cubicBezTo>
                  <a:cubicBezTo>
                    <a:pt x="166" y="249"/>
                    <a:pt x="166" y="249"/>
                    <a:pt x="166" y="249"/>
                  </a:cubicBezTo>
                  <a:cubicBezTo>
                    <a:pt x="159" y="246"/>
                    <a:pt x="159" y="246"/>
                    <a:pt x="159" y="246"/>
                  </a:cubicBezTo>
                  <a:cubicBezTo>
                    <a:pt x="156" y="243"/>
                    <a:pt x="156" y="243"/>
                    <a:pt x="156" y="243"/>
                  </a:cubicBezTo>
                  <a:cubicBezTo>
                    <a:pt x="152" y="242"/>
                    <a:pt x="152" y="242"/>
                    <a:pt x="152" y="242"/>
                  </a:cubicBezTo>
                  <a:cubicBezTo>
                    <a:pt x="150" y="242"/>
                    <a:pt x="150" y="242"/>
                    <a:pt x="150" y="242"/>
                  </a:cubicBezTo>
                  <a:cubicBezTo>
                    <a:pt x="150" y="242"/>
                    <a:pt x="150" y="241"/>
                    <a:pt x="150" y="241"/>
                  </a:cubicBezTo>
                  <a:cubicBezTo>
                    <a:pt x="150" y="241"/>
                    <a:pt x="152" y="241"/>
                    <a:pt x="152" y="241"/>
                  </a:cubicBezTo>
                  <a:cubicBezTo>
                    <a:pt x="152" y="241"/>
                    <a:pt x="154" y="242"/>
                    <a:pt x="155" y="242"/>
                  </a:cubicBezTo>
                  <a:cubicBezTo>
                    <a:pt x="155" y="242"/>
                    <a:pt x="158" y="243"/>
                    <a:pt x="158" y="243"/>
                  </a:cubicBezTo>
                  <a:cubicBezTo>
                    <a:pt x="158" y="243"/>
                    <a:pt x="159" y="244"/>
                    <a:pt x="160" y="244"/>
                  </a:cubicBezTo>
                  <a:cubicBezTo>
                    <a:pt x="161" y="244"/>
                    <a:pt x="164" y="244"/>
                    <a:pt x="164" y="244"/>
                  </a:cubicBezTo>
                  <a:cubicBezTo>
                    <a:pt x="167" y="242"/>
                    <a:pt x="167" y="242"/>
                    <a:pt x="167" y="242"/>
                  </a:cubicBezTo>
                  <a:cubicBezTo>
                    <a:pt x="168" y="239"/>
                    <a:pt x="168" y="239"/>
                    <a:pt x="168" y="239"/>
                  </a:cubicBezTo>
                  <a:cubicBezTo>
                    <a:pt x="171" y="238"/>
                    <a:pt x="171" y="238"/>
                    <a:pt x="171" y="238"/>
                  </a:cubicBezTo>
                  <a:cubicBezTo>
                    <a:pt x="173" y="237"/>
                    <a:pt x="173" y="237"/>
                    <a:pt x="173" y="237"/>
                  </a:cubicBezTo>
                  <a:cubicBezTo>
                    <a:pt x="175" y="237"/>
                    <a:pt x="175" y="237"/>
                    <a:pt x="175" y="237"/>
                  </a:cubicBezTo>
                  <a:cubicBezTo>
                    <a:pt x="175" y="237"/>
                    <a:pt x="176" y="239"/>
                    <a:pt x="178" y="238"/>
                  </a:cubicBezTo>
                  <a:cubicBezTo>
                    <a:pt x="180" y="238"/>
                    <a:pt x="181" y="237"/>
                    <a:pt x="181" y="237"/>
                  </a:cubicBezTo>
                  <a:cubicBezTo>
                    <a:pt x="181" y="237"/>
                    <a:pt x="185" y="235"/>
                    <a:pt x="184" y="235"/>
                  </a:cubicBezTo>
                  <a:cubicBezTo>
                    <a:pt x="184" y="234"/>
                    <a:pt x="184" y="233"/>
                    <a:pt x="183" y="233"/>
                  </a:cubicBezTo>
                  <a:cubicBezTo>
                    <a:pt x="183" y="232"/>
                    <a:pt x="181" y="230"/>
                    <a:pt x="181" y="230"/>
                  </a:cubicBezTo>
                  <a:cubicBezTo>
                    <a:pt x="181" y="230"/>
                    <a:pt x="180" y="230"/>
                    <a:pt x="180" y="229"/>
                  </a:cubicBezTo>
                  <a:cubicBezTo>
                    <a:pt x="180" y="228"/>
                    <a:pt x="180" y="226"/>
                    <a:pt x="180" y="226"/>
                  </a:cubicBezTo>
                  <a:cubicBezTo>
                    <a:pt x="178" y="224"/>
                    <a:pt x="178" y="224"/>
                    <a:pt x="178" y="224"/>
                  </a:cubicBezTo>
                  <a:cubicBezTo>
                    <a:pt x="178" y="224"/>
                    <a:pt x="177" y="224"/>
                    <a:pt x="176" y="224"/>
                  </a:cubicBezTo>
                  <a:cubicBezTo>
                    <a:pt x="175" y="224"/>
                    <a:pt x="174" y="225"/>
                    <a:pt x="174" y="225"/>
                  </a:cubicBezTo>
                  <a:cubicBezTo>
                    <a:pt x="170" y="226"/>
                    <a:pt x="170" y="226"/>
                    <a:pt x="170" y="226"/>
                  </a:cubicBezTo>
                  <a:cubicBezTo>
                    <a:pt x="165" y="227"/>
                    <a:pt x="165" y="227"/>
                    <a:pt x="165" y="227"/>
                  </a:cubicBezTo>
                  <a:cubicBezTo>
                    <a:pt x="165" y="226"/>
                    <a:pt x="165" y="226"/>
                    <a:pt x="165" y="226"/>
                  </a:cubicBezTo>
                  <a:cubicBezTo>
                    <a:pt x="170" y="225"/>
                    <a:pt x="170" y="225"/>
                    <a:pt x="170" y="225"/>
                  </a:cubicBezTo>
                  <a:cubicBezTo>
                    <a:pt x="173" y="223"/>
                    <a:pt x="173" y="223"/>
                    <a:pt x="173" y="223"/>
                  </a:cubicBezTo>
                  <a:cubicBezTo>
                    <a:pt x="173" y="223"/>
                    <a:pt x="173" y="222"/>
                    <a:pt x="174" y="222"/>
                  </a:cubicBezTo>
                  <a:cubicBezTo>
                    <a:pt x="175" y="222"/>
                    <a:pt x="178" y="223"/>
                    <a:pt x="178" y="223"/>
                  </a:cubicBezTo>
                  <a:cubicBezTo>
                    <a:pt x="179" y="223"/>
                    <a:pt x="183" y="223"/>
                    <a:pt x="183" y="223"/>
                  </a:cubicBezTo>
                  <a:cubicBezTo>
                    <a:pt x="183" y="223"/>
                    <a:pt x="186" y="221"/>
                    <a:pt x="186" y="220"/>
                  </a:cubicBezTo>
                  <a:cubicBezTo>
                    <a:pt x="187" y="220"/>
                    <a:pt x="191" y="218"/>
                    <a:pt x="191" y="218"/>
                  </a:cubicBezTo>
                  <a:cubicBezTo>
                    <a:pt x="191" y="215"/>
                    <a:pt x="191" y="215"/>
                    <a:pt x="191" y="215"/>
                  </a:cubicBezTo>
                  <a:cubicBezTo>
                    <a:pt x="191" y="215"/>
                    <a:pt x="192" y="212"/>
                    <a:pt x="193" y="212"/>
                  </a:cubicBezTo>
                  <a:cubicBezTo>
                    <a:pt x="193" y="212"/>
                    <a:pt x="197" y="209"/>
                    <a:pt x="197" y="209"/>
                  </a:cubicBezTo>
                  <a:cubicBezTo>
                    <a:pt x="201" y="205"/>
                    <a:pt x="201" y="205"/>
                    <a:pt x="201" y="205"/>
                  </a:cubicBezTo>
                  <a:cubicBezTo>
                    <a:pt x="203" y="200"/>
                    <a:pt x="203" y="200"/>
                    <a:pt x="203" y="200"/>
                  </a:cubicBezTo>
                  <a:cubicBezTo>
                    <a:pt x="205" y="196"/>
                    <a:pt x="205" y="196"/>
                    <a:pt x="205" y="196"/>
                  </a:cubicBezTo>
                  <a:cubicBezTo>
                    <a:pt x="205" y="196"/>
                    <a:pt x="209" y="193"/>
                    <a:pt x="208" y="192"/>
                  </a:cubicBezTo>
                  <a:cubicBezTo>
                    <a:pt x="208" y="190"/>
                    <a:pt x="208" y="187"/>
                    <a:pt x="208" y="187"/>
                  </a:cubicBezTo>
                  <a:cubicBezTo>
                    <a:pt x="208" y="187"/>
                    <a:pt x="211" y="185"/>
                    <a:pt x="212" y="184"/>
                  </a:cubicBezTo>
                  <a:cubicBezTo>
                    <a:pt x="212" y="183"/>
                    <a:pt x="219" y="178"/>
                    <a:pt x="219" y="178"/>
                  </a:cubicBezTo>
                  <a:cubicBezTo>
                    <a:pt x="220" y="173"/>
                    <a:pt x="220" y="173"/>
                    <a:pt x="220" y="173"/>
                  </a:cubicBezTo>
                  <a:cubicBezTo>
                    <a:pt x="219" y="171"/>
                    <a:pt x="219" y="171"/>
                    <a:pt x="219" y="171"/>
                  </a:cubicBezTo>
                  <a:cubicBezTo>
                    <a:pt x="218" y="168"/>
                    <a:pt x="218" y="168"/>
                    <a:pt x="218" y="168"/>
                  </a:cubicBezTo>
                  <a:cubicBezTo>
                    <a:pt x="216" y="165"/>
                    <a:pt x="216" y="165"/>
                    <a:pt x="216" y="165"/>
                  </a:cubicBezTo>
                  <a:cubicBezTo>
                    <a:pt x="214" y="162"/>
                    <a:pt x="214" y="162"/>
                    <a:pt x="214" y="162"/>
                  </a:cubicBezTo>
                  <a:cubicBezTo>
                    <a:pt x="210" y="162"/>
                    <a:pt x="210" y="162"/>
                    <a:pt x="210" y="162"/>
                  </a:cubicBezTo>
                  <a:cubicBezTo>
                    <a:pt x="210" y="162"/>
                    <a:pt x="209" y="164"/>
                    <a:pt x="209" y="163"/>
                  </a:cubicBezTo>
                  <a:cubicBezTo>
                    <a:pt x="208" y="163"/>
                    <a:pt x="206" y="161"/>
                    <a:pt x="206" y="161"/>
                  </a:cubicBezTo>
                  <a:cubicBezTo>
                    <a:pt x="202" y="162"/>
                    <a:pt x="202" y="162"/>
                    <a:pt x="202" y="162"/>
                  </a:cubicBezTo>
                  <a:cubicBezTo>
                    <a:pt x="197" y="161"/>
                    <a:pt x="197" y="161"/>
                    <a:pt x="197" y="161"/>
                  </a:cubicBezTo>
                  <a:cubicBezTo>
                    <a:pt x="196" y="159"/>
                    <a:pt x="196" y="159"/>
                    <a:pt x="196" y="159"/>
                  </a:cubicBezTo>
                  <a:cubicBezTo>
                    <a:pt x="192" y="159"/>
                    <a:pt x="192" y="159"/>
                    <a:pt x="192" y="159"/>
                  </a:cubicBezTo>
                  <a:cubicBezTo>
                    <a:pt x="190" y="158"/>
                    <a:pt x="190" y="158"/>
                    <a:pt x="190" y="158"/>
                  </a:cubicBezTo>
                  <a:cubicBezTo>
                    <a:pt x="186" y="159"/>
                    <a:pt x="186" y="159"/>
                    <a:pt x="186" y="159"/>
                  </a:cubicBezTo>
                  <a:cubicBezTo>
                    <a:pt x="183" y="159"/>
                    <a:pt x="183" y="159"/>
                    <a:pt x="183" y="159"/>
                  </a:cubicBezTo>
                  <a:cubicBezTo>
                    <a:pt x="181" y="158"/>
                    <a:pt x="181" y="158"/>
                    <a:pt x="181" y="158"/>
                  </a:cubicBezTo>
                  <a:cubicBezTo>
                    <a:pt x="178" y="155"/>
                    <a:pt x="178" y="155"/>
                    <a:pt x="178" y="155"/>
                  </a:cubicBezTo>
                  <a:cubicBezTo>
                    <a:pt x="172" y="155"/>
                    <a:pt x="172" y="155"/>
                    <a:pt x="172" y="155"/>
                  </a:cubicBezTo>
                  <a:cubicBezTo>
                    <a:pt x="171" y="157"/>
                    <a:pt x="171" y="157"/>
                    <a:pt x="171" y="157"/>
                  </a:cubicBezTo>
                  <a:cubicBezTo>
                    <a:pt x="167" y="157"/>
                    <a:pt x="167" y="157"/>
                    <a:pt x="167" y="157"/>
                  </a:cubicBezTo>
                  <a:cubicBezTo>
                    <a:pt x="167" y="157"/>
                    <a:pt x="166" y="157"/>
                    <a:pt x="165" y="157"/>
                  </a:cubicBezTo>
                  <a:cubicBezTo>
                    <a:pt x="165" y="157"/>
                    <a:pt x="163" y="158"/>
                    <a:pt x="163" y="158"/>
                  </a:cubicBezTo>
                  <a:cubicBezTo>
                    <a:pt x="161" y="159"/>
                    <a:pt x="161" y="159"/>
                    <a:pt x="161" y="159"/>
                  </a:cubicBezTo>
                  <a:cubicBezTo>
                    <a:pt x="159" y="159"/>
                    <a:pt x="159" y="159"/>
                    <a:pt x="159" y="159"/>
                  </a:cubicBezTo>
                  <a:cubicBezTo>
                    <a:pt x="155" y="158"/>
                    <a:pt x="155" y="158"/>
                    <a:pt x="155" y="158"/>
                  </a:cubicBezTo>
                  <a:cubicBezTo>
                    <a:pt x="153" y="161"/>
                    <a:pt x="153" y="161"/>
                    <a:pt x="153" y="161"/>
                  </a:cubicBezTo>
                  <a:cubicBezTo>
                    <a:pt x="150" y="162"/>
                    <a:pt x="150" y="162"/>
                    <a:pt x="150" y="162"/>
                  </a:cubicBezTo>
                  <a:cubicBezTo>
                    <a:pt x="147" y="165"/>
                    <a:pt x="147" y="165"/>
                    <a:pt x="147" y="165"/>
                  </a:cubicBezTo>
                  <a:cubicBezTo>
                    <a:pt x="148" y="162"/>
                    <a:pt x="148" y="162"/>
                    <a:pt x="148" y="162"/>
                  </a:cubicBezTo>
                  <a:cubicBezTo>
                    <a:pt x="150" y="160"/>
                    <a:pt x="150" y="160"/>
                    <a:pt x="150" y="160"/>
                  </a:cubicBezTo>
                  <a:cubicBezTo>
                    <a:pt x="153" y="159"/>
                    <a:pt x="153" y="159"/>
                    <a:pt x="153" y="159"/>
                  </a:cubicBezTo>
                  <a:cubicBezTo>
                    <a:pt x="155" y="156"/>
                    <a:pt x="155" y="156"/>
                    <a:pt x="155" y="156"/>
                  </a:cubicBezTo>
                  <a:cubicBezTo>
                    <a:pt x="155" y="156"/>
                    <a:pt x="157" y="155"/>
                    <a:pt x="157" y="154"/>
                  </a:cubicBezTo>
                  <a:cubicBezTo>
                    <a:pt x="158" y="154"/>
                    <a:pt x="160" y="152"/>
                    <a:pt x="160" y="152"/>
                  </a:cubicBezTo>
                  <a:cubicBezTo>
                    <a:pt x="157" y="151"/>
                    <a:pt x="157" y="151"/>
                    <a:pt x="157" y="151"/>
                  </a:cubicBezTo>
                  <a:cubicBezTo>
                    <a:pt x="154" y="153"/>
                    <a:pt x="154" y="153"/>
                    <a:pt x="154" y="153"/>
                  </a:cubicBezTo>
                  <a:cubicBezTo>
                    <a:pt x="154" y="153"/>
                    <a:pt x="153" y="153"/>
                    <a:pt x="152" y="153"/>
                  </a:cubicBezTo>
                  <a:cubicBezTo>
                    <a:pt x="152" y="153"/>
                    <a:pt x="149" y="154"/>
                    <a:pt x="149" y="154"/>
                  </a:cubicBezTo>
                  <a:cubicBezTo>
                    <a:pt x="143" y="156"/>
                    <a:pt x="143" y="156"/>
                    <a:pt x="143" y="156"/>
                  </a:cubicBezTo>
                  <a:cubicBezTo>
                    <a:pt x="149" y="153"/>
                    <a:pt x="149" y="153"/>
                    <a:pt x="149" y="153"/>
                  </a:cubicBezTo>
                  <a:cubicBezTo>
                    <a:pt x="149" y="153"/>
                    <a:pt x="151" y="152"/>
                    <a:pt x="152" y="151"/>
                  </a:cubicBezTo>
                  <a:cubicBezTo>
                    <a:pt x="153" y="151"/>
                    <a:pt x="155" y="150"/>
                    <a:pt x="155" y="150"/>
                  </a:cubicBezTo>
                  <a:cubicBezTo>
                    <a:pt x="156" y="150"/>
                    <a:pt x="158" y="149"/>
                    <a:pt x="158" y="149"/>
                  </a:cubicBezTo>
                  <a:cubicBezTo>
                    <a:pt x="159" y="150"/>
                    <a:pt x="161" y="151"/>
                    <a:pt x="162" y="150"/>
                  </a:cubicBezTo>
                  <a:cubicBezTo>
                    <a:pt x="162" y="150"/>
                    <a:pt x="163" y="148"/>
                    <a:pt x="164" y="148"/>
                  </a:cubicBezTo>
                  <a:cubicBezTo>
                    <a:pt x="164" y="147"/>
                    <a:pt x="166" y="145"/>
                    <a:pt x="166" y="145"/>
                  </a:cubicBezTo>
                  <a:cubicBezTo>
                    <a:pt x="160" y="145"/>
                    <a:pt x="160" y="145"/>
                    <a:pt x="160" y="145"/>
                  </a:cubicBezTo>
                  <a:cubicBezTo>
                    <a:pt x="160" y="145"/>
                    <a:pt x="159" y="146"/>
                    <a:pt x="158" y="146"/>
                  </a:cubicBezTo>
                  <a:cubicBezTo>
                    <a:pt x="157" y="145"/>
                    <a:pt x="155" y="145"/>
                    <a:pt x="154" y="144"/>
                  </a:cubicBezTo>
                  <a:cubicBezTo>
                    <a:pt x="154" y="144"/>
                    <a:pt x="153" y="143"/>
                    <a:pt x="153" y="143"/>
                  </a:cubicBezTo>
                  <a:cubicBezTo>
                    <a:pt x="152" y="143"/>
                    <a:pt x="150" y="141"/>
                    <a:pt x="150" y="141"/>
                  </a:cubicBezTo>
                  <a:cubicBezTo>
                    <a:pt x="151" y="140"/>
                    <a:pt x="151" y="140"/>
                    <a:pt x="151" y="140"/>
                  </a:cubicBezTo>
                  <a:cubicBezTo>
                    <a:pt x="153" y="142"/>
                    <a:pt x="153" y="142"/>
                    <a:pt x="153" y="142"/>
                  </a:cubicBezTo>
                  <a:cubicBezTo>
                    <a:pt x="153" y="142"/>
                    <a:pt x="154" y="143"/>
                    <a:pt x="155" y="143"/>
                  </a:cubicBezTo>
                  <a:cubicBezTo>
                    <a:pt x="156" y="143"/>
                    <a:pt x="157" y="142"/>
                    <a:pt x="159" y="142"/>
                  </a:cubicBezTo>
                  <a:cubicBezTo>
                    <a:pt x="160" y="143"/>
                    <a:pt x="162" y="140"/>
                    <a:pt x="162" y="140"/>
                  </a:cubicBezTo>
                  <a:cubicBezTo>
                    <a:pt x="162" y="140"/>
                    <a:pt x="160" y="140"/>
                    <a:pt x="163" y="139"/>
                  </a:cubicBezTo>
                  <a:cubicBezTo>
                    <a:pt x="165" y="137"/>
                    <a:pt x="164" y="138"/>
                    <a:pt x="166" y="136"/>
                  </a:cubicBezTo>
                  <a:cubicBezTo>
                    <a:pt x="168" y="135"/>
                    <a:pt x="173" y="132"/>
                    <a:pt x="173" y="132"/>
                  </a:cubicBezTo>
                  <a:cubicBezTo>
                    <a:pt x="179" y="130"/>
                    <a:pt x="179" y="130"/>
                    <a:pt x="179" y="130"/>
                  </a:cubicBezTo>
                  <a:cubicBezTo>
                    <a:pt x="183" y="125"/>
                    <a:pt x="183" y="125"/>
                    <a:pt x="183" y="125"/>
                  </a:cubicBezTo>
                  <a:cubicBezTo>
                    <a:pt x="186" y="125"/>
                    <a:pt x="186" y="125"/>
                    <a:pt x="186" y="125"/>
                  </a:cubicBezTo>
                  <a:cubicBezTo>
                    <a:pt x="190" y="121"/>
                    <a:pt x="190" y="121"/>
                    <a:pt x="190" y="121"/>
                  </a:cubicBezTo>
                  <a:cubicBezTo>
                    <a:pt x="192" y="119"/>
                    <a:pt x="192" y="119"/>
                    <a:pt x="192" y="119"/>
                  </a:cubicBezTo>
                  <a:cubicBezTo>
                    <a:pt x="191" y="114"/>
                    <a:pt x="191" y="114"/>
                    <a:pt x="191" y="114"/>
                  </a:cubicBezTo>
                  <a:cubicBezTo>
                    <a:pt x="193" y="110"/>
                    <a:pt x="193" y="110"/>
                    <a:pt x="193" y="110"/>
                  </a:cubicBezTo>
                  <a:cubicBezTo>
                    <a:pt x="193" y="107"/>
                    <a:pt x="193" y="107"/>
                    <a:pt x="193" y="107"/>
                  </a:cubicBezTo>
                  <a:cubicBezTo>
                    <a:pt x="190" y="106"/>
                    <a:pt x="190" y="106"/>
                    <a:pt x="190" y="106"/>
                  </a:cubicBezTo>
                  <a:cubicBezTo>
                    <a:pt x="184" y="106"/>
                    <a:pt x="184" y="106"/>
                    <a:pt x="184" y="106"/>
                  </a:cubicBezTo>
                  <a:cubicBezTo>
                    <a:pt x="184" y="106"/>
                    <a:pt x="183" y="109"/>
                    <a:pt x="182" y="108"/>
                  </a:cubicBezTo>
                  <a:cubicBezTo>
                    <a:pt x="182" y="108"/>
                    <a:pt x="178" y="105"/>
                    <a:pt x="177" y="105"/>
                  </a:cubicBezTo>
                  <a:cubicBezTo>
                    <a:pt x="177" y="105"/>
                    <a:pt x="173" y="108"/>
                    <a:pt x="173" y="108"/>
                  </a:cubicBezTo>
                  <a:cubicBezTo>
                    <a:pt x="171" y="108"/>
                    <a:pt x="171" y="108"/>
                    <a:pt x="171" y="108"/>
                  </a:cubicBezTo>
                  <a:cubicBezTo>
                    <a:pt x="171" y="108"/>
                    <a:pt x="170" y="108"/>
                    <a:pt x="168" y="108"/>
                  </a:cubicBezTo>
                  <a:cubicBezTo>
                    <a:pt x="166" y="107"/>
                    <a:pt x="162" y="106"/>
                    <a:pt x="162" y="106"/>
                  </a:cubicBezTo>
                  <a:cubicBezTo>
                    <a:pt x="159" y="108"/>
                    <a:pt x="159" y="108"/>
                    <a:pt x="159" y="108"/>
                  </a:cubicBezTo>
                  <a:cubicBezTo>
                    <a:pt x="157" y="107"/>
                    <a:pt x="157" y="107"/>
                    <a:pt x="157" y="107"/>
                  </a:cubicBezTo>
                  <a:cubicBezTo>
                    <a:pt x="153" y="110"/>
                    <a:pt x="153" y="110"/>
                    <a:pt x="153" y="110"/>
                  </a:cubicBezTo>
                  <a:cubicBezTo>
                    <a:pt x="153" y="108"/>
                    <a:pt x="153" y="108"/>
                    <a:pt x="153" y="108"/>
                  </a:cubicBezTo>
                  <a:cubicBezTo>
                    <a:pt x="155" y="105"/>
                    <a:pt x="155" y="105"/>
                    <a:pt x="155" y="105"/>
                  </a:cubicBezTo>
                  <a:cubicBezTo>
                    <a:pt x="155" y="105"/>
                    <a:pt x="154" y="104"/>
                    <a:pt x="153" y="104"/>
                  </a:cubicBezTo>
                  <a:cubicBezTo>
                    <a:pt x="153" y="104"/>
                    <a:pt x="151" y="103"/>
                    <a:pt x="151" y="103"/>
                  </a:cubicBezTo>
                  <a:cubicBezTo>
                    <a:pt x="149" y="106"/>
                    <a:pt x="149" y="106"/>
                    <a:pt x="149" y="106"/>
                  </a:cubicBezTo>
                  <a:cubicBezTo>
                    <a:pt x="145" y="108"/>
                    <a:pt x="145" y="108"/>
                    <a:pt x="145" y="108"/>
                  </a:cubicBezTo>
                  <a:cubicBezTo>
                    <a:pt x="146" y="107"/>
                    <a:pt x="146" y="107"/>
                    <a:pt x="146" y="107"/>
                  </a:cubicBezTo>
                  <a:cubicBezTo>
                    <a:pt x="149" y="105"/>
                    <a:pt x="149" y="105"/>
                    <a:pt x="149" y="105"/>
                  </a:cubicBezTo>
                  <a:cubicBezTo>
                    <a:pt x="149" y="103"/>
                    <a:pt x="149" y="103"/>
                    <a:pt x="149" y="103"/>
                  </a:cubicBezTo>
                  <a:cubicBezTo>
                    <a:pt x="149" y="103"/>
                    <a:pt x="148" y="103"/>
                    <a:pt x="148" y="103"/>
                  </a:cubicBezTo>
                  <a:cubicBezTo>
                    <a:pt x="147" y="103"/>
                    <a:pt x="146" y="102"/>
                    <a:pt x="146" y="102"/>
                  </a:cubicBezTo>
                  <a:cubicBezTo>
                    <a:pt x="144" y="101"/>
                    <a:pt x="144" y="101"/>
                    <a:pt x="144" y="101"/>
                  </a:cubicBezTo>
                  <a:cubicBezTo>
                    <a:pt x="143" y="99"/>
                    <a:pt x="143" y="99"/>
                    <a:pt x="143" y="99"/>
                  </a:cubicBezTo>
                  <a:cubicBezTo>
                    <a:pt x="140" y="100"/>
                    <a:pt x="140" y="100"/>
                    <a:pt x="140" y="100"/>
                  </a:cubicBezTo>
                  <a:cubicBezTo>
                    <a:pt x="139" y="102"/>
                    <a:pt x="139" y="102"/>
                    <a:pt x="139" y="102"/>
                  </a:cubicBezTo>
                  <a:cubicBezTo>
                    <a:pt x="137" y="103"/>
                    <a:pt x="137" y="103"/>
                    <a:pt x="137" y="103"/>
                  </a:cubicBezTo>
                  <a:cubicBezTo>
                    <a:pt x="135" y="103"/>
                    <a:pt x="135" y="103"/>
                    <a:pt x="135" y="103"/>
                  </a:cubicBezTo>
                  <a:cubicBezTo>
                    <a:pt x="136" y="106"/>
                    <a:pt x="136" y="106"/>
                    <a:pt x="136" y="106"/>
                  </a:cubicBezTo>
                  <a:cubicBezTo>
                    <a:pt x="135" y="109"/>
                    <a:pt x="135" y="109"/>
                    <a:pt x="135" y="109"/>
                  </a:cubicBezTo>
                  <a:cubicBezTo>
                    <a:pt x="132" y="109"/>
                    <a:pt x="132" y="109"/>
                    <a:pt x="132" y="109"/>
                  </a:cubicBezTo>
                  <a:cubicBezTo>
                    <a:pt x="132" y="109"/>
                    <a:pt x="132" y="113"/>
                    <a:pt x="133" y="113"/>
                  </a:cubicBezTo>
                  <a:cubicBezTo>
                    <a:pt x="133" y="113"/>
                    <a:pt x="134" y="115"/>
                    <a:pt x="134" y="115"/>
                  </a:cubicBezTo>
                  <a:cubicBezTo>
                    <a:pt x="134" y="117"/>
                    <a:pt x="134" y="117"/>
                    <a:pt x="134" y="117"/>
                  </a:cubicBezTo>
                  <a:cubicBezTo>
                    <a:pt x="135" y="118"/>
                    <a:pt x="135" y="118"/>
                    <a:pt x="135" y="118"/>
                  </a:cubicBezTo>
                  <a:cubicBezTo>
                    <a:pt x="135" y="118"/>
                    <a:pt x="134" y="118"/>
                    <a:pt x="133" y="118"/>
                  </a:cubicBezTo>
                  <a:cubicBezTo>
                    <a:pt x="133" y="118"/>
                    <a:pt x="132" y="116"/>
                    <a:pt x="132" y="116"/>
                  </a:cubicBezTo>
                  <a:cubicBezTo>
                    <a:pt x="128" y="116"/>
                    <a:pt x="128" y="116"/>
                    <a:pt x="128" y="116"/>
                  </a:cubicBezTo>
                  <a:cubicBezTo>
                    <a:pt x="127" y="116"/>
                    <a:pt x="127" y="116"/>
                    <a:pt x="127" y="116"/>
                  </a:cubicBezTo>
                  <a:cubicBezTo>
                    <a:pt x="126" y="119"/>
                    <a:pt x="126" y="119"/>
                    <a:pt x="126" y="119"/>
                  </a:cubicBezTo>
                  <a:cubicBezTo>
                    <a:pt x="127" y="122"/>
                    <a:pt x="127" y="122"/>
                    <a:pt x="127" y="122"/>
                  </a:cubicBezTo>
                  <a:cubicBezTo>
                    <a:pt x="126" y="124"/>
                    <a:pt x="126" y="124"/>
                    <a:pt x="126" y="124"/>
                  </a:cubicBezTo>
                  <a:cubicBezTo>
                    <a:pt x="125" y="125"/>
                    <a:pt x="125" y="125"/>
                    <a:pt x="125" y="125"/>
                  </a:cubicBezTo>
                  <a:cubicBezTo>
                    <a:pt x="125" y="125"/>
                    <a:pt x="123" y="127"/>
                    <a:pt x="123" y="127"/>
                  </a:cubicBezTo>
                  <a:cubicBezTo>
                    <a:pt x="123" y="128"/>
                    <a:pt x="124" y="131"/>
                    <a:pt x="124" y="131"/>
                  </a:cubicBezTo>
                  <a:cubicBezTo>
                    <a:pt x="124" y="131"/>
                    <a:pt x="125" y="133"/>
                    <a:pt x="126" y="133"/>
                  </a:cubicBezTo>
                  <a:cubicBezTo>
                    <a:pt x="126" y="134"/>
                    <a:pt x="128" y="135"/>
                    <a:pt x="128" y="135"/>
                  </a:cubicBezTo>
                  <a:cubicBezTo>
                    <a:pt x="128" y="138"/>
                    <a:pt x="128" y="138"/>
                    <a:pt x="128" y="138"/>
                  </a:cubicBezTo>
                  <a:cubicBezTo>
                    <a:pt x="126" y="135"/>
                    <a:pt x="126" y="135"/>
                    <a:pt x="126" y="135"/>
                  </a:cubicBezTo>
                  <a:cubicBezTo>
                    <a:pt x="126" y="135"/>
                    <a:pt x="125" y="134"/>
                    <a:pt x="124" y="133"/>
                  </a:cubicBezTo>
                  <a:cubicBezTo>
                    <a:pt x="124" y="133"/>
                    <a:pt x="123" y="131"/>
                    <a:pt x="123" y="131"/>
                  </a:cubicBezTo>
                  <a:cubicBezTo>
                    <a:pt x="123" y="131"/>
                    <a:pt x="121" y="132"/>
                    <a:pt x="121" y="132"/>
                  </a:cubicBezTo>
                  <a:cubicBezTo>
                    <a:pt x="121" y="132"/>
                    <a:pt x="120" y="132"/>
                    <a:pt x="121" y="133"/>
                  </a:cubicBezTo>
                  <a:cubicBezTo>
                    <a:pt x="121" y="134"/>
                    <a:pt x="119" y="135"/>
                    <a:pt x="119" y="135"/>
                  </a:cubicBezTo>
                  <a:cubicBezTo>
                    <a:pt x="119" y="135"/>
                    <a:pt x="116" y="136"/>
                    <a:pt x="116" y="135"/>
                  </a:cubicBezTo>
                  <a:cubicBezTo>
                    <a:pt x="116" y="134"/>
                    <a:pt x="116" y="133"/>
                    <a:pt x="115" y="132"/>
                  </a:cubicBezTo>
                  <a:cubicBezTo>
                    <a:pt x="115" y="132"/>
                    <a:pt x="114" y="132"/>
                    <a:pt x="114" y="132"/>
                  </a:cubicBezTo>
                  <a:cubicBezTo>
                    <a:pt x="114" y="133"/>
                    <a:pt x="113" y="134"/>
                    <a:pt x="113" y="134"/>
                  </a:cubicBezTo>
                  <a:cubicBezTo>
                    <a:pt x="114" y="137"/>
                    <a:pt x="114" y="137"/>
                    <a:pt x="114" y="137"/>
                  </a:cubicBezTo>
                  <a:cubicBezTo>
                    <a:pt x="114" y="137"/>
                    <a:pt x="113" y="139"/>
                    <a:pt x="113" y="139"/>
                  </a:cubicBezTo>
                  <a:cubicBezTo>
                    <a:pt x="113" y="138"/>
                    <a:pt x="112" y="136"/>
                    <a:pt x="112" y="135"/>
                  </a:cubicBezTo>
                  <a:cubicBezTo>
                    <a:pt x="112" y="135"/>
                    <a:pt x="112" y="133"/>
                    <a:pt x="111" y="133"/>
                  </a:cubicBezTo>
                  <a:cubicBezTo>
                    <a:pt x="111" y="133"/>
                    <a:pt x="109" y="135"/>
                    <a:pt x="109" y="135"/>
                  </a:cubicBezTo>
                  <a:cubicBezTo>
                    <a:pt x="109" y="135"/>
                    <a:pt x="108" y="135"/>
                    <a:pt x="108" y="136"/>
                  </a:cubicBezTo>
                  <a:cubicBezTo>
                    <a:pt x="108" y="136"/>
                    <a:pt x="107" y="139"/>
                    <a:pt x="108" y="140"/>
                  </a:cubicBezTo>
                  <a:cubicBezTo>
                    <a:pt x="109" y="141"/>
                    <a:pt x="109" y="141"/>
                    <a:pt x="110" y="141"/>
                  </a:cubicBezTo>
                  <a:cubicBezTo>
                    <a:pt x="111" y="141"/>
                    <a:pt x="111" y="142"/>
                    <a:pt x="111" y="142"/>
                  </a:cubicBezTo>
                  <a:cubicBezTo>
                    <a:pt x="107" y="142"/>
                    <a:pt x="107" y="142"/>
                    <a:pt x="107" y="142"/>
                  </a:cubicBezTo>
                  <a:cubicBezTo>
                    <a:pt x="107" y="142"/>
                    <a:pt x="106" y="143"/>
                    <a:pt x="107" y="144"/>
                  </a:cubicBezTo>
                  <a:cubicBezTo>
                    <a:pt x="107" y="144"/>
                    <a:pt x="107" y="146"/>
                    <a:pt x="107" y="146"/>
                  </a:cubicBezTo>
                  <a:cubicBezTo>
                    <a:pt x="107" y="146"/>
                    <a:pt x="109" y="148"/>
                    <a:pt x="109" y="148"/>
                  </a:cubicBezTo>
                  <a:cubicBezTo>
                    <a:pt x="109" y="148"/>
                    <a:pt x="108" y="150"/>
                    <a:pt x="108" y="150"/>
                  </a:cubicBezTo>
                  <a:cubicBezTo>
                    <a:pt x="108" y="150"/>
                    <a:pt x="106" y="149"/>
                    <a:pt x="106" y="149"/>
                  </a:cubicBezTo>
                  <a:cubicBezTo>
                    <a:pt x="105" y="148"/>
                    <a:pt x="105" y="149"/>
                    <a:pt x="104" y="149"/>
                  </a:cubicBezTo>
                  <a:cubicBezTo>
                    <a:pt x="104" y="150"/>
                    <a:pt x="103" y="151"/>
                    <a:pt x="103" y="152"/>
                  </a:cubicBezTo>
                  <a:cubicBezTo>
                    <a:pt x="103" y="152"/>
                    <a:pt x="104" y="153"/>
                    <a:pt x="104" y="154"/>
                  </a:cubicBezTo>
                  <a:cubicBezTo>
                    <a:pt x="103" y="156"/>
                    <a:pt x="103" y="158"/>
                    <a:pt x="103" y="158"/>
                  </a:cubicBezTo>
                  <a:cubicBezTo>
                    <a:pt x="103" y="158"/>
                    <a:pt x="102" y="158"/>
                    <a:pt x="103" y="159"/>
                  </a:cubicBezTo>
                  <a:cubicBezTo>
                    <a:pt x="104" y="160"/>
                    <a:pt x="106" y="160"/>
                    <a:pt x="107" y="160"/>
                  </a:cubicBezTo>
                  <a:cubicBezTo>
                    <a:pt x="108" y="160"/>
                    <a:pt x="108" y="160"/>
                    <a:pt x="108" y="160"/>
                  </a:cubicBezTo>
                  <a:cubicBezTo>
                    <a:pt x="109" y="160"/>
                    <a:pt x="110" y="160"/>
                    <a:pt x="111" y="161"/>
                  </a:cubicBezTo>
                  <a:cubicBezTo>
                    <a:pt x="111" y="161"/>
                    <a:pt x="112" y="161"/>
                    <a:pt x="112" y="161"/>
                  </a:cubicBezTo>
                  <a:cubicBezTo>
                    <a:pt x="112" y="161"/>
                    <a:pt x="111" y="163"/>
                    <a:pt x="110" y="162"/>
                  </a:cubicBezTo>
                  <a:cubicBezTo>
                    <a:pt x="109" y="161"/>
                    <a:pt x="107" y="161"/>
                    <a:pt x="106" y="161"/>
                  </a:cubicBezTo>
                  <a:cubicBezTo>
                    <a:pt x="105" y="161"/>
                    <a:pt x="106" y="163"/>
                    <a:pt x="106" y="163"/>
                  </a:cubicBezTo>
                  <a:cubicBezTo>
                    <a:pt x="107" y="165"/>
                    <a:pt x="107" y="165"/>
                    <a:pt x="107" y="165"/>
                  </a:cubicBezTo>
                  <a:cubicBezTo>
                    <a:pt x="107" y="165"/>
                    <a:pt x="108" y="166"/>
                    <a:pt x="107" y="166"/>
                  </a:cubicBezTo>
                  <a:cubicBezTo>
                    <a:pt x="106" y="166"/>
                    <a:pt x="104" y="165"/>
                    <a:pt x="104" y="165"/>
                  </a:cubicBezTo>
                  <a:cubicBezTo>
                    <a:pt x="104" y="165"/>
                    <a:pt x="104" y="165"/>
                    <a:pt x="103" y="165"/>
                  </a:cubicBezTo>
                  <a:cubicBezTo>
                    <a:pt x="103" y="165"/>
                    <a:pt x="102" y="166"/>
                    <a:pt x="101" y="166"/>
                  </a:cubicBezTo>
                  <a:cubicBezTo>
                    <a:pt x="100" y="166"/>
                    <a:pt x="100" y="166"/>
                    <a:pt x="99" y="165"/>
                  </a:cubicBezTo>
                  <a:cubicBezTo>
                    <a:pt x="98" y="165"/>
                    <a:pt x="96" y="163"/>
                    <a:pt x="96" y="163"/>
                  </a:cubicBezTo>
                  <a:cubicBezTo>
                    <a:pt x="96" y="163"/>
                    <a:pt x="95" y="163"/>
                    <a:pt x="95" y="162"/>
                  </a:cubicBezTo>
                  <a:cubicBezTo>
                    <a:pt x="95" y="161"/>
                    <a:pt x="96" y="159"/>
                    <a:pt x="96" y="159"/>
                  </a:cubicBezTo>
                  <a:cubicBezTo>
                    <a:pt x="97" y="158"/>
                    <a:pt x="96" y="158"/>
                    <a:pt x="97" y="158"/>
                  </a:cubicBezTo>
                  <a:cubicBezTo>
                    <a:pt x="98" y="158"/>
                    <a:pt x="101" y="158"/>
                    <a:pt x="99" y="156"/>
                  </a:cubicBezTo>
                  <a:cubicBezTo>
                    <a:pt x="98" y="154"/>
                    <a:pt x="98" y="154"/>
                    <a:pt x="97" y="154"/>
                  </a:cubicBezTo>
                  <a:cubicBezTo>
                    <a:pt x="96" y="155"/>
                    <a:pt x="94" y="156"/>
                    <a:pt x="94" y="156"/>
                  </a:cubicBezTo>
                  <a:cubicBezTo>
                    <a:pt x="94" y="156"/>
                    <a:pt x="93" y="155"/>
                    <a:pt x="94" y="152"/>
                  </a:cubicBezTo>
                  <a:cubicBezTo>
                    <a:pt x="95" y="149"/>
                    <a:pt x="94" y="149"/>
                    <a:pt x="95" y="148"/>
                  </a:cubicBezTo>
                  <a:cubicBezTo>
                    <a:pt x="96" y="147"/>
                    <a:pt x="97" y="146"/>
                    <a:pt x="97" y="146"/>
                  </a:cubicBezTo>
                  <a:cubicBezTo>
                    <a:pt x="97" y="146"/>
                    <a:pt x="97" y="145"/>
                    <a:pt x="95" y="143"/>
                  </a:cubicBezTo>
                  <a:cubicBezTo>
                    <a:pt x="94" y="141"/>
                    <a:pt x="93" y="139"/>
                    <a:pt x="93" y="139"/>
                  </a:cubicBezTo>
                  <a:cubicBezTo>
                    <a:pt x="92" y="138"/>
                    <a:pt x="90" y="140"/>
                    <a:pt x="90" y="140"/>
                  </a:cubicBezTo>
                  <a:cubicBezTo>
                    <a:pt x="90" y="141"/>
                    <a:pt x="89" y="143"/>
                    <a:pt x="90" y="144"/>
                  </a:cubicBezTo>
                  <a:cubicBezTo>
                    <a:pt x="90" y="145"/>
                    <a:pt x="90" y="146"/>
                    <a:pt x="89" y="147"/>
                  </a:cubicBezTo>
                  <a:cubicBezTo>
                    <a:pt x="88" y="147"/>
                    <a:pt x="88" y="148"/>
                    <a:pt x="87" y="147"/>
                  </a:cubicBezTo>
                  <a:cubicBezTo>
                    <a:pt x="86" y="146"/>
                    <a:pt x="87" y="147"/>
                    <a:pt x="86" y="145"/>
                  </a:cubicBezTo>
                  <a:cubicBezTo>
                    <a:pt x="85" y="144"/>
                    <a:pt x="86" y="144"/>
                    <a:pt x="85" y="144"/>
                  </a:cubicBezTo>
                  <a:cubicBezTo>
                    <a:pt x="84" y="143"/>
                    <a:pt x="83" y="142"/>
                    <a:pt x="83" y="142"/>
                  </a:cubicBezTo>
                  <a:cubicBezTo>
                    <a:pt x="83" y="142"/>
                    <a:pt x="80" y="141"/>
                    <a:pt x="80" y="142"/>
                  </a:cubicBezTo>
                  <a:cubicBezTo>
                    <a:pt x="80" y="143"/>
                    <a:pt x="80" y="143"/>
                    <a:pt x="81" y="144"/>
                  </a:cubicBezTo>
                  <a:cubicBezTo>
                    <a:pt x="81" y="145"/>
                    <a:pt x="82" y="145"/>
                    <a:pt x="82" y="146"/>
                  </a:cubicBezTo>
                  <a:cubicBezTo>
                    <a:pt x="82" y="147"/>
                    <a:pt x="81" y="147"/>
                    <a:pt x="81" y="147"/>
                  </a:cubicBezTo>
                  <a:cubicBezTo>
                    <a:pt x="81" y="147"/>
                    <a:pt x="80" y="146"/>
                    <a:pt x="79" y="146"/>
                  </a:cubicBezTo>
                  <a:cubicBezTo>
                    <a:pt x="79" y="146"/>
                    <a:pt x="77" y="148"/>
                    <a:pt x="77" y="148"/>
                  </a:cubicBezTo>
                  <a:cubicBezTo>
                    <a:pt x="77" y="148"/>
                    <a:pt x="77" y="149"/>
                    <a:pt x="77" y="150"/>
                  </a:cubicBezTo>
                  <a:cubicBezTo>
                    <a:pt x="77" y="150"/>
                    <a:pt x="77" y="151"/>
                    <a:pt x="77" y="152"/>
                  </a:cubicBezTo>
                  <a:cubicBezTo>
                    <a:pt x="78" y="153"/>
                    <a:pt x="78" y="155"/>
                    <a:pt x="79" y="155"/>
                  </a:cubicBezTo>
                  <a:cubicBezTo>
                    <a:pt x="81" y="155"/>
                    <a:pt x="85" y="153"/>
                    <a:pt x="85" y="153"/>
                  </a:cubicBezTo>
                  <a:cubicBezTo>
                    <a:pt x="85" y="154"/>
                    <a:pt x="87" y="155"/>
                    <a:pt x="88" y="156"/>
                  </a:cubicBezTo>
                  <a:cubicBezTo>
                    <a:pt x="88" y="156"/>
                    <a:pt x="88" y="158"/>
                    <a:pt x="88" y="158"/>
                  </a:cubicBezTo>
                  <a:cubicBezTo>
                    <a:pt x="88" y="158"/>
                    <a:pt x="87" y="159"/>
                    <a:pt x="86" y="159"/>
                  </a:cubicBezTo>
                  <a:cubicBezTo>
                    <a:pt x="85" y="159"/>
                    <a:pt x="84" y="157"/>
                    <a:pt x="84" y="159"/>
                  </a:cubicBezTo>
                  <a:cubicBezTo>
                    <a:pt x="84" y="160"/>
                    <a:pt x="83" y="162"/>
                    <a:pt x="84" y="163"/>
                  </a:cubicBezTo>
                  <a:cubicBezTo>
                    <a:pt x="85" y="164"/>
                    <a:pt x="85" y="166"/>
                    <a:pt x="87" y="166"/>
                  </a:cubicBezTo>
                  <a:cubicBezTo>
                    <a:pt x="89" y="167"/>
                    <a:pt x="89" y="168"/>
                    <a:pt x="90" y="167"/>
                  </a:cubicBezTo>
                  <a:cubicBezTo>
                    <a:pt x="91" y="166"/>
                    <a:pt x="91" y="165"/>
                    <a:pt x="92" y="166"/>
                  </a:cubicBezTo>
                  <a:cubicBezTo>
                    <a:pt x="93" y="166"/>
                    <a:pt x="94" y="166"/>
                    <a:pt x="95" y="167"/>
                  </a:cubicBezTo>
                  <a:cubicBezTo>
                    <a:pt x="95" y="168"/>
                    <a:pt x="94" y="168"/>
                    <a:pt x="94" y="168"/>
                  </a:cubicBezTo>
                  <a:cubicBezTo>
                    <a:pt x="94" y="168"/>
                    <a:pt x="93" y="168"/>
                    <a:pt x="93" y="169"/>
                  </a:cubicBezTo>
                  <a:cubicBezTo>
                    <a:pt x="93" y="169"/>
                    <a:pt x="92" y="170"/>
                    <a:pt x="93" y="170"/>
                  </a:cubicBezTo>
                  <a:cubicBezTo>
                    <a:pt x="95" y="170"/>
                    <a:pt x="96" y="170"/>
                    <a:pt x="96" y="170"/>
                  </a:cubicBezTo>
                  <a:cubicBezTo>
                    <a:pt x="96" y="170"/>
                    <a:pt x="97" y="168"/>
                    <a:pt x="98" y="169"/>
                  </a:cubicBezTo>
                  <a:cubicBezTo>
                    <a:pt x="98" y="170"/>
                    <a:pt x="97" y="170"/>
                    <a:pt x="96" y="171"/>
                  </a:cubicBezTo>
                  <a:cubicBezTo>
                    <a:pt x="95" y="172"/>
                    <a:pt x="95" y="172"/>
                    <a:pt x="95" y="173"/>
                  </a:cubicBezTo>
                  <a:cubicBezTo>
                    <a:pt x="95" y="174"/>
                    <a:pt x="94" y="174"/>
                    <a:pt x="94" y="175"/>
                  </a:cubicBezTo>
                  <a:cubicBezTo>
                    <a:pt x="94" y="176"/>
                    <a:pt x="92" y="180"/>
                    <a:pt x="95" y="177"/>
                  </a:cubicBezTo>
                  <a:cubicBezTo>
                    <a:pt x="99" y="174"/>
                    <a:pt x="99" y="175"/>
                    <a:pt x="99" y="174"/>
                  </a:cubicBezTo>
                  <a:cubicBezTo>
                    <a:pt x="99" y="173"/>
                    <a:pt x="99" y="173"/>
                    <a:pt x="101" y="172"/>
                  </a:cubicBezTo>
                  <a:cubicBezTo>
                    <a:pt x="102" y="171"/>
                    <a:pt x="103" y="171"/>
                    <a:pt x="104" y="171"/>
                  </a:cubicBezTo>
                  <a:cubicBezTo>
                    <a:pt x="104" y="170"/>
                    <a:pt x="106" y="170"/>
                    <a:pt x="105" y="171"/>
                  </a:cubicBezTo>
                  <a:cubicBezTo>
                    <a:pt x="104" y="172"/>
                    <a:pt x="103" y="171"/>
                    <a:pt x="104" y="172"/>
                  </a:cubicBezTo>
                  <a:cubicBezTo>
                    <a:pt x="105" y="173"/>
                    <a:pt x="105" y="174"/>
                    <a:pt x="106" y="174"/>
                  </a:cubicBezTo>
                  <a:cubicBezTo>
                    <a:pt x="107" y="174"/>
                    <a:pt x="107" y="174"/>
                    <a:pt x="107" y="174"/>
                  </a:cubicBezTo>
                  <a:cubicBezTo>
                    <a:pt x="107" y="174"/>
                    <a:pt x="105" y="174"/>
                    <a:pt x="104" y="174"/>
                  </a:cubicBezTo>
                  <a:cubicBezTo>
                    <a:pt x="104" y="174"/>
                    <a:pt x="103" y="174"/>
                    <a:pt x="103" y="174"/>
                  </a:cubicBezTo>
                  <a:cubicBezTo>
                    <a:pt x="102" y="174"/>
                    <a:pt x="102" y="175"/>
                    <a:pt x="102" y="175"/>
                  </a:cubicBezTo>
                  <a:cubicBezTo>
                    <a:pt x="101" y="176"/>
                    <a:pt x="101" y="176"/>
                    <a:pt x="101" y="176"/>
                  </a:cubicBezTo>
                  <a:cubicBezTo>
                    <a:pt x="101" y="176"/>
                    <a:pt x="102" y="177"/>
                    <a:pt x="102" y="178"/>
                  </a:cubicBezTo>
                  <a:cubicBezTo>
                    <a:pt x="102" y="178"/>
                    <a:pt x="102" y="178"/>
                    <a:pt x="101" y="178"/>
                  </a:cubicBezTo>
                  <a:cubicBezTo>
                    <a:pt x="100" y="178"/>
                    <a:pt x="101" y="177"/>
                    <a:pt x="99" y="178"/>
                  </a:cubicBezTo>
                  <a:cubicBezTo>
                    <a:pt x="97" y="178"/>
                    <a:pt x="98" y="176"/>
                    <a:pt x="97" y="179"/>
                  </a:cubicBezTo>
                  <a:cubicBezTo>
                    <a:pt x="96" y="182"/>
                    <a:pt x="95" y="182"/>
                    <a:pt x="95" y="182"/>
                  </a:cubicBezTo>
                  <a:cubicBezTo>
                    <a:pt x="95" y="182"/>
                    <a:pt x="95" y="182"/>
                    <a:pt x="95" y="183"/>
                  </a:cubicBezTo>
                  <a:cubicBezTo>
                    <a:pt x="95" y="183"/>
                    <a:pt x="96" y="184"/>
                    <a:pt x="97" y="185"/>
                  </a:cubicBezTo>
                  <a:cubicBezTo>
                    <a:pt x="99" y="186"/>
                    <a:pt x="100" y="187"/>
                    <a:pt x="100" y="187"/>
                  </a:cubicBezTo>
                  <a:cubicBezTo>
                    <a:pt x="100" y="187"/>
                    <a:pt x="99" y="187"/>
                    <a:pt x="98" y="187"/>
                  </a:cubicBezTo>
                  <a:cubicBezTo>
                    <a:pt x="96" y="188"/>
                    <a:pt x="95" y="188"/>
                    <a:pt x="94" y="189"/>
                  </a:cubicBezTo>
                  <a:cubicBezTo>
                    <a:pt x="94" y="189"/>
                    <a:pt x="93" y="190"/>
                    <a:pt x="92" y="190"/>
                  </a:cubicBezTo>
                  <a:cubicBezTo>
                    <a:pt x="91" y="190"/>
                    <a:pt x="88" y="189"/>
                    <a:pt x="87" y="190"/>
                  </a:cubicBezTo>
                  <a:cubicBezTo>
                    <a:pt x="86" y="190"/>
                    <a:pt x="85" y="190"/>
                    <a:pt x="84" y="191"/>
                  </a:cubicBezTo>
                  <a:cubicBezTo>
                    <a:pt x="84" y="191"/>
                    <a:pt x="84" y="192"/>
                    <a:pt x="84" y="192"/>
                  </a:cubicBezTo>
                  <a:cubicBezTo>
                    <a:pt x="84" y="192"/>
                    <a:pt x="83" y="193"/>
                    <a:pt x="84" y="193"/>
                  </a:cubicBezTo>
                  <a:cubicBezTo>
                    <a:pt x="85" y="193"/>
                    <a:pt x="89" y="193"/>
                    <a:pt x="89" y="193"/>
                  </a:cubicBezTo>
                  <a:cubicBezTo>
                    <a:pt x="90" y="193"/>
                    <a:pt x="90" y="194"/>
                    <a:pt x="90" y="194"/>
                  </a:cubicBezTo>
                  <a:cubicBezTo>
                    <a:pt x="88" y="194"/>
                    <a:pt x="88" y="194"/>
                    <a:pt x="88" y="194"/>
                  </a:cubicBezTo>
                  <a:cubicBezTo>
                    <a:pt x="88" y="194"/>
                    <a:pt x="86" y="194"/>
                    <a:pt x="85" y="194"/>
                  </a:cubicBezTo>
                  <a:cubicBezTo>
                    <a:pt x="85" y="194"/>
                    <a:pt x="82" y="195"/>
                    <a:pt x="82" y="195"/>
                  </a:cubicBezTo>
                  <a:cubicBezTo>
                    <a:pt x="82" y="195"/>
                    <a:pt x="80" y="197"/>
                    <a:pt x="80" y="198"/>
                  </a:cubicBezTo>
                  <a:cubicBezTo>
                    <a:pt x="80" y="198"/>
                    <a:pt x="80" y="199"/>
                    <a:pt x="81" y="201"/>
                  </a:cubicBezTo>
                  <a:cubicBezTo>
                    <a:pt x="83" y="202"/>
                    <a:pt x="83" y="203"/>
                    <a:pt x="83" y="204"/>
                  </a:cubicBezTo>
                  <a:cubicBezTo>
                    <a:pt x="83" y="204"/>
                    <a:pt x="83" y="204"/>
                    <a:pt x="83" y="205"/>
                  </a:cubicBezTo>
                  <a:cubicBezTo>
                    <a:pt x="82" y="205"/>
                    <a:pt x="80" y="207"/>
                    <a:pt x="80" y="207"/>
                  </a:cubicBezTo>
                  <a:cubicBezTo>
                    <a:pt x="80" y="207"/>
                    <a:pt x="80" y="207"/>
                    <a:pt x="80" y="209"/>
                  </a:cubicBezTo>
                  <a:cubicBezTo>
                    <a:pt x="79" y="210"/>
                    <a:pt x="77" y="213"/>
                    <a:pt x="79" y="213"/>
                  </a:cubicBezTo>
                  <a:cubicBezTo>
                    <a:pt x="81" y="214"/>
                    <a:pt x="80" y="215"/>
                    <a:pt x="82" y="214"/>
                  </a:cubicBezTo>
                  <a:cubicBezTo>
                    <a:pt x="85" y="213"/>
                    <a:pt x="82" y="212"/>
                    <a:pt x="86" y="213"/>
                  </a:cubicBezTo>
                  <a:cubicBezTo>
                    <a:pt x="90" y="214"/>
                    <a:pt x="91" y="213"/>
                    <a:pt x="92" y="213"/>
                  </a:cubicBezTo>
                  <a:cubicBezTo>
                    <a:pt x="93" y="212"/>
                    <a:pt x="93" y="212"/>
                    <a:pt x="94" y="211"/>
                  </a:cubicBezTo>
                  <a:cubicBezTo>
                    <a:pt x="94" y="211"/>
                    <a:pt x="92" y="210"/>
                    <a:pt x="95" y="210"/>
                  </a:cubicBezTo>
                  <a:cubicBezTo>
                    <a:pt x="98" y="209"/>
                    <a:pt x="98" y="209"/>
                    <a:pt x="98" y="209"/>
                  </a:cubicBezTo>
                  <a:cubicBezTo>
                    <a:pt x="98" y="209"/>
                    <a:pt x="96" y="206"/>
                    <a:pt x="98" y="208"/>
                  </a:cubicBezTo>
                  <a:cubicBezTo>
                    <a:pt x="101" y="210"/>
                    <a:pt x="101" y="211"/>
                    <a:pt x="101" y="211"/>
                  </a:cubicBezTo>
                  <a:cubicBezTo>
                    <a:pt x="99" y="213"/>
                    <a:pt x="99" y="213"/>
                    <a:pt x="99" y="213"/>
                  </a:cubicBezTo>
                  <a:cubicBezTo>
                    <a:pt x="99" y="214"/>
                    <a:pt x="99" y="214"/>
                    <a:pt x="99" y="214"/>
                  </a:cubicBezTo>
                  <a:cubicBezTo>
                    <a:pt x="99" y="214"/>
                    <a:pt x="97" y="214"/>
                    <a:pt x="96" y="216"/>
                  </a:cubicBezTo>
                  <a:cubicBezTo>
                    <a:pt x="95" y="218"/>
                    <a:pt x="92" y="221"/>
                    <a:pt x="92" y="222"/>
                  </a:cubicBezTo>
                  <a:cubicBezTo>
                    <a:pt x="92" y="222"/>
                    <a:pt x="93" y="221"/>
                    <a:pt x="91" y="223"/>
                  </a:cubicBezTo>
                  <a:cubicBezTo>
                    <a:pt x="88" y="225"/>
                    <a:pt x="87" y="225"/>
                    <a:pt x="85" y="226"/>
                  </a:cubicBezTo>
                  <a:cubicBezTo>
                    <a:pt x="84" y="228"/>
                    <a:pt x="84" y="227"/>
                    <a:pt x="83" y="228"/>
                  </a:cubicBezTo>
                  <a:cubicBezTo>
                    <a:pt x="83" y="229"/>
                    <a:pt x="82" y="230"/>
                    <a:pt x="82" y="230"/>
                  </a:cubicBezTo>
                  <a:cubicBezTo>
                    <a:pt x="81" y="232"/>
                    <a:pt x="81" y="232"/>
                    <a:pt x="81" y="232"/>
                  </a:cubicBezTo>
                  <a:cubicBezTo>
                    <a:pt x="78" y="233"/>
                    <a:pt x="78" y="233"/>
                    <a:pt x="78" y="233"/>
                  </a:cubicBezTo>
                  <a:cubicBezTo>
                    <a:pt x="75" y="232"/>
                    <a:pt x="75" y="232"/>
                    <a:pt x="75" y="232"/>
                  </a:cubicBezTo>
                  <a:cubicBezTo>
                    <a:pt x="73" y="234"/>
                    <a:pt x="73" y="234"/>
                    <a:pt x="73" y="234"/>
                  </a:cubicBezTo>
                  <a:cubicBezTo>
                    <a:pt x="73" y="234"/>
                    <a:pt x="70" y="233"/>
                    <a:pt x="69" y="233"/>
                  </a:cubicBezTo>
                  <a:cubicBezTo>
                    <a:pt x="68" y="234"/>
                    <a:pt x="67" y="235"/>
                    <a:pt x="67" y="235"/>
                  </a:cubicBezTo>
                  <a:cubicBezTo>
                    <a:pt x="67" y="235"/>
                    <a:pt x="66" y="235"/>
                    <a:pt x="66" y="237"/>
                  </a:cubicBezTo>
                  <a:cubicBezTo>
                    <a:pt x="66" y="238"/>
                    <a:pt x="65" y="241"/>
                    <a:pt x="65" y="241"/>
                  </a:cubicBezTo>
                  <a:cubicBezTo>
                    <a:pt x="63" y="243"/>
                    <a:pt x="63" y="243"/>
                    <a:pt x="63" y="243"/>
                  </a:cubicBezTo>
                  <a:cubicBezTo>
                    <a:pt x="63" y="243"/>
                    <a:pt x="62" y="245"/>
                    <a:pt x="64" y="244"/>
                  </a:cubicBezTo>
                  <a:cubicBezTo>
                    <a:pt x="66" y="243"/>
                    <a:pt x="67" y="242"/>
                    <a:pt x="68" y="241"/>
                  </a:cubicBezTo>
                  <a:cubicBezTo>
                    <a:pt x="68" y="241"/>
                    <a:pt x="70" y="240"/>
                    <a:pt x="70" y="240"/>
                  </a:cubicBezTo>
                  <a:cubicBezTo>
                    <a:pt x="70" y="242"/>
                    <a:pt x="70" y="242"/>
                    <a:pt x="70" y="242"/>
                  </a:cubicBezTo>
                  <a:cubicBezTo>
                    <a:pt x="69" y="246"/>
                    <a:pt x="69" y="246"/>
                    <a:pt x="69" y="246"/>
                  </a:cubicBezTo>
                  <a:cubicBezTo>
                    <a:pt x="68" y="247"/>
                    <a:pt x="68" y="247"/>
                    <a:pt x="68" y="247"/>
                  </a:cubicBezTo>
                  <a:cubicBezTo>
                    <a:pt x="67" y="248"/>
                    <a:pt x="67" y="248"/>
                    <a:pt x="67" y="248"/>
                  </a:cubicBezTo>
                  <a:cubicBezTo>
                    <a:pt x="67" y="248"/>
                    <a:pt x="65" y="252"/>
                    <a:pt x="67" y="252"/>
                  </a:cubicBezTo>
                  <a:cubicBezTo>
                    <a:pt x="69" y="251"/>
                    <a:pt x="68" y="251"/>
                    <a:pt x="70" y="250"/>
                  </a:cubicBezTo>
                  <a:cubicBezTo>
                    <a:pt x="72" y="250"/>
                    <a:pt x="71" y="249"/>
                    <a:pt x="75" y="248"/>
                  </a:cubicBezTo>
                  <a:cubicBezTo>
                    <a:pt x="78" y="248"/>
                    <a:pt x="78" y="246"/>
                    <a:pt x="78" y="245"/>
                  </a:cubicBezTo>
                  <a:cubicBezTo>
                    <a:pt x="78" y="245"/>
                    <a:pt x="78" y="244"/>
                    <a:pt x="78" y="243"/>
                  </a:cubicBezTo>
                  <a:cubicBezTo>
                    <a:pt x="78" y="242"/>
                    <a:pt x="76" y="241"/>
                    <a:pt x="79" y="240"/>
                  </a:cubicBezTo>
                  <a:cubicBezTo>
                    <a:pt x="81" y="240"/>
                    <a:pt x="80" y="241"/>
                    <a:pt x="81" y="240"/>
                  </a:cubicBezTo>
                  <a:cubicBezTo>
                    <a:pt x="82" y="239"/>
                    <a:pt x="82" y="241"/>
                    <a:pt x="82" y="238"/>
                  </a:cubicBezTo>
                  <a:cubicBezTo>
                    <a:pt x="82" y="236"/>
                    <a:pt x="82" y="236"/>
                    <a:pt x="84" y="235"/>
                  </a:cubicBezTo>
                  <a:cubicBezTo>
                    <a:pt x="86" y="233"/>
                    <a:pt x="85" y="234"/>
                    <a:pt x="86" y="233"/>
                  </a:cubicBezTo>
                  <a:cubicBezTo>
                    <a:pt x="87" y="232"/>
                    <a:pt x="86" y="232"/>
                    <a:pt x="87" y="231"/>
                  </a:cubicBezTo>
                  <a:cubicBezTo>
                    <a:pt x="89" y="230"/>
                    <a:pt x="89" y="230"/>
                    <a:pt x="89" y="230"/>
                  </a:cubicBezTo>
                  <a:cubicBezTo>
                    <a:pt x="89" y="229"/>
                    <a:pt x="92" y="227"/>
                    <a:pt x="92" y="227"/>
                  </a:cubicBezTo>
                  <a:cubicBezTo>
                    <a:pt x="92" y="225"/>
                    <a:pt x="92" y="225"/>
                    <a:pt x="92" y="225"/>
                  </a:cubicBezTo>
                  <a:cubicBezTo>
                    <a:pt x="96" y="223"/>
                    <a:pt x="96" y="223"/>
                    <a:pt x="96" y="223"/>
                  </a:cubicBezTo>
                  <a:cubicBezTo>
                    <a:pt x="96" y="223"/>
                    <a:pt x="97" y="222"/>
                    <a:pt x="97" y="223"/>
                  </a:cubicBezTo>
                  <a:cubicBezTo>
                    <a:pt x="96" y="224"/>
                    <a:pt x="95" y="226"/>
                    <a:pt x="95" y="226"/>
                  </a:cubicBezTo>
                  <a:cubicBezTo>
                    <a:pt x="95" y="228"/>
                    <a:pt x="95" y="228"/>
                    <a:pt x="95" y="228"/>
                  </a:cubicBezTo>
                  <a:cubicBezTo>
                    <a:pt x="92" y="230"/>
                    <a:pt x="92" y="230"/>
                    <a:pt x="92" y="230"/>
                  </a:cubicBezTo>
                  <a:cubicBezTo>
                    <a:pt x="92" y="230"/>
                    <a:pt x="94" y="231"/>
                    <a:pt x="93" y="232"/>
                  </a:cubicBezTo>
                  <a:cubicBezTo>
                    <a:pt x="92" y="233"/>
                    <a:pt x="90" y="234"/>
                    <a:pt x="90" y="234"/>
                  </a:cubicBezTo>
                  <a:cubicBezTo>
                    <a:pt x="90" y="236"/>
                    <a:pt x="90" y="236"/>
                    <a:pt x="90" y="236"/>
                  </a:cubicBezTo>
                  <a:cubicBezTo>
                    <a:pt x="91" y="237"/>
                    <a:pt x="91" y="237"/>
                    <a:pt x="91" y="237"/>
                  </a:cubicBezTo>
                  <a:cubicBezTo>
                    <a:pt x="89" y="241"/>
                    <a:pt x="89" y="241"/>
                    <a:pt x="89" y="241"/>
                  </a:cubicBezTo>
                  <a:cubicBezTo>
                    <a:pt x="91" y="243"/>
                    <a:pt x="91" y="243"/>
                    <a:pt x="91" y="243"/>
                  </a:cubicBezTo>
                  <a:cubicBezTo>
                    <a:pt x="92" y="245"/>
                    <a:pt x="92" y="245"/>
                    <a:pt x="92" y="245"/>
                  </a:cubicBezTo>
                  <a:cubicBezTo>
                    <a:pt x="92" y="245"/>
                    <a:pt x="91" y="246"/>
                    <a:pt x="90" y="247"/>
                  </a:cubicBezTo>
                  <a:cubicBezTo>
                    <a:pt x="89" y="247"/>
                    <a:pt x="87" y="250"/>
                    <a:pt x="87" y="250"/>
                  </a:cubicBezTo>
                  <a:cubicBezTo>
                    <a:pt x="85" y="253"/>
                    <a:pt x="85" y="253"/>
                    <a:pt x="85" y="253"/>
                  </a:cubicBezTo>
                  <a:cubicBezTo>
                    <a:pt x="83" y="256"/>
                    <a:pt x="83" y="256"/>
                    <a:pt x="83" y="256"/>
                  </a:cubicBezTo>
                  <a:cubicBezTo>
                    <a:pt x="83" y="259"/>
                    <a:pt x="83" y="259"/>
                    <a:pt x="83" y="259"/>
                  </a:cubicBezTo>
                  <a:cubicBezTo>
                    <a:pt x="82" y="263"/>
                    <a:pt x="82" y="263"/>
                    <a:pt x="82" y="263"/>
                  </a:cubicBezTo>
                  <a:cubicBezTo>
                    <a:pt x="80" y="264"/>
                    <a:pt x="80" y="264"/>
                    <a:pt x="80" y="264"/>
                  </a:cubicBezTo>
                  <a:cubicBezTo>
                    <a:pt x="80" y="264"/>
                    <a:pt x="79" y="267"/>
                    <a:pt x="81" y="267"/>
                  </a:cubicBezTo>
                  <a:cubicBezTo>
                    <a:pt x="83" y="268"/>
                    <a:pt x="83" y="268"/>
                    <a:pt x="84" y="268"/>
                  </a:cubicBezTo>
                  <a:cubicBezTo>
                    <a:pt x="86" y="268"/>
                    <a:pt x="85" y="268"/>
                    <a:pt x="86" y="268"/>
                  </a:cubicBezTo>
                  <a:cubicBezTo>
                    <a:pt x="87" y="268"/>
                    <a:pt x="89" y="268"/>
                    <a:pt x="89" y="266"/>
                  </a:cubicBezTo>
                  <a:cubicBezTo>
                    <a:pt x="89" y="264"/>
                    <a:pt x="89" y="262"/>
                    <a:pt x="89" y="261"/>
                  </a:cubicBezTo>
                  <a:cubicBezTo>
                    <a:pt x="89" y="261"/>
                    <a:pt x="91" y="258"/>
                    <a:pt x="91" y="258"/>
                  </a:cubicBezTo>
                  <a:cubicBezTo>
                    <a:pt x="91" y="254"/>
                    <a:pt x="91" y="254"/>
                    <a:pt x="91" y="254"/>
                  </a:cubicBezTo>
                  <a:cubicBezTo>
                    <a:pt x="91" y="254"/>
                    <a:pt x="91" y="253"/>
                    <a:pt x="93" y="251"/>
                  </a:cubicBezTo>
                  <a:cubicBezTo>
                    <a:pt x="95" y="250"/>
                    <a:pt x="94" y="250"/>
                    <a:pt x="95" y="250"/>
                  </a:cubicBezTo>
                  <a:cubicBezTo>
                    <a:pt x="96" y="249"/>
                    <a:pt x="96" y="248"/>
                    <a:pt x="96" y="247"/>
                  </a:cubicBezTo>
                  <a:cubicBezTo>
                    <a:pt x="97" y="246"/>
                    <a:pt x="97" y="246"/>
                    <a:pt x="97" y="246"/>
                  </a:cubicBezTo>
                  <a:cubicBezTo>
                    <a:pt x="98" y="244"/>
                    <a:pt x="98" y="244"/>
                    <a:pt x="98" y="244"/>
                  </a:cubicBezTo>
                  <a:cubicBezTo>
                    <a:pt x="98" y="236"/>
                    <a:pt x="98" y="236"/>
                    <a:pt x="98" y="236"/>
                  </a:cubicBezTo>
                  <a:cubicBezTo>
                    <a:pt x="98" y="236"/>
                    <a:pt x="98" y="234"/>
                    <a:pt x="99" y="234"/>
                  </a:cubicBezTo>
                  <a:cubicBezTo>
                    <a:pt x="100" y="234"/>
                    <a:pt x="101" y="234"/>
                    <a:pt x="101" y="234"/>
                  </a:cubicBezTo>
                  <a:cubicBezTo>
                    <a:pt x="101" y="234"/>
                    <a:pt x="101" y="235"/>
                    <a:pt x="101" y="237"/>
                  </a:cubicBezTo>
                  <a:cubicBezTo>
                    <a:pt x="100" y="239"/>
                    <a:pt x="101" y="242"/>
                    <a:pt x="101" y="242"/>
                  </a:cubicBezTo>
                  <a:cubicBezTo>
                    <a:pt x="108" y="248"/>
                    <a:pt x="108" y="248"/>
                    <a:pt x="108" y="248"/>
                  </a:cubicBezTo>
                  <a:cubicBezTo>
                    <a:pt x="108" y="248"/>
                    <a:pt x="111" y="253"/>
                    <a:pt x="111" y="254"/>
                  </a:cubicBezTo>
                  <a:cubicBezTo>
                    <a:pt x="111" y="254"/>
                    <a:pt x="116" y="258"/>
                    <a:pt x="116" y="258"/>
                  </a:cubicBezTo>
                  <a:cubicBezTo>
                    <a:pt x="116" y="258"/>
                    <a:pt x="117" y="259"/>
                    <a:pt x="116" y="260"/>
                  </a:cubicBezTo>
                  <a:cubicBezTo>
                    <a:pt x="116" y="261"/>
                    <a:pt x="117" y="262"/>
                    <a:pt x="117" y="263"/>
                  </a:cubicBezTo>
                  <a:cubicBezTo>
                    <a:pt x="116" y="264"/>
                    <a:pt x="115" y="267"/>
                    <a:pt x="115" y="267"/>
                  </a:cubicBezTo>
                  <a:cubicBezTo>
                    <a:pt x="113" y="268"/>
                    <a:pt x="113" y="268"/>
                    <a:pt x="113" y="268"/>
                  </a:cubicBezTo>
                  <a:cubicBezTo>
                    <a:pt x="110" y="271"/>
                    <a:pt x="110" y="271"/>
                    <a:pt x="110" y="271"/>
                  </a:cubicBezTo>
                  <a:cubicBezTo>
                    <a:pt x="109" y="275"/>
                    <a:pt x="109" y="275"/>
                    <a:pt x="109" y="275"/>
                  </a:cubicBezTo>
                  <a:cubicBezTo>
                    <a:pt x="107" y="278"/>
                    <a:pt x="107" y="278"/>
                    <a:pt x="107" y="278"/>
                  </a:cubicBezTo>
                  <a:cubicBezTo>
                    <a:pt x="103" y="280"/>
                    <a:pt x="103" y="280"/>
                    <a:pt x="103" y="280"/>
                  </a:cubicBezTo>
                  <a:cubicBezTo>
                    <a:pt x="98" y="285"/>
                    <a:pt x="98" y="285"/>
                    <a:pt x="98" y="285"/>
                  </a:cubicBezTo>
                  <a:cubicBezTo>
                    <a:pt x="96" y="289"/>
                    <a:pt x="96" y="289"/>
                    <a:pt x="96" y="289"/>
                  </a:cubicBezTo>
                  <a:cubicBezTo>
                    <a:pt x="93" y="293"/>
                    <a:pt x="93" y="293"/>
                    <a:pt x="93" y="293"/>
                  </a:cubicBezTo>
                  <a:cubicBezTo>
                    <a:pt x="93" y="296"/>
                    <a:pt x="93" y="296"/>
                    <a:pt x="93" y="296"/>
                  </a:cubicBezTo>
                  <a:cubicBezTo>
                    <a:pt x="93" y="296"/>
                    <a:pt x="95" y="300"/>
                    <a:pt x="96" y="300"/>
                  </a:cubicBezTo>
                  <a:cubicBezTo>
                    <a:pt x="96" y="300"/>
                    <a:pt x="97" y="301"/>
                    <a:pt x="97" y="301"/>
                  </a:cubicBezTo>
                  <a:cubicBezTo>
                    <a:pt x="98" y="306"/>
                    <a:pt x="98" y="306"/>
                    <a:pt x="98" y="306"/>
                  </a:cubicBezTo>
                  <a:cubicBezTo>
                    <a:pt x="98" y="306"/>
                    <a:pt x="98" y="309"/>
                    <a:pt x="99" y="309"/>
                  </a:cubicBezTo>
                  <a:cubicBezTo>
                    <a:pt x="100" y="308"/>
                    <a:pt x="101" y="305"/>
                    <a:pt x="101" y="305"/>
                  </a:cubicBezTo>
                  <a:cubicBezTo>
                    <a:pt x="101" y="305"/>
                    <a:pt x="99" y="303"/>
                    <a:pt x="99" y="301"/>
                  </a:cubicBezTo>
                  <a:cubicBezTo>
                    <a:pt x="99" y="299"/>
                    <a:pt x="101" y="296"/>
                    <a:pt x="101" y="296"/>
                  </a:cubicBezTo>
                  <a:cubicBezTo>
                    <a:pt x="103" y="295"/>
                    <a:pt x="103" y="295"/>
                    <a:pt x="103" y="295"/>
                  </a:cubicBezTo>
                  <a:cubicBezTo>
                    <a:pt x="103" y="295"/>
                    <a:pt x="102" y="295"/>
                    <a:pt x="103" y="296"/>
                  </a:cubicBezTo>
                  <a:cubicBezTo>
                    <a:pt x="104" y="298"/>
                    <a:pt x="104" y="297"/>
                    <a:pt x="105" y="298"/>
                  </a:cubicBezTo>
                  <a:cubicBezTo>
                    <a:pt x="105" y="299"/>
                    <a:pt x="108" y="302"/>
                    <a:pt x="108" y="302"/>
                  </a:cubicBezTo>
                  <a:cubicBezTo>
                    <a:pt x="108" y="302"/>
                    <a:pt x="111" y="305"/>
                    <a:pt x="112" y="306"/>
                  </a:cubicBezTo>
                  <a:cubicBezTo>
                    <a:pt x="113" y="307"/>
                    <a:pt x="114" y="309"/>
                    <a:pt x="115" y="309"/>
                  </a:cubicBezTo>
                  <a:cubicBezTo>
                    <a:pt x="116" y="308"/>
                    <a:pt x="117" y="309"/>
                    <a:pt x="117" y="307"/>
                  </a:cubicBezTo>
                  <a:cubicBezTo>
                    <a:pt x="117" y="305"/>
                    <a:pt x="118" y="305"/>
                    <a:pt x="118" y="303"/>
                  </a:cubicBezTo>
                  <a:cubicBezTo>
                    <a:pt x="117" y="302"/>
                    <a:pt x="117" y="299"/>
                    <a:pt x="117" y="299"/>
                  </a:cubicBezTo>
                  <a:cubicBezTo>
                    <a:pt x="117" y="299"/>
                    <a:pt x="117" y="298"/>
                    <a:pt x="118" y="298"/>
                  </a:cubicBezTo>
                  <a:cubicBezTo>
                    <a:pt x="120" y="298"/>
                    <a:pt x="120" y="300"/>
                    <a:pt x="120" y="300"/>
                  </a:cubicBezTo>
                  <a:cubicBezTo>
                    <a:pt x="120" y="300"/>
                    <a:pt x="121" y="303"/>
                    <a:pt x="122" y="304"/>
                  </a:cubicBezTo>
                  <a:cubicBezTo>
                    <a:pt x="123" y="304"/>
                    <a:pt x="124" y="304"/>
                    <a:pt x="125" y="305"/>
                  </a:cubicBezTo>
                  <a:cubicBezTo>
                    <a:pt x="126" y="307"/>
                    <a:pt x="131" y="308"/>
                    <a:pt x="131" y="308"/>
                  </a:cubicBezTo>
                  <a:cubicBezTo>
                    <a:pt x="131" y="308"/>
                    <a:pt x="132" y="307"/>
                    <a:pt x="133" y="306"/>
                  </a:cubicBezTo>
                  <a:cubicBezTo>
                    <a:pt x="133" y="305"/>
                    <a:pt x="135" y="305"/>
                    <a:pt x="135" y="305"/>
                  </a:cubicBezTo>
                  <a:cubicBezTo>
                    <a:pt x="135" y="305"/>
                    <a:pt x="134" y="303"/>
                    <a:pt x="137" y="304"/>
                  </a:cubicBezTo>
                  <a:cubicBezTo>
                    <a:pt x="139" y="304"/>
                    <a:pt x="140" y="305"/>
                    <a:pt x="140" y="304"/>
                  </a:cubicBezTo>
                  <a:cubicBezTo>
                    <a:pt x="141" y="303"/>
                    <a:pt x="143" y="299"/>
                    <a:pt x="143" y="299"/>
                  </a:cubicBezTo>
                  <a:cubicBezTo>
                    <a:pt x="143" y="299"/>
                    <a:pt x="142" y="296"/>
                    <a:pt x="145" y="297"/>
                  </a:cubicBezTo>
                  <a:cubicBezTo>
                    <a:pt x="147" y="299"/>
                    <a:pt x="158" y="301"/>
                    <a:pt x="158" y="301"/>
                  </a:cubicBezTo>
                  <a:cubicBezTo>
                    <a:pt x="157" y="303"/>
                    <a:pt x="157" y="303"/>
                    <a:pt x="157" y="303"/>
                  </a:cubicBezTo>
                  <a:cubicBezTo>
                    <a:pt x="153" y="302"/>
                    <a:pt x="153" y="302"/>
                    <a:pt x="153" y="302"/>
                  </a:cubicBezTo>
                  <a:cubicBezTo>
                    <a:pt x="150" y="303"/>
                    <a:pt x="150" y="303"/>
                    <a:pt x="150" y="303"/>
                  </a:cubicBezTo>
                  <a:cubicBezTo>
                    <a:pt x="150" y="303"/>
                    <a:pt x="149" y="303"/>
                    <a:pt x="148" y="305"/>
                  </a:cubicBezTo>
                  <a:cubicBezTo>
                    <a:pt x="148" y="306"/>
                    <a:pt x="148" y="307"/>
                    <a:pt x="147" y="308"/>
                  </a:cubicBezTo>
                  <a:cubicBezTo>
                    <a:pt x="147" y="309"/>
                    <a:pt x="146" y="310"/>
                    <a:pt x="145" y="310"/>
                  </a:cubicBezTo>
                  <a:cubicBezTo>
                    <a:pt x="145" y="311"/>
                    <a:pt x="141" y="314"/>
                    <a:pt x="141" y="314"/>
                  </a:cubicBezTo>
                  <a:cubicBezTo>
                    <a:pt x="139" y="317"/>
                    <a:pt x="139" y="317"/>
                    <a:pt x="139" y="317"/>
                  </a:cubicBezTo>
                  <a:cubicBezTo>
                    <a:pt x="137" y="322"/>
                    <a:pt x="137" y="322"/>
                    <a:pt x="137" y="322"/>
                  </a:cubicBezTo>
                  <a:cubicBezTo>
                    <a:pt x="137" y="322"/>
                    <a:pt x="137" y="326"/>
                    <a:pt x="138" y="326"/>
                  </a:cubicBezTo>
                  <a:cubicBezTo>
                    <a:pt x="139" y="327"/>
                    <a:pt x="141" y="330"/>
                    <a:pt x="141" y="330"/>
                  </a:cubicBezTo>
                  <a:cubicBezTo>
                    <a:pt x="141" y="330"/>
                    <a:pt x="141" y="332"/>
                    <a:pt x="141" y="333"/>
                  </a:cubicBezTo>
                  <a:cubicBezTo>
                    <a:pt x="141" y="334"/>
                    <a:pt x="141" y="335"/>
                    <a:pt x="142" y="337"/>
                  </a:cubicBezTo>
                  <a:cubicBezTo>
                    <a:pt x="143" y="338"/>
                    <a:pt x="144" y="342"/>
                    <a:pt x="144" y="342"/>
                  </a:cubicBezTo>
                  <a:cubicBezTo>
                    <a:pt x="145" y="342"/>
                    <a:pt x="145" y="342"/>
                    <a:pt x="145" y="342"/>
                  </a:cubicBezTo>
                  <a:cubicBezTo>
                    <a:pt x="145" y="345"/>
                    <a:pt x="145" y="345"/>
                    <a:pt x="145" y="345"/>
                  </a:cubicBezTo>
                  <a:cubicBezTo>
                    <a:pt x="145" y="345"/>
                    <a:pt x="145" y="348"/>
                    <a:pt x="146" y="348"/>
                  </a:cubicBezTo>
                  <a:cubicBezTo>
                    <a:pt x="148" y="348"/>
                    <a:pt x="151" y="346"/>
                    <a:pt x="151" y="346"/>
                  </a:cubicBezTo>
                  <a:cubicBezTo>
                    <a:pt x="159" y="344"/>
                    <a:pt x="159" y="344"/>
                    <a:pt x="159" y="344"/>
                  </a:cubicBezTo>
                  <a:cubicBezTo>
                    <a:pt x="159" y="344"/>
                    <a:pt x="158" y="348"/>
                    <a:pt x="158" y="349"/>
                  </a:cubicBezTo>
                  <a:cubicBezTo>
                    <a:pt x="158" y="350"/>
                    <a:pt x="156" y="350"/>
                    <a:pt x="155" y="351"/>
                  </a:cubicBezTo>
                  <a:cubicBezTo>
                    <a:pt x="155" y="352"/>
                    <a:pt x="155" y="353"/>
                    <a:pt x="155" y="353"/>
                  </a:cubicBezTo>
                  <a:cubicBezTo>
                    <a:pt x="155" y="353"/>
                    <a:pt x="154" y="356"/>
                    <a:pt x="153" y="356"/>
                  </a:cubicBezTo>
                  <a:cubicBezTo>
                    <a:pt x="151" y="356"/>
                    <a:pt x="149" y="357"/>
                    <a:pt x="149" y="357"/>
                  </a:cubicBezTo>
                  <a:cubicBezTo>
                    <a:pt x="149" y="357"/>
                    <a:pt x="148" y="355"/>
                    <a:pt x="148" y="358"/>
                  </a:cubicBezTo>
                  <a:cubicBezTo>
                    <a:pt x="147" y="360"/>
                    <a:pt x="146" y="362"/>
                    <a:pt x="146" y="363"/>
                  </a:cubicBezTo>
                  <a:cubicBezTo>
                    <a:pt x="146" y="364"/>
                    <a:pt x="144" y="365"/>
                    <a:pt x="147" y="366"/>
                  </a:cubicBezTo>
                  <a:cubicBezTo>
                    <a:pt x="149" y="366"/>
                    <a:pt x="149" y="369"/>
                    <a:pt x="149" y="369"/>
                  </a:cubicBezTo>
                  <a:cubicBezTo>
                    <a:pt x="149" y="369"/>
                    <a:pt x="147" y="371"/>
                    <a:pt x="146" y="372"/>
                  </a:cubicBezTo>
                  <a:cubicBezTo>
                    <a:pt x="145" y="373"/>
                    <a:pt x="144" y="372"/>
                    <a:pt x="144" y="373"/>
                  </a:cubicBezTo>
                  <a:cubicBezTo>
                    <a:pt x="144" y="374"/>
                    <a:pt x="146" y="379"/>
                    <a:pt x="146" y="379"/>
                  </a:cubicBezTo>
                  <a:cubicBezTo>
                    <a:pt x="146" y="379"/>
                    <a:pt x="146" y="382"/>
                    <a:pt x="144" y="382"/>
                  </a:cubicBezTo>
                  <a:cubicBezTo>
                    <a:pt x="142" y="382"/>
                    <a:pt x="142" y="382"/>
                    <a:pt x="141" y="382"/>
                  </a:cubicBezTo>
                  <a:cubicBezTo>
                    <a:pt x="140" y="382"/>
                    <a:pt x="139" y="382"/>
                    <a:pt x="139" y="382"/>
                  </a:cubicBezTo>
                  <a:cubicBezTo>
                    <a:pt x="139" y="382"/>
                    <a:pt x="140" y="383"/>
                    <a:pt x="140" y="385"/>
                  </a:cubicBezTo>
                  <a:cubicBezTo>
                    <a:pt x="140" y="387"/>
                    <a:pt x="140" y="389"/>
                    <a:pt x="140" y="389"/>
                  </a:cubicBezTo>
                  <a:cubicBezTo>
                    <a:pt x="137" y="388"/>
                    <a:pt x="137" y="388"/>
                    <a:pt x="137" y="388"/>
                  </a:cubicBezTo>
                  <a:cubicBezTo>
                    <a:pt x="134" y="385"/>
                    <a:pt x="134" y="385"/>
                    <a:pt x="134" y="385"/>
                  </a:cubicBezTo>
                  <a:cubicBezTo>
                    <a:pt x="134" y="385"/>
                    <a:pt x="131" y="385"/>
                    <a:pt x="130" y="385"/>
                  </a:cubicBezTo>
                  <a:cubicBezTo>
                    <a:pt x="129" y="386"/>
                    <a:pt x="126" y="386"/>
                    <a:pt x="126" y="386"/>
                  </a:cubicBezTo>
                  <a:cubicBezTo>
                    <a:pt x="126" y="386"/>
                    <a:pt x="121" y="384"/>
                    <a:pt x="120" y="383"/>
                  </a:cubicBezTo>
                  <a:cubicBezTo>
                    <a:pt x="120" y="382"/>
                    <a:pt x="120" y="382"/>
                    <a:pt x="119" y="383"/>
                  </a:cubicBezTo>
                  <a:cubicBezTo>
                    <a:pt x="119" y="383"/>
                    <a:pt x="120" y="383"/>
                    <a:pt x="119" y="383"/>
                  </a:cubicBezTo>
                  <a:cubicBezTo>
                    <a:pt x="118" y="384"/>
                    <a:pt x="120" y="384"/>
                    <a:pt x="116" y="384"/>
                  </a:cubicBezTo>
                  <a:cubicBezTo>
                    <a:pt x="112" y="385"/>
                    <a:pt x="108" y="386"/>
                    <a:pt x="108" y="386"/>
                  </a:cubicBezTo>
                  <a:cubicBezTo>
                    <a:pt x="108" y="386"/>
                    <a:pt x="111" y="383"/>
                    <a:pt x="110" y="382"/>
                  </a:cubicBezTo>
                  <a:cubicBezTo>
                    <a:pt x="109" y="381"/>
                    <a:pt x="110" y="382"/>
                    <a:pt x="108" y="381"/>
                  </a:cubicBezTo>
                  <a:cubicBezTo>
                    <a:pt x="107" y="380"/>
                    <a:pt x="105" y="378"/>
                    <a:pt x="105" y="377"/>
                  </a:cubicBezTo>
                  <a:cubicBezTo>
                    <a:pt x="105" y="376"/>
                    <a:pt x="105" y="374"/>
                    <a:pt x="103" y="374"/>
                  </a:cubicBezTo>
                  <a:cubicBezTo>
                    <a:pt x="102" y="374"/>
                    <a:pt x="101" y="372"/>
                    <a:pt x="99" y="374"/>
                  </a:cubicBezTo>
                  <a:cubicBezTo>
                    <a:pt x="98" y="375"/>
                    <a:pt x="97" y="375"/>
                    <a:pt x="97" y="376"/>
                  </a:cubicBezTo>
                  <a:cubicBezTo>
                    <a:pt x="96" y="377"/>
                    <a:pt x="92" y="378"/>
                    <a:pt x="92" y="378"/>
                  </a:cubicBezTo>
                  <a:cubicBezTo>
                    <a:pt x="92" y="378"/>
                    <a:pt x="95" y="382"/>
                    <a:pt x="95" y="383"/>
                  </a:cubicBezTo>
                  <a:cubicBezTo>
                    <a:pt x="95" y="384"/>
                    <a:pt x="97" y="388"/>
                    <a:pt x="97" y="388"/>
                  </a:cubicBezTo>
                  <a:cubicBezTo>
                    <a:pt x="104" y="388"/>
                    <a:pt x="104" y="388"/>
                    <a:pt x="104" y="388"/>
                  </a:cubicBezTo>
                  <a:cubicBezTo>
                    <a:pt x="104" y="388"/>
                    <a:pt x="99" y="390"/>
                    <a:pt x="99" y="392"/>
                  </a:cubicBezTo>
                  <a:cubicBezTo>
                    <a:pt x="98" y="393"/>
                    <a:pt x="98" y="394"/>
                    <a:pt x="97" y="395"/>
                  </a:cubicBezTo>
                  <a:cubicBezTo>
                    <a:pt x="96" y="396"/>
                    <a:pt x="96" y="397"/>
                    <a:pt x="94" y="398"/>
                  </a:cubicBezTo>
                  <a:cubicBezTo>
                    <a:pt x="91" y="398"/>
                    <a:pt x="88" y="399"/>
                    <a:pt x="86" y="400"/>
                  </a:cubicBezTo>
                  <a:cubicBezTo>
                    <a:pt x="85" y="401"/>
                    <a:pt x="84" y="401"/>
                    <a:pt x="84" y="402"/>
                  </a:cubicBezTo>
                  <a:cubicBezTo>
                    <a:pt x="84" y="404"/>
                    <a:pt x="78" y="403"/>
                    <a:pt x="84" y="405"/>
                  </a:cubicBezTo>
                  <a:cubicBezTo>
                    <a:pt x="90" y="406"/>
                    <a:pt x="91" y="407"/>
                    <a:pt x="91" y="407"/>
                  </a:cubicBezTo>
                  <a:cubicBezTo>
                    <a:pt x="91" y="407"/>
                    <a:pt x="94" y="404"/>
                    <a:pt x="95" y="403"/>
                  </a:cubicBezTo>
                  <a:cubicBezTo>
                    <a:pt x="97" y="401"/>
                    <a:pt x="97" y="401"/>
                    <a:pt x="101" y="401"/>
                  </a:cubicBezTo>
                  <a:cubicBezTo>
                    <a:pt x="105" y="402"/>
                    <a:pt x="105" y="401"/>
                    <a:pt x="105" y="402"/>
                  </a:cubicBezTo>
                  <a:cubicBezTo>
                    <a:pt x="105" y="404"/>
                    <a:pt x="105" y="405"/>
                    <a:pt x="105" y="407"/>
                  </a:cubicBezTo>
                  <a:cubicBezTo>
                    <a:pt x="104" y="409"/>
                    <a:pt x="102" y="410"/>
                    <a:pt x="104" y="413"/>
                  </a:cubicBezTo>
                  <a:cubicBezTo>
                    <a:pt x="106" y="415"/>
                    <a:pt x="103" y="417"/>
                    <a:pt x="103" y="418"/>
                  </a:cubicBezTo>
                  <a:cubicBezTo>
                    <a:pt x="103" y="418"/>
                    <a:pt x="101" y="421"/>
                    <a:pt x="102" y="421"/>
                  </a:cubicBezTo>
                  <a:cubicBezTo>
                    <a:pt x="103" y="422"/>
                    <a:pt x="103" y="422"/>
                    <a:pt x="103" y="422"/>
                  </a:cubicBezTo>
                  <a:cubicBezTo>
                    <a:pt x="103" y="422"/>
                    <a:pt x="101" y="427"/>
                    <a:pt x="101" y="428"/>
                  </a:cubicBezTo>
                  <a:cubicBezTo>
                    <a:pt x="101" y="428"/>
                    <a:pt x="98" y="434"/>
                    <a:pt x="97" y="434"/>
                  </a:cubicBezTo>
                  <a:cubicBezTo>
                    <a:pt x="96" y="435"/>
                    <a:pt x="98" y="435"/>
                    <a:pt x="92" y="437"/>
                  </a:cubicBezTo>
                  <a:cubicBezTo>
                    <a:pt x="86" y="438"/>
                    <a:pt x="83" y="439"/>
                    <a:pt x="83" y="439"/>
                  </a:cubicBezTo>
                  <a:cubicBezTo>
                    <a:pt x="78" y="441"/>
                    <a:pt x="78" y="441"/>
                    <a:pt x="78" y="441"/>
                  </a:cubicBezTo>
                  <a:cubicBezTo>
                    <a:pt x="74" y="444"/>
                    <a:pt x="74" y="444"/>
                    <a:pt x="74" y="444"/>
                  </a:cubicBezTo>
                  <a:cubicBezTo>
                    <a:pt x="71" y="444"/>
                    <a:pt x="71" y="444"/>
                    <a:pt x="71" y="444"/>
                  </a:cubicBezTo>
                  <a:cubicBezTo>
                    <a:pt x="66" y="443"/>
                    <a:pt x="66" y="443"/>
                    <a:pt x="66" y="443"/>
                  </a:cubicBezTo>
                  <a:cubicBezTo>
                    <a:pt x="66" y="443"/>
                    <a:pt x="61" y="446"/>
                    <a:pt x="61" y="447"/>
                  </a:cubicBezTo>
                  <a:cubicBezTo>
                    <a:pt x="61" y="447"/>
                    <a:pt x="58" y="448"/>
                    <a:pt x="57" y="449"/>
                  </a:cubicBezTo>
                  <a:cubicBezTo>
                    <a:pt x="57" y="450"/>
                    <a:pt x="62" y="452"/>
                    <a:pt x="62" y="452"/>
                  </a:cubicBezTo>
                  <a:cubicBezTo>
                    <a:pt x="63" y="455"/>
                    <a:pt x="63" y="455"/>
                    <a:pt x="63" y="455"/>
                  </a:cubicBezTo>
                  <a:cubicBezTo>
                    <a:pt x="61" y="455"/>
                    <a:pt x="61" y="455"/>
                    <a:pt x="61" y="455"/>
                  </a:cubicBezTo>
                  <a:cubicBezTo>
                    <a:pt x="57" y="456"/>
                    <a:pt x="57" y="456"/>
                    <a:pt x="57" y="456"/>
                  </a:cubicBezTo>
                  <a:cubicBezTo>
                    <a:pt x="57" y="458"/>
                    <a:pt x="57" y="458"/>
                    <a:pt x="57" y="458"/>
                  </a:cubicBezTo>
                  <a:cubicBezTo>
                    <a:pt x="59" y="459"/>
                    <a:pt x="59" y="459"/>
                    <a:pt x="59" y="459"/>
                  </a:cubicBezTo>
                  <a:cubicBezTo>
                    <a:pt x="59" y="459"/>
                    <a:pt x="60" y="460"/>
                    <a:pt x="61" y="460"/>
                  </a:cubicBezTo>
                  <a:cubicBezTo>
                    <a:pt x="63" y="460"/>
                    <a:pt x="67" y="458"/>
                    <a:pt x="67" y="458"/>
                  </a:cubicBezTo>
                  <a:cubicBezTo>
                    <a:pt x="62" y="461"/>
                    <a:pt x="62" y="461"/>
                    <a:pt x="62" y="461"/>
                  </a:cubicBezTo>
                  <a:cubicBezTo>
                    <a:pt x="61" y="464"/>
                    <a:pt x="61" y="464"/>
                    <a:pt x="61" y="464"/>
                  </a:cubicBezTo>
                  <a:cubicBezTo>
                    <a:pt x="61" y="464"/>
                    <a:pt x="60" y="466"/>
                    <a:pt x="62" y="466"/>
                  </a:cubicBezTo>
                  <a:cubicBezTo>
                    <a:pt x="64" y="466"/>
                    <a:pt x="66" y="466"/>
                    <a:pt x="66" y="466"/>
                  </a:cubicBezTo>
                  <a:cubicBezTo>
                    <a:pt x="66" y="466"/>
                    <a:pt x="67" y="464"/>
                    <a:pt x="69" y="464"/>
                  </a:cubicBezTo>
                  <a:cubicBezTo>
                    <a:pt x="72" y="465"/>
                    <a:pt x="72" y="465"/>
                    <a:pt x="72" y="465"/>
                  </a:cubicBezTo>
                  <a:cubicBezTo>
                    <a:pt x="72" y="465"/>
                    <a:pt x="73" y="462"/>
                    <a:pt x="74" y="462"/>
                  </a:cubicBezTo>
                  <a:cubicBezTo>
                    <a:pt x="74" y="462"/>
                    <a:pt x="73" y="462"/>
                    <a:pt x="76" y="462"/>
                  </a:cubicBezTo>
                  <a:cubicBezTo>
                    <a:pt x="78" y="463"/>
                    <a:pt x="85" y="462"/>
                    <a:pt x="85" y="462"/>
                  </a:cubicBezTo>
                  <a:cubicBezTo>
                    <a:pt x="85" y="462"/>
                    <a:pt x="86" y="462"/>
                    <a:pt x="86" y="463"/>
                  </a:cubicBezTo>
                  <a:cubicBezTo>
                    <a:pt x="86" y="465"/>
                    <a:pt x="88" y="465"/>
                    <a:pt x="89" y="467"/>
                  </a:cubicBezTo>
                  <a:cubicBezTo>
                    <a:pt x="91" y="468"/>
                    <a:pt x="95" y="469"/>
                    <a:pt x="95" y="469"/>
                  </a:cubicBezTo>
                  <a:cubicBezTo>
                    <a:pt x="92" y="470"/>
                    <a:pt x="92" y="470"/>
                    <a:pt x="92" y="470"/>
                  </a:cubicBezTo>
                  <a:cubicBezTo>
                    <a:pt x="88" y="469"/>
                    <a:pt x="88" y="469"/>
                    <a:pt x="88" y="469"/>
                  </a:cubicBezTo>
                  <a:cubicBezTo>
                    <a:pt x="88" y="469"/>
                    <a:pt x="86" y="468"/>
                    <a:pt x="86" y="469"/>
                  </a:cubicBezTo>
                  <a:cubicBezTo>
                    <a:pt x="86" y="471"/>
                    <a:pt x="85" y="474"/>
                    <a:pt x="85" y="474"/>
                  </a:cubicBezTo>
                  <a:cubicBezTo>
                    <a:pt x="86" y="474"/>
                    <a:pt x="91" y="475"/>
                    <a:pt x="91" y="475"/>
                  </a:cubicBezTo>
                  <a:cubicBezTo>
                    <a:pt x="96" y="475"/>
                    <a:pt x="96" y="475"/>
                    <a:pt x="96" y="475"/>
                  </a:cubicBezTo>
                  <a:cubicBezTo>
                    <a:pt x="98" y="474"/>
                    <a:pt x="98" y="474"/>
                    <a:pt x="98" y="474"/>
                  </a:cubicBezTo>
                  <a:cubicBezTo>
                    <a:pt x="101" y="472"/>
                    <a:pt x="101" y="472"/>
                    <a:pt x="101" y="472"/>
                  </a:cubicBezTo>
                  <a:cubicBezTo>
                    <a:pt x="101" y="472"/>
                    <a:pt x="102" y="474"/>
                    <a:pt x="101" y="474"/>
                  </a:cubicBezTo>
                  <a:cubicBezTo>
                    <a:pt x="101" y="475"/>
                    <a:pt x="102" y="477"/>
                    <a:pt x="102" y="477"/>
                  </a:cubicBezTo>
                  <a:cubicBezTo>
                    <a:pt x="102" y="477"/>
                    <a:pt x="102" y="480"/>
                    <a:pt x="103" y="480"/>
                  </a:cubicBezTo>
                  <a:cubicBezTo>
                    <a:pt x="104" y="480"/>
                    <a:pt x="106" y="483"/>
                    <a:pt x="106" y="483"/>
                  </a:cubicBezTo>
                  <a:cubicBezTo>
                    <a:pt x="108" y="486"/>
                    <a:pt x="108" y="486"/>
                    <a:pt x="108" y="486"/>
                  </a:cubicBezTo>
                  <a:cubicBezTo>
                    <a:pt x="112" y="487"/>
                    <a:pt x="112" y="487"/>
                    <a:pt x="112" y="487"/>
                  </a:cubicBezTo>
                  <a:cubicBezTo>
                    <a:pt x="112" y="487"/>
                    <a:pt x="115" y="487"/>
                    <a:pt x="116" y="487"/>
                  </a:cubicBezTo>
                  <a:cubicBezTo>
                    <a:pt x="117" y="488"/>
                    <a:pt x="119" y="489"/>
                    <a:pt x="119" y="488"/>
                  </a:cubicBezTo>
                  <a:cubicBezTo>
                    <a:pt x="120" y="487"/>
                    <a:pt x="122" y="485"/>
                    <a:pt x="122" y="485"/>
                  </a:cubicBezTo>
                  <a:cubicBezTo>
                    <a:pt x="126" y="482"/>
                    <a:pt x="126" y="482"/>
                    <a:pt x="126" y="482"/>
                  </a:cubicBezTo>
                  <a:cubicBezTo>
                    <a:pt x="126" y="482"/>
                    <a:pt x="128" y="482"/>
                    <a:pt x="130" y="482"/>
                  </a:cubicBezTo>
                  <a:cubicBezTo>
                    <a:pt x="131" y="482"/>
                    <a:pt x="138" y="481"/>
                    <a:pt x="138" y="481"/>
                  </a:cubicBezTo>
                  <a:cubicBezTo>
                    <a:pt x="138" y="481"/>
                    <a:pt x="139" y="479"/>
                    <a:pt x="141" y="478"/>
                  </a:cubicBezTo>
                  <a:cubicBezTo>
                    <a:pt x="142" y="477"/>
                    <a:pt x="146" y="475"/>
                    <a:pt x="146" y="475"/>
                  </a:cubicBezTo>
                  <a:cubicBezTo>
                    <a:pt x="153" y="473"/>
                    <a:pt x="153" y="473"/>
                    <a:pt x="153" y="473"/>
                  </a:cubicBezTo>
                  <a:cubicBezTo>
                    <a:pt x="147" y="475"/>
                    <a:pt x="147" y="475"/>
                    <a:pt x="147" y="475"/>
                  </a:cubicBezTo>
                  <a:cubicBezTo>
                    <a:pt x="145" y="477"/>
                    <a:pt x="145" y="477"/>
                    <a:pt x="145" y="477"/>
                  </a:cubicBezTo>
                  <a:cubicBezTo>
                    <a:pt x="141" y="480"/>
                    <a:pt x="141" y="480"/>
                    <a:pt x="141" y="480"/>
                  </a:cubicBezTo>
                  <a:cubicBezTo>
                    <a:pt x="139" y="482"/>
                    <a:pt x="139" y="482"/>
                    <a:pt x="139" y="482"/>
                  </a:cubicBezTo>
                  <a:cubicBezTo>
                    <a:pt x="139" y="482"/>
                    <a:pt x="137" y="483"/>
                    <a:pt x="136" y="484"/>
                  </a:cubicBezTo>
                  <a:cubicBezTo>
                    <a:pt x="136" y="484"/>
                    <a:pt x="133" y="489"/>
                    <a:pt x="133" y="489"/>
                  </a:cubicBezTo>
                  <a:cubicBezTo>
                    <a:pt x="130" y="490"/>
                    <a:pt x="130" y="490"/>
                    <a:pt x="130" y="490"/>
                  </a:cubicBezTo>
                  <a:cubicBezTo>
                    <a:pt x="130" y="490"/>
                    <a:pt x="127" y="492"/>
                    <a:pt x="126" y="494"/>
                  </a:cubicBezTo>
                  <a:cubicBezTo>
                    <a:pt x="125" y="495"/>
                    <a:pt x="124" y="496"/>
                    <a:pt x="124" y="496"/>
                  </a:cubicBezTo>
                  <a:cubicBezTo>
                    <a:pt x="124" y="496"/>
                    <a:pt x="125" y="498"/>
                    <a:pt x="120" y="498"/>
                  </a:cubicBezTo>
                  <a:cubicBezTo>
                    <a:pt x="115" y="497"/>
                    <a:pt x="111" y="496"/>
                    <a:pt x="111" y="496"/>
                  </a:cubicBezTo>
                  <a:cubicBezTo>
                    <a:pt x="111" y="496"/>
                    <a:pt x="106" y="495"/>
                    <a:pt x="105" y="495"/>
                  </a:cubicBezTo>
                  <a:cubicBezTo>
                    <a:pt x="104" y="494"/>
                    <a:pt x="104" y="494"/>
                    <a:pt x="101" y="494"/>
                  </a:cubicBezTo>
                  <a:cubicBezTo>
                    <a:pt x="99" y="494"/>
                    <a:pt x="89" y="491"/>
                    <a:pt x="89" y="491"/>
                  </a:cubicBezTo>
                  <a:cubicBezTo>
                    <a:pt x="89" y="491"/>
                    <a:pt x="87" y="491"/>
                    <a:pt x="86" y="492"/>
                  </a:cubicBezTo>
                  <a:cubicBezTo>
                    <a:pt x="85" y="493"/>
                    <a:pt x="83" y="493"/>
                    <a:pt x="83" y="494"/>
                  </a:cubicBezTo>
                  <a:cubicBezTo>
                    <a:pt x="83" y="496"/>
                    <a:pt x="83" y="497"/>
                    <a:pt x="83" y="497"/>
                  </a:cubicBezTo>
                  <a:cubicBezTo>
                    <a:pt x="82" y="500"/>
                    <a:pt x="82" y="500"/>
                    <a:pt x="82" y="500"/>
                  </a:cubicBezTo>
                  <a:cubicBezTo>
                    <a:pt x="78" y="501"/>
                    <a:pt x="78" y="501"/>
                    <a:pt x="78" y="501"/>
                  </a:cubicBezTo>
                  <a:cubicBezTo>
                    <a:pt x="73" y="501"/>
                    <a:pt x="73" y="501"/>
                    <a:pt x="73" y="501"/>
                  </a:cubicBezTo>
                  <a:close/>
                  <a:moveTo>
                    <a:pt x="43" y="266"/>
                  </a:moveTo>
                  <a:cubicBezTo>
                    <a:pt x="43" y="266"/>
                    <a:pt x="43" y="266"/>
                    <a:pt x="43" y="266"/>
                  </a:cubicBezTo>
                  <a:cubicBezTo>
                    <a:pt x="44" y="266"/>
                    <a:pt x="50" y="266"/>
                    <a:pt x="50" y="266"/>
                  </a:cubicBezTo>
                  <a:cubicBezTo>
                    <a:pt x="54" y="266"/>
                    <a:pt x="54" y="266"/>
                    <a:pt x="54" y="266"/>
                  </a:cubicBezTo>
                  <a:cubicBezTo>
                    <a:pt x="54" y="266"/>
                    <a:pt x="59" y="266"/>
                    <a:pt x="60" y="266"/>
                  </a:cubicBezTo>
                  <a:cubicBezTo>
                    <a:pt x="61" y="266"/>
                    <a:pt x="62" y="267"/>
                    <a:pt x="62" y="267"/>
                  </a:cubicBezTo>
                  <a:cubicBezTo>
                    <a:pt x="62" y="267"/>
                    <a:pt x="64" y="265"/>
                    <a:pt x="65" y="266"/>
                  </a:cubicBezTo>
                  <a:cubicBezTo>
                    <a:pt x="66" y="266"/>
                    <a:pt x="68" y="269"/>
                    <a:pt x="68" y="269"/>
                  </a:cubicBezTo>
                  <a:cubicBezTo>
                    <a:pt x="70" y="274"/>
                    <a:pt x="70" y="274"/>
                    <a:pt x="70" y="274"/>
                  </a:cubicBezTo>
                  <a:cubicBezTo>
                    <a:pt x="71" y="280"/>
                    <a:pt x="71" y="280"/>
                    <a:pt x="71" y="280"/>
                  </a:cubicBezTo>
                  <a:cubicBezTo>
                    <a:pt x="72" y="285"/>
                    <a:pt x="72" y="285"/>
                    <a:pt x="72" y="285"/>
                  </a:cubicBezTo>
                  <a:cubicBezTo>
                    <a:pt x="76" y="290"/>
                    <a:pt x="76" y="290"/>
                    <a:pt x="76" y="290"/>
                  </a:cubicBezTo>
                  <a:cubicBezTo>
                    <a:pt x="74" y="293"/>
                    <a:pt x="74" y="293"/>
                    <a:pt x="74" y="293"/>
                  </a:cubicBezTo>
                  <a:cubicBezTo>
                    <a:pt x="74" y="293"/>
                    <a:pt x="74" y="297"/>
                    <a:pt x="74" y="297"/>
                  </a:cubicBezTo>
                  <a:cubicBezTo>
                    <a:pt x="73" y="297"/>
                    <a:pt x="70" y="298"/>
                    <a:pt x="70" y="298"/>
                  </a:cubicBezTo>
                  <a:cubicBezTo>
                    <a:pt x="69" y="299"/>
                    <a:pt x="68" y="302"/>
                    <a:pt x="68" y="302"/>
                  </a:cubicBezTo>
                  <a:cubicBezTo>
                    <a:pt x="68" y="302"/>
                    <a:pt x="72" y="298"/>
                    <a:pt x="73" y="299"/>
                  </a:cubicBezTo>
                  <a:cubicBezTo>
                    <a:pt x="74" y="299"/>
                    <a:pt x="77" y="299"/>
                    <a:pt x="77" y="299"/>
                  </a:cubicBezTo>
                  <a:cubicBezTo>
                    <a:pt x="79" y="301"/>
                    <a:pt x="79" y="301"/>
                    <a:pt x="79" y="301"/>
                  </a:cubicBezTo>
                  <a:cubicBezTo>
                    <a:pt x="81" y="305"/>
                    <a:pt x="81" y="305"/>
                    <a:pt x="81" y="305"/>
                  </a:cubicBezTo>
                  <a:cubicBezTo>
                    <a:pt x="81" y="310"/>
                    <a:pt x="81" y="310"/>
                    <a:pt x="81" y="310"/>
                  </a:cubicBezTo>
                  <a:cubicBezTo>
                    <a:pt x="81" y="310"/>
                    <a:pt x="81" y="314"/>
                    <a:pt x="80" y="314"/>
                  </a:cubicBezTo>
                  <a:cubicBezTo>
                    <a:pt x="80" y="315"/>
                    <a:pt x="79" y="316"/>
                    <a:pt x="78" y="316"/>
                  </a:cubicBezTo>
                  <a:cubicBezTo>
                    <a:pt x="77" y="316"/>
                    <a:pt x="76" y="316"/>
                    <a:pt x="77" y="314"/>
                  </a:cubicBezTo>
                  <a:cubicBezTo>
                    <a:pt x="77" y="312"/>
                    <a:pt x="78" y="310"/>
                    <a:pt x="78" y="310"/>
                  </a:cubicBezTo>
                  <a:cubicBezTo>
                    <a:pt x="78" y="309"/>
                    <a:pt x="79" y="305"/>
                    <a:pt x="78" y="305"/>
                  </a:cubicBezTo>
                  <a:cubicBezTo>
                    <a:pt x="76" y="305"/>
                    <a:pt x="75" y="303"/>
                    <a:pt x="75" y="305"/>
                  </a:cubicBezTo>
                  <a:cubicBezTo>
                    <a:pt x="74" y="306"/>
                    <a:pt x="75" y="310"/>
                    <a:pt x="75" y="310"/>
                  </a:cubicBezTo>
                  <a:cubicBezTo>
                    <a:pt x="75" y="310"/>
                    <a:pt x="76" y="311"/>
                    <a:pt x="76" y="312"/>
                  </a:cubicBezTo>
                  <a:cubicBezTo>
                    <a:pt x="75" y="313"/>
                    <a:pt x="75" y="312"/>
                    <a:pt x="74" y="314"/>
                  </a:cubicBezTo>
                  <a:cubicBezTo>
                    <a:pt x="72" y="315"/>
                    <a:pt x="75" y="316"/>
                    <a:pt x="75" y="316"/>
                  </a:cubicBezTo>
                  <a:cubicBezTo>
                    <a:pt x="76" y="318"/>
                    <a:pt x="76" y="318"/>
                    <a:pt x="76" y="318"/>
                  </a:cubicBezTo>
                  <a:cubicBezTo>
                    <a:pt x="76" y="318"/>
                    <a:pt x="76" y="321"/>
                    <a:pt x="75" y="321"/>
                  </a:cubicBezTo>
                  <a:cubicBezTo>
                    <a:pt x="74" y="322"/>
                    <a:pt x="74" y="323"/>
                    <a:pt x="70" y="321"/>
                  </a:cubicBezTo>
                  <a:cubicBezTo>
                    <a:pt x="66" y="320"/>
                    <a:pt x="65" y="319"/>
                    <a:pt x="65" y="319"/>
                  </a:cubicBezTo>
                  <a:cubicBezTo>
                    <a:pt x="64" y="324"/>
                    <a:pt x="64" y="324"/>
                    <a:pt x="64" y="324"/>
                  </a:cubicBezTo>
                  <a:cubicBezTo>
                    <a:pt x="62" y="328"/>
                    <a:pt x="62" y="328"/>
                    <a:pt x="62" y="328"/>
                  </a:cubicBezTo>
                  <a:cubicBezTo>
                    <a:pt x="55" y="330"/>
                    <a:pt x="55" y="330"/>
                    <a:pt x="55" y="330"/>
                  </a:cubicBezTo>
                  <a:cubicBezTo>
                    <a:pt x="51" y="325"/>
                    <a:pt x="51" y="325"/>
                    <a:pt x="51" y="325"/>
                  </a:cubicBezTo>
                  <a:cubicBezTo>
                    <a:pt x="51" y="325"/>
                    <a:pt x="48" y="326"/>
                    <a:pt x="47" y="326"/>
                  </a:cubicBezTo>
                  <a:cubicBezTo>
                    <a:pt x="46" y="325"/>
                    <a:pt x="41" y="324"/>
                    <a:pt x="41" y="324"/>
                  </a:cubicBezTo>
                  <a:cubicBezTo>
                    <a:pt x="40" y="319"/>
                    <a:pt x="40" y="319"/>
                    <a:pt x="40" y="319"/>
                  </a:cubicBezTo>
                  <a:cubicBezTo>
                    <a:pt x="35" y="314"/>
                    <a:pt x="35" y="314"/>
                    <a:pt x="35" y="314"/>
                  </a:cubicBezTo>
                  <a:cubicBezTo>
                    <a:pt x="36" y="310"/>
                    <a:pt x="36" y="310"/>
                    <a:pt x="36" y="310"/>
                  </a:cubicBezTo>
                  <a:cubicBezTo>
                    <a:pt x="33" y="304"/>
                    <a:pt x="33" y="304"/>
                    <a:pt x="33" y="304"/>
                  </a:cubicBezTo>
                  <a:cubicBezTo>
                    <a:pt x="27" y="305"/>
                    <a:pt x="27" y="305"/>
                    <a:pt x="27" y="305"/>
                  </a:cubicBezTo>
                  <a:cubicBezTo>
                    <a:pt x="25" y="310"/>
                    <a:pt x="25" y="310"/>
                    <a:pt x="25" y="310"/>
                  </a:cubicBezTo>
                  <a:cubicBezTo>
                    <a:pt x="25" y="310"/>
                    <a:pt x="27" y="312"/>
                    <a:pt x="25" y="313"/>
                  </a:cubicBezTo>
                  <a:cubicBezTo>
                    <a:pt x="23" y="313"/>
                    <a:pt x="19" y="314"/>
                    <a:pt x="19" y="314"/>
                  </a:cubicBezTo>
                  <a:cubicBezTo>
                    <a:pt x="19" y="314"/>
                    <a:pt x="14" y="315"/>
                    <a:pt x="13" y="315"/>
                  </a:cubicBezTo>
                  <a:cubicBezTo>
                    <a:pt x="13" y="315"/>
                    <a:pt x="9" y="309"/>
                    <a:pt x="9" y="309"/>
                  </a:cubicBezTo>
                  <a:cubicBezTo>
                    <a:pt x="9" y="309"/>
                    <a:pt x="7" y="309"/>
                    <a:pt x="6" y="309"/>
                  </a:cubicBezTo>
                  <a:cubicBezTo>
                    <a:pt x="5" y="309"/>
                    <a:pt x="5" y="310"/>
                    <a:pt x="5" y="308"/>
                  </a:cubicBezTo>
                  <a:cubicBezTo>
                    <a:pt x="5" y="306"/>
                    <a:pt x="4" y="303"/>
                    <a:pt x="4" y="303"/>
                  </a:cubicBezTo>
                  <a:cubicBezTo>
                    <a:pt x="4" y="303"/>
                    <a:pt x="7" y="306"/>
                    <a:pt x="4" y="302"/>
                  </a:cubicBezTo>
                  <a:cubicBezTo>
                    <a:pt x="1" y="298"/>
                    <a:pt x="0" y="294"/>
                    <a:pt x="0" y="294"/>
                  </a:cubicBezTo>
                  <a:cubicBezTo>
                    <a:pt x="5" y="291"/>
                    <a:pt x="5" y="291"/>
                    <a:pt x="5" y="291"/>
                  </a:cubicBezTo>
                  <a:cubicBezTo>
                    <a:pt x="5" y="291"/>
                    <a:pt x="10" y="291"/>
                    <a:pt x="11" y="292"/>
                  </a:cubicBezTo>
                  <a:cubicBezTo>
                    <a:pt x="12" y="292"/>
                    <a:pt x="13" y="290"/>
                    <a:pt x="13" y="290"/>
                  </a:cubicBezTo>
                  <a:cubicBezTo>
                    <a:pt x="13" y="290"/>
                    <a:pt x="15" y="288"/>
                    <a:pt x="13" y="287"/>
                  </a:cubicBezTo>
                  <a:cubicBezTo>
                    <a:pt x="12" y="287"/>
                    <a:pt x="10" y="285"/>
                    <a:pt x="10" y="285"/>
                  </a:cubicBezTo>
                  <a:cubicBezTo>
                    <a:pt x="10" y="285"/>
                    <a:pt x="8" y="283"/>
                    <a:pt x="11" y="282"/>
                  </a:cubicBezTo>
                  <a:cubicBezTo>
                    <a:pt x="14" y="282"/>
                    <a:pt x="14" y="282"/>
                    <a:pt x="16" y="282"/>
                  </a:cubicBezTo>
                  <a:cubicBezTo>
                    <a:pt x="18" y="283"/>
                    <a:pt x="19" y="286"/>
                    <a:pt x="20" y="282"/>
                  </a:cubicBezTo>
                  <a:cubicBezTo>
                    <a:pt x="21" y="279"/>
                    <a:pt x="19" y="279"/>
                    <a:pt x="22" y="278"/>
                  </a:cubicBezTo>
                  <a:cubicBezTo>
                    <a:pt x="25" y="278"/>
                    <a:pt x="27" y="277"/>
                    <a:pt x="27" y="276"/>
                  </a:cubicBezTo>
                  <a:cubicBezTo>
                    <a:pt x="27" y="275"/>
                    <a:pt x="27" y="271"/>
                    <a:pt x="28" y="271"/>
                  </a:cubicBezTo>
                  <a:cubicBezTo>
                    <a:pt x="29" y="271"/>
                    <a:pt x="34" y="272"/>
                    <a:pt x="34" y="272"/>
                  </a:cubicBezTo>
                  <a:cubicBezTo>
                    <a:pt x="34" y="272"/>
                    <a:pt x="36" y="270"/>
                    <a:pt x="38" y="271"/>
                  </a:cubicBezTo>
                  <a:cubicBezTo>
                    <a:pt x="40" y="271"/>
                    <a:pt x="41" y="270"/>
                    <a:pt x="41" y="270"/>
                  </a:cubicBezTo>
                  <a:cubicBezTo>
                    <a:pt x="41" y="270"/>
                    <a:pt x="43" y="266"/>
                    <a:pt x="43" y="266"/>
                  </a:cubicBezTo>
                  <a:close/>
                  <a:moveTo>
                    <a:pt x="74" y="227"/>
                  </a:moveTo>
                  <a:cubicBezTo>
                    <a:pt x="74" y="227"/>
                    <a:pt x="74" y="227"/>
                    <a:pt x="74" y="227"/>
                  </a:cubicBezTo>
                  <a:cubicBezTo>
                    <a:pt x="74" y="227"/>
                    <a:pt x="73" y="224"/>
                    <a:pt x="74" y="224"/>
                  </a:cubicBezTo>
                  <a:cubicBezTo>
                    <a:pt x="75" y="224"/>
                    <a:pt x="78" y="223"/>
                    <a:pt x="78" y="223"/>
                  </a:cubicBezTo>
                  <a:cubicBezTo>
                    <a:pt x="78" y="223"/>
                    <a:pt x="79" y="221"/>
                    <a:pt x="79" y="222"/>
                  </a:cubicBezTo>
                  <a:cubicBezTo>
                    <a:pt x="80" y="222"/>
                    <a:pt x="80" y="224"/>
                    <a:pt x="79" y="224"/>
                  </a:cubicBezTo>
                  <a:cubicBezTo>
                    <a:pt x="79" y="224"/>
                    <a:pt x="77" y="226"/>
                    <a:pt x="77" y="226"/>
                  </a:cubicBezTo>
                  <a:cubicBezTo>
                    <a:pt x="77" y="226"/>
                    <a:pt x="75" y="227"/>
                    <a:pt x="75" y="227"/>
                  </a:cubicBezTo>
                  <a:cubicBezTo>
                    <a:pt x="74" y="227"/>
                    <a:pt x="74" y="227"/>
                    <a:pt x="74" y="227"/>
                  </a:cubicBezTo>
                  <a:close/>
                  <a:moveTo>
                    <a:pt x="87" y="248"/>
                  </a:moveTo>
                  <a:cubicBezTo>
                    <a:pt x="87" y="248"/>
                    <a:pt x="87" y="248"/>
                    <a:pt x="87" y="248"/>
                  </a:cubicBezTo>
                  <a:cubicBezTo>
                    <a:pt x="87" y="248"/>
                    <a:pt x="87" y="249"/>
                    <a:pt x="86" y="249"/>
                  </a:cubicBezTo>
                  <a:cubicBezTo>
                    <a:pt x="85" y="249"/>
                    <a:pt x="83" y="249"/>
                    <a:pt x="83" y="248"/>
                  </a:cubicBezTo>
                  <a:cubicBezTo>
                    <a:pt x="83" y="248"/>
                    <a:pt x="84" y="246"/>
                    <a:pt x="85" y="246"/>
                  </a:cubicBezTo>
                  <a:cubicBezTo>
                    <a:pt x="85" y="246"/>
                    <a:pt x="86" y="245"/>
                    <a:pt x="86" y="245"/>
                  </a:cubicBezTo>
                  <a:cubicBezTo>
                    <a:pt x="86" y="245"/>
                    <a:pt x="86" y="244"/>
                    <a:pt x="86" y="244"/>
                  </a:cubicBezTo>
                  <a:cubicBezTo>
                    <a:pt x="87" y="244"/>
                    <a:pt x="88" y="246"/>
                    <a:pt x="88" y="246"/>
                  </a:cubicBezTo>
                  <a:cubicBezTo>
                    <a:pt x="87" y="248"/>
                    <a:pt x="87" y="248"/>
                    <a:pt x="87" y="248"/>
                  </a:cubicBezTo>
                  <a:close/>
                  <a:moveTo>
                    <a:pt x="95" y="255"/>
                  </a:moveTo>
                  <a:cubicBezTo>
                    <a:pt x="95" y="255"/>
                    <a:pt x="95" y="255"/>
                    <a:pt x="95" y="255"/>
                  </a:cubicBezTo>
                  <a:cubicBezTo>
                    <a:pt x="95" y="254"/>
                    <a:pt x="97" y="252"/>
                    <a:pt x="97" y="251"/>
                  </a:cubicBezTo>
                  <a:cubicBezTo>
                    <a:pt x="98" y="251"/>
                    <a:pt x="98" y="250"/>
                    <a:pt x="98" y="250"/>
                  </a:cubicBezTo>
                  <a:cubicBezTo>
                    <a:pt x="99" y="249"/>
                    <a:pt x="100" y="249"/>
                    <a:pt x="101" y="249"/>
                  </a:cubicBezTo>
                  <a:cubicBezTo>
                    <a:pt x="103" y="250"/>
                    <a:pt x="105" y="252"/>
                    <a:pt x="104" y="252"/>
                  </a:cubicBezTo>
                  <a:cubicBezTo>
                    <a:pt x="104" y="253"/>
                    <a:pt x="103" y="252"/>
                    <a:pt x="103" y="255"/>
                  </a:cubicBezTo>
                  <a:cubicBezTo>
                    <a:pt x="103" y="258"/>
                    <a:pt x="103" y="258"/>
                    <a:pt x="103" y="259"/>
                  </a:cubicBezTo>
                  <a:cubicBezTo>
                    <a:pt x="104" y="260"/>
                    <a:pt x="103" y="263"/>
                    <a:pt x="103" y="263"/>
                  </a:cubicBezTo>
                  <a:cubicBezTo>
                    <a:pt x="103" y="263"/>
                    <a:pt x="102" y="265"/>
                    <a:pt x="101" y="265"/>
                  </a:cubicBezTo>
                  <a:cubicBezTo>
                    <a:pt x="101" y="265"/>
                    <a:pt x="101" y="265"/>
                    <a:pt x="99" y="264"/>
                  </a:cubicBezTo>
                  <a:cubicBezTo>
                    <a:pt x="98" y="264"/>
                    <a:pt x="95" y="262"/>
                    <a:pt x="95" y="262"/>
                  </a:cubicBezTo>
                  <a:cubicBezTo>
                    <a:pt x="95" y="262"/>
                    <a:pt x="95" y="257"/>
                    <a:pt x="95" y="257"/>
                  </a:cubicBezTo>
                  <a:cubicBezTo>
                    <a:pt x="95" y="256"/>
                    <a:pt x="94" y="255"/>
                    <a:pt x="94" y="255"/>
                  </a:cubicBezTo>
                  <a:cubicBezTo>
                    <a:pt x="95" y="255"/>
                    <a:pt x="95" y="255"/>
                    <a:pt x="95" y="255"/>
                  </a:cubicBezTo>
                  <a:close/>
                  <a:moveTo>
                    <a:pt x="74" y="210"/>
                  </a:moveTo>
                  <a:cubicBezTo>
                    <a:pt x="74" y="210"/>
                    <a:pt x="74" y="210"/>
                    <a:pt x="74" y="210"/>
                  </a:cubicBezTo>
                  <a:cubicBezTo>
                    <a:pt x="74" y="210"/>
                    <a:pt x="74" y="209"/>
                    <a:pt x="76" y="209"/>
                  </a:cubicBezTo>
                  <a:cubicBezTo>
                    <a:pt x="77" y="210"/>
                    <a:pt x="77" y="211"/>
                    <a:pt x="77" y="212"/>
                  </a:cubicBezTo>
                  <a:cubicBezTo>
                    <a:pt x="77" y="213"/>
                    <a:pt x="80" y="213"/>
                    <a:pt x="79" y="214"/>
                  </a:cubicBezTo>
                  <a:cubicBezTo>
                    <a:pt x="77" y="215"/>
                    <a:pt x="76" y="215"/>
                    <a:pt x="76" y="215"/>
                  </a:cubicBezTo>
                  <a:cubicBezTo>
                    <a:pt x="76" y="214"/>
                    <a:pt x="75" y="215"/>
                    <a:pt x="75" y="214"/>
                  </a:cubicBezTo>
                  <a:cubicBezTo>
                    <a:pt x="75" y="213"/>
                    <a:pt x="73" y="212"/>
                    <a:pt x="73" y="212"/>
                  </a:cubicBezTo>
                  <a:cubicBezTo>
                    <a:pt x="73" y="212"/>
                    <a:pt x="74" y="210"/>
                    <a:pt x="74" y="210"/>
                  </a:cubicBezTo>
                  <a:close/>
                  <a:moveTo>
                    <a:pt x="61" y="196"/>
                  </a:moveTo>
                  <a:cubicBezTo>
                    <a:pt x="61" y="196"/>
                    <a:pt x="61" y="196"/>
                    <a:pt x="61" y="196"/>
                  </a:cubicBezTo>
                  <a:cubicBezTo>
                    <a:pt x="63" y="197"/>
                    <a:pt x="64" y="196"/>
                    <a:pt x="64" y="197"/>
                  </a:cubicBezTo>
                  <a:cubicBezTo>
                    <a:pt x="65" y="197"/>
                    <a:pt x="66" y="198"/>
                    <a:pt x="65" y="199"/>
                  </a:cubicBezTo>
                  <a:cubicBezTo>
                    <a:pt x="63" y="200"/>
                    <a:pt x="63" y="200"/>
                    <a:pt x="61" y="200"/>
                  </a:cubicBezTo>
                  <a:cubicBezTo>
                    <a:pt x="60" y="200"/>
                    <a:pt x="62" y="200"/>
                    <a:pt x="60" y="200"/>
                  </a:cubicBezTo>
                  <a:cubicBezTo>
                    <a:pt x="58" y="200"/>
                    <a:pt x="55" y="202"/>
                    <a:pt x="57" y="199"/>
                  </a:cubicBezTo>
                  <a:cubicBezTo>
                    <a:pt x="59" y="197"/>
                    <a:pt x="61" y="196"/>
                    <a:pt x="61" y="196"/>
                  </a:cubicBezTo>
                  <a:close/>
                  <a:moveTo>
                    <a:pt x="72" y="191"/>
                  </a:moveTo>
                  <a:cubicBezTo>
                    <a:pt x="72" y="191"/>
                    <a:pt x="72" y="191"/>
                    <a:pt x="72" y="191"/>
                  </a:cubicBezTo>
                  <a:cubicBezTo>
                    <a:pt x="73" y="191"/>
                    <a:pt x="74" y="189"/>
                    <a:pt x="75" y="190"/>
                  </a:cubicBezTo>
                  <a:cubicBezTo>
                    <a:pt x="76" y="191"/>
                    <a:pt x="78" y="192"/>
                    <a:pt x="76" y="193"/>
                  </a:cubicBezTo>
                  <a:cubicBezTo>
                    <a:pt x="74" y="194"/>
                    <a:pt x="74" y="194"/>
                    <a:pt x="73" y="195"/>
                  </a:cubicBezTo>
                  <a:cubicBezTo>
                    <a:pt x="71" y="196"/>
                    <a:pt x="69" y="197"/>
                    <a:pt x="68" y="197"/>
                  </a:cubicBezTo>
                  <a:cubicBezTo>
                    <a:pt x="67" y="197"/>
                    <a:pt x="66" y="195"/>
                    <a:pt x="67" y="195"/>
                  </a:cubicBezTo>
                  <a:cubicBezTo>
                    <a:pt x="68" y="195"/>
                    <a:pt x="69" y="194"/>
                    <a:pt x="70" y="194"/>
                  </a:cubicBezTo>
                  <a:cubicBezTo>
                    <a:pt x="70" y="193"/>
                    <a:pt x="72" y="191"/>
                    <a:pt x="72" y="191"/>
                  </a:cubicBezTo>
                  <a:close/>
                  <a:moveTo>
                    <a:pt x="78" y="171"/>
                  </a:moveTo>
                  <a:cubicBezTo>
                    <a:pt x="78" y="171"/>
                    <a:pt x="78" y="171"/>
                    <a:pt x="78" y="171"/>
                  </a:cubicBezTo>
                  <a:cubicBezTo>
                    <a:pt x="78" y="171"/>
                    <a:pt x="78" y="168"/>
                    <a:pt x="79" y="169"/>
                  </a:cubicBezTo>
                  <a:cubicBezTo>
                    <a:pt x="81" y="169"/>
                    <a:pt x="81" y="169"/>
                    <a:pt x="81" y="170"/>
                  </a:cubicBezTo>
                  <a:cubicBezTo>
                    <a:pt x="81" y="171"/>
                    <a:pt x="83" y="170"/>
                    <a:pt x="81" y="171"/>
                  </a:cubicBezTo>
                  <a:cubicBezTo>
                    <a:pt x="80" y="171"/>
                    <a:pt x="78" y="171"/>
                    <a:pt x="78" y="171"/>
                  </a:cubicBezTo>
                  <a:close/>
                  <a:moveTo>
                    <a:pt x="87" y="181"/>
                  </a:moveTo>
                  <a:cubicBezTo>
                    <a:pt x="87" y="181"/>
                    <a:pt x="87" y="181"/>
                    <a:pt x="87" y="181"/>
                  </a:cubicBezTo>
                  <a:cubicBezTo>
                    <a:pt x="87" y="181"/>
                    <a:pt x="88" y="179"/>
                    <a:pt x="89" y="179"/>
                  </a:cubicBezTo>
                  <a:cubicBezTo>
                    <a:pt x="89" y="179"/>
                    <a:pt x="90" y="179"/>
                    <a:pt x="90" y="180"/>
                  </a:cubicBezTo>
                  <a:cubicBezTo>
                    <a:pt x="90" y="181"/>
                    <a:pt x="90" y="183"/>
                    <a:pt x="89" y="183"/>
                  </a:cubicBezTo>
                  <a:cubicBezTo>
                    <a:pt x="88" y="183"/>
                    <a:pt x="88" y="184"/>
                    <a:pt x="87" y="183"/>
                  </a:cubicBezTo>
                  <a:cubicBezTo>
                    <a:pt x="86" y="183"/>
                    <a:pt x="87" y="181"/>
                    <a:pt x="87" y="181"/>
                  </a:cubicBezTo>
                  <a:close/>
                  <a:moveTo>
                    <a:pt x="82" y="177"/>
                  </a:moveTo>
                  <a:cubicBezTo>
                    <a:pt x="82" y="177"/>
                    <a:pt x="82" y="177"/>
                    <a:pt x="82" y="177"/>
                  </a:cubicBezTo>
                  <a:cubicBezTo>
                    <a:pt x="82" y="177"/>
                    <a:pt x="81" y="173"/>
                    <a:pt x="83" y="173"/>
                  </a:cubicBezTo>
                  <a:cubicBezTo>
                    <a:pt x="85" y="172"/>
                    <a:pt x="86" y="172"/>
                    <a:pt x="86" y="172"/>
                  </a:cubicBezTo>
                  <a:cubicBezTo>
                    <a:pt x="86" y="172"/>
                    <a:pt x="89" y="176"/>
                    <a:pt x="89" y="176"/>
                  </a:cubicBezTo>
                  <a:cubicBezTo>
                    <a:pt x="88" y="177"/>
                    <a:pt x="88" y="178"/>
                    <a:pt x="86" y="178"/>
                  </a:cubicBezTo>
                  <a:cubicBezTo>
                    <a:pt x="85" y="178"/>
                    <a:pt x="84" y="179"/>
                    <a:pt x="84" y="178"/>
                  </a:cubicBezTo>
                  <a:cubicBezTo>
                    <a:pt x="83" y="177"/>
                    <a:pt x="82" y="177"/>
                    <a:pt x="82" y="177"/>
                  </a:cubicBezTo>
                  <a:close/>
                  <a:moveTo>
                    <a:pt x="45" y="174"/>
                  </a:moveTo>
                  <a:cubicBezTo>
                    <a:pt x="45" y="174"/>
                    <a:pt x="45" y="174"/>
                    <a:pt x="45" y="174"/>
                  </a:cubicBezTo>
                  <a:cubicBezTo>
                    <a:pt x="46" y="174"/>
                    <a:pt x="46" y="173"/>
                    <a:pt x="46" y="175"/>
                  </a:cubicBezTo>
                  <a:cubicBezTo>
                    <a:pt x="46" y="176"/>
                    <a:pt x="46" y="177"/>
                    <a:pt x="46" y="177"/>
                  </a:cubicBezTo>
                  <a:cubicBezTo>
                    <a:pt x="46" y="177"/>
                    <a:pt x="45" y="179"/>
                    <a:pt x="44" y="178"/>
                  </a:cubicBezTo>
                  <a:cubicBezTo>
                    <a:pt x="43" y="177"/>
                    <a:pt x="43" y="176"/>
                    <a:pt x="43" y="176"/>
                  </a:cubicBezTo>
                  <a:cubicBezTo>
                    <a:pt x="45" y="174"/>
                    <a:pt x="45" y="174"/>
                    <a:pt x="45" y="174"/>
                  </a:cubicBezTo>
                  <a:close/>
                  <a:moveTo>
                    <a:pt x="53" y="164"/>
                  </a:moveTo>
                  <a:cubicBezTo>
                    <a:pt x="53" y="164"/>
                    <a:pt x="53" y="164"/>
                    <a:pt x="53" y="164"/>
                  </a:cubicBezTo>
                  <a:cubicBezTo>
                    <a:pt x="54" y="165"/>
                    <a:pt x="56" y="167"/>
                    <a:pt x="56" y="167"/>
                  </a:cubicBezTo>
                  <a:cubicBezTo>
                    <a:pt x="53" y="170"/>
                    <a:pt x="53" y="170"/>
                    <a:pt x="53" y="170"/>
                  </a:cubicBezTo>
                  <a:cubicBezTo>
                    <a:pt x="53" y="170"/>
                    <a:pt x="50" y="171"/>
                    <a:pt x="50" y="172"/>
                  </a:cubicBezTo>
                  <a:cubicBezTo>
                    <a:pt x="49" y="172"/>
                    <a:pt x="51" y="175"/>
                    <a:pt x="49" y="174"/>
                  </a:cubicBezTo>
                  <a:cubicBezTo>
                    <a:pt x="47" y="173"/>
                    <a:pt x="46" y="171"/>
                    <a:pt x="47" y="171"/>
                  </a:cubicBezTo>
                  <a:cubicBezTo>
                    <a:pt x="48" y="170"/>
                    <a:pt x="48" y="170"/>
                    <a:pt x="49" y="169"/>
                  </a:cubicBezTo>
                  <a:cubicBezTo>
                    <a:pt x="50" y="168"/>
                    <a:pt x="52" y="165"/>
                    <a:pt x="52" y="165"/>
                  </a:cubicBezTo>
                  <a:cubicBezTo>
                    <a:pt x="53" y="164"/>
                    <a:pt x="53" y="164"/>
                    <a:pt x="53" y="164"/>
                  </a:cubicBezTo>
                  <a:close/>
                  <a:moveTo>
                    <a:pt x="58" y="150"/>
                  </a:moveTo>
                  <a:cubicBezTo>
                    <a:pt x="58" y="150"/>
                    <a:pt x="58" y="150"/>
                    <a:pt x="58" y="150"/>
                  </a:cubicBezTo>
                  <a:cubicBezTo>
                    <a:pt x="58" y="150"/>
                    <a:pt x="60" y="150"/>
                    <a:pt x="61" y="151"/>
                  </a:cubicBezTo>
                  <a:cubicBezTo>
                    <a:pt x="61" y="151"/>
                    <a:pt x="62" y="154"/>
                    <a:pt x="62" y="154"/>
                  </a:cubicBezTo>
                  <a:cubicBezTo>
                    <a:pt x="62" y="154"/>
                    <a:pt x="63" y="155"/>
                    <a:pt x="62" y="156"/>
                  </a:cubicBezTo>
                  <a:cubicBezTo>
                    <a:pt x="61" y="157"/>
                    <a:pt x="59" y="158"/>
                    <a:pt x="59" y="158"/>
                  </a:cubicBezTo>
                  <a:cubicBezTo>
                    <a:pt x="59" y="163"/>
                    <a:pt x="59" y="163"/>
                    <a:pt x="59" y="163"/>
                  </a:cubicBezTo>
                  <a:cubicBezTo>
                    <a:pt x="58" y="165"/>
                    <a:pt x="58" y="165"/>
                    <a:pt x="58" y="165"/>
                  </a:cubicBezTo>
                  <a:cubicBezTo>
                    <a:pt x="55" y="164"/>
                    <a:pt x="55" y="164"/>
                    <a:pt x="55" y="164"/>
                  </a:cubicBezTo>
                  <a:cubicBezTo>
                    <a:pt x="55" y="158"/>
                    <a:pt x="55" y="158"/>
                    <a:pt x="55" y="158"/>
                  </a:cubicBezTo>
                  <a:cubicBezTo>
                    <a:pt x="54" y="155"/>
                    <a:pt x="54" y="155"/>
                    <a:pt x="54" y="155"/>
                  </a:cubicBezTo>
                  <a:cubicBezTo>
                    <a:pt x="57" y="152"/>
                    <a:pt x="57" y="152"/>
                    <a:pt x="57" y="152"/>
                  </a:cubicBezTo>
                  <a:cubicBezTo>
                    <a:pt x="58" y="150"/>
                    <a:pt x="58" y="150"/>
                    <a:pt x="58" y="150"/>
                  </a:cubicBezTo>
                  <a:close/>
                  <a:moveTo>
                    <a:pt x="60" y="142"/>
                  </a:moveTo>
                  <a:cubicBezTo>
                    <a:pt x="60" y="142"/>
                    <a:pt x="60" y="142"/>
                    <a:pt x="60" y="142"/>
                  </a:cubicBezTo>
                  <a:cubicBezTo>
                    <a:pt x="60" y="142"/>
                    <a:pt x="62" y="141"/>
                    <a:pt x="63" y="142"/>
                  </a:cubicBezTo>
                  <a:cubicBezTo>
                    <a:pt x="64" y="143"/>
                    <a:pt x="64" y="141"/>
                    <a:pt x="65" y="143"/>
                  </a:cubicBezTo>
                  <a:cubicBezTo>
                    <a:pt x="66" y="145"/>
                    <a:pt x="67" y="145"/>
                    <a:pt x="66" y="146"/>
                  </a:cubicBezTo>
                  <a:cubicBezTo>
                    <a:pt x="66" y="147"/>
                    <a:pt x="66" y="148"/>
                    <a:pt x="65" y="149"/>
                  </a:cubicBezTo>
                  <a:cubicBezTo>
                    <a:pt x="64" y="150"/>
                    <a:pt x="65" y="151"/>
                    <a:pt x="63" y="150"/>
                  </a:cubicBezTo>
                  <a:cubicBezTo>
                    <a:pt x="61" y="149"/>
                    <a:pt x="61" y="149"/>
                    <a:pt x="60" y="148"/>
                  </a:cubicBezTo>
                  <a:cubicBezTo>
                    <a:pt x="59" y="147"/>
                    <a:pt x="59" y="147"/>
                    <a:pt x="59" y="147"/>
                  </a:cubicBezTo>
                  <a:cubicBezTo>
                    <a:pt x="60" y="142"/>
                    <a:pt x="60" y="142"/>
                    <a:pt x="60" y="142"/>
                  </a:cubicBezTo>
                  <a:close/>
                  <a:moveTo>
                    <a:pt x="69" y="132"/>
                  </a:moveTo>
                  <a:cubicBezTo>
                    <a:pt x="69" y="132"/>
                    <a:pt x="69" y="132"/>
                    <a:pt x="69" y="132"/>
                  </a:cubicBezTo>
                  <a:cubicBezTo>
                    <a:pt x="69" y="132"/>
                    <a:pt x="70" y="131"/>
                    <a:pt x="69" y="133"/>
                  </a:cubicBezTo>
                  <a:cubicBezTo>
                    <a:pt x="67" y="136"/>
                    <a:pt x="67" y="137"/>
                    <a:pt x="68" y="137"/>
                  </a:cubicBezTo>
                  <a:cubicBezTo>
                    <a:pt x="68" y="137"/>
                    <a:pt x="69" y="137"/>
                    <a:pt x="69" y="137"/>
                  </a:cubicBezTo>
                  <a:cubicBezTo>
                    <a:pt x="69" y="141"/>
                    <a:pt x="69" y="141"/>
                    <a:pt x="69" y="141"/>
                  </a:cubicBezTo>
                  <a:cubicBezTo>
                    <a:pt x="69" y="141"/>
                    <a:pt x="69" y="142"/>
                    <a:pt x="66" y="141"/>
                  </a:cubicBezTo>
                  <a:cubicBezTo>
                    <a:pt x="63" y="141"/>
                    <a:pt x="61" y="140"/>
                    <a:pt x="61" y="140"/>
                  </a:cubicBezTo>
                  <a:cubicBezTo>
                    <a:pt x="58" y="137"/>
                    <a:pt x="58" y="137"/>
                    <a:pt x="58" y="137"/>
                  </a:cubicBezTo>
                  <a:cubicBezTo>
                    <a:pt x="58" y="137"/>
                    <a:pt x="57" y="136"/>
                    <a:pt x="59" y="134"/>
                  </a:cubicBezTo>
                  <a:cubicBezTo>
                    <a:pt x="60" y="132"/>
                    <a:pt x="63" y="133"/>
                    <a:pt x="63" y="133"/>
                  </a:cubicBezTo>
                  <a:cubicBezTo>
                    <a:pt x="63" y="133"/>
                    <a:pt x="64" y="135"/>
                    <a:pt x="65" y="133"/>
                  </a:cubicBezTo>
                  <a:cubicBezTo>
                    <a:pt x="66" y="131"/>
                    <a:pt x="66" y="129"/>
                    <a:pt x="67" y="130"/>
                  </a:cubicBezTo>
                  <a:cubicBezTo>
                    <a:pt x="68" y="131"/>
                    <a:pt x="69" y="132"/>
                    <a:pt x="69" y="132"/>
                  </a:cubicBezTo>
                  <a:close/>
                  <a:moveTo>
                    <a:pt x="77" y="121"/>
                  </a:moveTo>
                  <a:cubicBezTo>
                    <a:pt x="77" y="121"/>
                    <a:pt x="77" y="121"/>
                    <a:pt x="77" y="121"/>
                  </a:cubicBezTo>
                  <a:cubicBezTo>
                    <a:pt x="76" y="120"/>
                    <a:pt x="76" y="118"/>
                    <a:pt x="76" y="118"/>
                  </a:cubicBezTo>
                  <a:cubicBezTo>
                    <a:pt x="77" y="116"/>
                    <a:pt x="77" y="116"/>
                    <a:pt x="77" y="116"/>
                  </a:cubicBezTo>
                  <a:cubicBezTo>
                    <a:pt x="77" y="116"/>
                    <a:pt x="75" y="114"/>
                    <a:pt x="75" y="113"/>
                  </a:cubicBezTo>
                  <a:cubicBezTo>
                    <a:pt x="75" y="112"/>
                    <a:pt x="75" y="110"/>
                    <a:pt x="77" y="109"/>
                  </a:cubicBezTo>
                  <a:cubicBezTo>
                    <a:pt x="78" y="108"/>
                    <a:pt x="79" y="106"/>
                    <a:pt x="80" y="106"/>
                  </a:cubicBezTo>
                  <a:cubicBezTo>
                    <a:pt x="80" y="107"/>
                    <a:pt x="80" y="107"/>
                    <a:pt x="81" y="109"/>
                  </a:cubicBezTo>
                  <a:cubicBezTo>
                    <a:pt x="82" y="110"/>
                    <a:pt x="82" y="112"/>
                    <a:pt x="83" y="111"/>
                  </a:cubicBezTo>
                  <a:cubicBezTo>
                    <a:pt x="84" y="110"/>
                    <a:pt x="84" y="109"/>
                    <a:pt x="85" y="108"/>
                  </a:cubicBezTo>
                  <a:cubicBezTo>
                    <a:pt x="86" y="107"/>
                    <a:pt x="87" y="104"/>
                    <a:pt x="87" y="104"/>
                  </a:cubicBezTo>
                  <a:cubicBezTo>
                    <a:pt x="87" y="104"/>
                    <a:pt x="89" y="105"/>
                    <a:pt x="90" y="104"/>
                  </a:cubicBezTo>
                  <a:cubicBezTo>
                    <a:pt x="92" y="103"/>
                    <a:pt x="90" y="103"/>
                    <a:pt x="93" y="102"/>
                  </a:cubicBezTo>
                  <a:cubicBezTo>
                    <a:pt x="96" y="102"/>
                    <a:pt x="97" y="102"/>
                    <a:pt x="98" y="100"/>
                  </a:cubicBezTo>
                  <a:cubicBezTo>
                    <a:pt x="99" y="99"/>
                    <a:pt x="99" y="100"/>
                    <a:pt x="100" y="99"/>
                  </a:cubicBezTo>
                  <a:cubicBezTo>
                    <a:pt x="101" y="98"/>
                    <a:pt x="102" y="97"/>
                    <a:pt x="103" y="97"/>
                  </a:cubicBezTo>
                  <a:cubicBezTo>
                    <a:pt x="104" y="98"/>
                    <a:pt x="105" y="99"/>
                    <a:pt x="105" y="100"/>
                  </a:cubicBezTo>
                  <a:cubicBezTo>
                    <a:pt x="105" y="101"/>
                    <a:pt x="106" y="103"/>
                    <a:pt x="105" y="104"/>
                  </a:cubicBezTo>
                  <a:cubicBezTo>
                    <a:pt x="104" y="105"/>
                    <a:pt x="104" y="106"/>
                    <a:pt x="103" y="106"/>
                  </a:cubicBezTo>
                  <a:cubicBezTo>
                    <a:pt x="102" y="107"/>
                    <a:pt x="99" y="109"/>
                    <a:pt x="99" y="109"/>
                  </a:cubicBezTo>
                  <a:cubicBezTo>
                    <a:pt x="99" y="109"/>
                    <a:pt x="99" y="111"/>
                    <a:pt x="100" y="111"/>
                  </a:cubicBezTo>
                  <a:cubicBezTo>
                    <a:pt x="101" y="111"/>
                    <a:pt x="103" y="108"/>
                    <a:pt x="103" y="110"/>
                  </a:cubicBezTo>
                  <a:cubicBezTo>
                    <a:pt x="102" y="112"/>
                    <a:pt x="105" y="113"/>
                    <a:pt x="102" y="114"/>
                  </a:cubicBezTo>
                  <a:cubicBezTo>
                    <a:pt x="100" y="114"/>
                    <a:pt x="98" y="113"/>
                    <a:pt x="98" y="113"/>
                  </a:cubicBezTo>
                  <a:cubicBezTo>
                    <a:pt x="96" y="116"/>
                    <a:pt x="96" y="116"/>
                    <a:pt x="96" y="116"/>
                  </a:cubicBezTo>
                  <a:cubicBezTo>
                    <a:pt x="96" y="116"/>
                    <a:pt x="94" y="115"/>
                    <a:pt x="94" y="116"/>
                  </a:cubicBezTo>
                  <a:cubicBezTo>
                    <a:pt x="94" y="117"/>
                    <a:pt x="95" y="119"/>
                    <a:pt x="95" y="119"/>
                  </a:cubicBezTo>
                  <a:cubicBezTo>
                    <a:pt x="93" y="121"/>
                    <a:pt x="93" y="121"/>
                    <a:pt x="93" y="121"/>
                  </a:cubicBezTo>
                  <a:cubicBezTo>
                    <a:pt x="93" y="121"/>
                    <a:pt x="90" y="120"/>
                    <a:pt x="90" y="121"/>
                  </a:cubicBezTo>
                  <a:cubicBezTo>
                    <a:pt x="91" y="122"/>
                    <a:pt x="92" y="124"/>
                    <a:pt x="92" y="124"/>
                  </a:cubicBezTo>
                  <a:cubicBezTo>
                    <a:pt x="92" y="124"/>
                    <a:pt x="92" y="126"/>
                    <a:pt x="90" y="126"/>
                  </a:cubicBezTo>
                  <a:cubicBezTo>
                    <a:pt x="88" y="126"/>
                    <a:pt x="86" y="126"/>
                    <a:pt x="85" y="126"/>
                  </a:cubicBezTo>
                  <a:cubicBezTo>
                    <a:pt x="84" y="125"/>
                    <a:pt x="84" y="125"/>
                    <a:pt x="84" y="125"/>
                  </a:cubicBezTo>
                  <a:cubicBezTo>
                    <a:pt x="83" y="128"/>
                    <a:pt x="83" y="128"/>
                    <a:pt x="83" y="128"/>
                  </a:cubicBezTo>
                  <a:cubicBezTo>
                    <a:pt x="83" y="128"/>
                    <a:pt x="84" y="129"/>
                    <a:pt x="83" y="130"/>
                  </a:cubicBezTo>
                  <a:cubicBezTo>
                    <a:pt x="82" y="131"/>
                    <a:pt x="79" y="131"/>
                    <a:pt x="79" y="131"/>
                  </a:cubicBezTo>
                  <a:cubicBezTo>
                    <a:pt x="79" y="131"/>
                    <a:pt x="78" y="131"/>
                    <a:pt x="78" y="131"/>
                  </a:cubicBezTo>
                  <a:cubicBezTo>
                    <a:pt x="78" y="132"/>
                    <a:pt x="77" y="134"/>
                    <a:pt x="76" y="134"/>
                  </a:cubicBezTo>
                  <a:cubicBezTo>
                    <a:pt x="75" y="133"/>
                    <a:pt x="73" y="132"/>
                    <a:pt x="72" y="131"/>
                  </a:cubicBezTo>
                  <a:cubicBezTo>
                    <a:pt x="72" y="130"/>
                    <a:pt x="71" y="126"/>
                    <a:pt x="73" y="127"/>
                  </a:cubicBezTo>
                  <a:cubicBezTo>
                    <a:pt x="75" y="127"/>
                    <a:pt x="77" y="128"/>
                    <a:pt x="77" y="126"/>
                  </a:cubicBezTo>
                  <a:cubicBezTo>
                    <a:pt x="77" y="124"/>
                    <a:pt x="76" y="123"/>
                    <a:pt x="76" y="123"/>
                  </a:cubicBezTo>
                  <a:cubicBezTo>
                    <a:pt x="77" y="121"/>
                    <a:pt x="77" y="121"/>
                    <a:pt x="77" y="121"/>
                  </a:cubicBezTo>
                  <a:close/>
                  <a:moveTo>
                    <a:pt x="267" y="15"/>
                  </a:moveTo>
                  <a:cubicBezTo>
                    <a:pt x="267" y="15"/>
                    <a:pt x="267" y="15"/>
                    <a:pt x="267" y="15"/>
                  </a:cubicBezTo>
                  <a:cubicBezTo>
                    <a:pt x="268" y="15"/>
                    <a:pt x="271" y="16"/>
                    <a:pt x="271" y="15"/>
                  </a:cubicBezTo>
                  <a:cubicBezTo>
                    <a:pt x="271" y="15"/>
                    <a:pt x="272" y="13"/>
                    <a:pt x="272" y="13"/>
                  </a:cubicBezTo>
                  <a:cubicBezTo>
                    <a:pt x="271" y="12"/>
                    <a:pt x="270" y="11"/>
                    <a:pt x="269" y="12"/>
                  </a:cubicBezTo>
                  <a:cubicBezTo>
                    <a:pt x="268" y="12"/>
                    <a:pt x="267" y="13"/>
                    <a:pt x="267" y="13"/>
                  </a:cubicBezTo>
                  <a:cubicBezTo>
                    <a:pt x="267" y="14"/>
                    <a:pt x="267" y="15"/>
                    <a:pt x="267" y="15"/>
                  </a:cubicBezTo>
                  <a:close/>
                  <a:moveTo>
                    <a:pt x="235" y="32"/>
                  </a:moveTo>
                  <a:cubicBezTo>
                    <a:pt x="235" y="32"/>
                    <a:pt x="235" y="32"/>
                    <a:pt x="235" y="32"/>
                  </a:cubicBezTo>
                  <a:cubicBezTo>
                    <a:pt x="236" y="32"/>
                    <a:pt x="237" y="30"/>
                    <a:pt x="237" y="31"/>
                  </a:cubicBezTo>
                  <a:cubicBezTo>
                    <a:pt x="237" y="33"/>
                    <a:pt x="238" y="33"/>
                    <a:pt x="237" y="34"/>
                  </a:cubicBezTo>
                  <a:cubicBezTo>
                    <a:pt x="236" y="34"/>
                    <a:pt x="234" y="36"/>
                    <a:pt x="233" y="35"/>
                  </a:cubicBezTo>
                  <a:cubicBezTo>
                    <a:pt x="233" y="35"/>
                    <a:pt x="234" y="31"/>
                    <a:pt x="234" y="31"/>
                  </a:cubicBezTo>
                  <a:cubicBezTo>
                    <a:pt x="235" y="32"/>
                    <a:pt x="235" y="32"/>
                    <a:pt x="235" y="32"/>
                  </a:cubicBezTo>
                  <a:close/>
                  <a:moveTo>
                    <a:pt x="254" y="34"/>
                  </a:moveTo>
                  <a:cubicBezTo>
                    <a:pt x="254" y="34"/>
                    <a:pt x="254" y="34"/>
                    <a:pt x="254" y="34"/>
                  </a:cubicBezTo>
                  <a:cubicBezTo>
                    <a:pt x="254" y="34"/>
                    <a:pt x="254" y="35"/>
                    <a:pt x="252" y="34"/>
                  </a:cubicBezTo>
                  <a:cubicBezTo>
                    <a:pt x="249" y="34"/>
                    <a:pt x="248" y="35"/>
                    <a:pt x="248" y="33"/>
                  </a:cubicBezTo>
                  <a:cubicBezTo>
                    <a:pt x="248" y="32"/>
                    <a:pt x="249" y="31"/>
                    <a:pt x="247" y="30"/>
                  </a:cubicBezTo>
                  <a:cubicBezTo>
                    <a:pt x="245" y="30"/>
                    <a:pt x="245" y="30"/>
                    <a:pt x="245" y="30"/>
                  </a:cubicBezTo>
                  <a:cubicBezTo>
                    <a:pt x="245" y="30"/>
                    <a:pt x="244" y="28"/>
                    <a:pt x="245" y="27"/>
                  </a:cubicBezTo>
                  <a:cubicBezTo>
                    <a:pt x="247" y="25"/>
                    <a:pt x="247" y="26"/>
                    <a:pt x="248" y="26"/>
                  </a:cubicBezTo>
                  <a:cubicBezTo>
                    <a:pt x="250" y="26"/>
                    <a:pt x="249" y="26"/>
                    <a:pt x="251" y="27"/>
                  </a:cubicBezTo>
                  <a:cubicBezTo>
                    <a:pt x="253" y="27"/>
                    <a:pt x="254" y="28"/>
                    <a:pt x="254" y="26"/>
                  </a:cubicBezTo>
                  <a:cubicBezTo>
                    <a:pt x="254" y="25"/>
                    <a:pt x="255" y="25"/>
                    <a:pt x="253" y="23"/>
                  </a:cubicBezTo>
                  <a:cubicBezTo>
                    <a:pt x="252" y="21"/>
                    <a:pt x="252" y="22"/>
                    <a:pt x="251" y="21"/>
                  </a:cubicBezTo>
                  <a:cubicBezTo>
                    <a:pt x="250" y="19"/>
                    <a:pt x="248" y="17"/>
                    <a:pt x="249" y="16"/>
                  </a:cubicBezTo>
                  <a:cubicBezTo>
                    <a:pt x="249" y="15"/>
                    <a:pt x="248" y="15"/>
                    <a:pt x="250" y="13"/>
                  </a:cubicBezTo>
                  <a:cubicBezTo>
                    <a:pt x="253" y="12"/>
                    <a:pt x="255" y="10"/>
                    <a:pt x="256" y="10"/>
                  </a:cubicBezTo>
                  <a:cubicBezTo>
                    <a:pt x="257" y="10"/>
                    <a:pt x="258" y="10"/>
                    <a:pt x="258" y="11"/>
                  </a:cubicBezTo>
                  <a:cubicBezTo>
                    <a:pt x="258" y="13"/>
                    <a:pt x="258" y="14"/>
                    <a:pt x="257" y="15"/>
                  </a:cubicBezTo>
                  <a:cubicBezTo>
                    <a:pt x="256" y="15"/>
                    <a:pt x="256" y="16"/>
                    <a:pt x="256" y="16"/>
                  </a:cubicBezTo>
                  <a:cubicBezTo>
                    <a:pt x="256" y="16"/>
                    <a:pt x="255" y="19"/>
                    <a:pt x="257" y="19"/>
                  </a:cubicBezTo>
                  <a:cubicBezTo>
                    <a:pt x="259" y="18"/>
                    <a:pt x="260" y="16"/>
                    <a:pt x="260" y="15"/>
                  </a:cubicBezTo>
                  <a:cubicBezTo>
                    <a:pt x="261" y="14"/>
                    <a:pt x="262" y="15"/>
                    <a:pt x="261" y="13"/>
                  </a:cubicBezTo>
                  <a:cubicBezTo>
                    <a:pt x="261" y="11"/>
                    <a:pt x="260" y="10"/>
                    <a:pt x="261" y="10"/>
                  </a:cubicBezTo>
                  <a:cubicBezTo>
                    <a:pt x="262" y="10"/>
                    <a:pt x="263" y="12"/>
                    <a:pt x="264" y="10"/>
                  </a:cubicBezTo>
                  <a:cubicBezTo>
                    <a:pt x="266" y="7"/>
                    <a:pt x="266" y="6"/>
                    <a:pt x="266" y="6"/>
                  </a:cubicBezTo>
                  <a:cubicBezTo>
                    <a:pt x="266" y="6"/>
                    <a:pt x="265" y="6"/>
                    <a:pt x="267" y="5"/>
                  </a:cubicBezTo>
                  <a:cubicBezTo>
                    <a:pt x="269" y="4"/>
                    <a:pt x="268" y="3"/>
                    <a:pt x="269" y="2"/>
                  </a:cubicBezTo>
                  <a:cubicBezTo>
                    <a:pt x="270" y="1"/>
                    <a:pt x="268" y="0"/>
                    <a:pt x="271" y="0"/>
                  </a:cubicBezTo>
                  <a:cubicBezTo>
                    <a:pt x="273" y="1"/>
                    <a:pt x="273" y="1"/>
                    <a:pt x="274" y="2"/>
                  </a:cubicBezTo>
                  <a:cubicBezTo>
                    <a:pt x="275" y="2"/>
                    <a:pt x="273" y="6"/>
                    <a:pt x="272" y="6"/>
                  </a:cubicBezTo>
                  <a:cubicBezTo>
                    <a:pt x="271" y="6"/>
                    <a:pt x="271" y="5"/>
                    <a:pt x="269" y="6"/>
                  </a:cubicBezTo>
                  <a:cubicBezTo>
                    <a:pt x="268" y="7"/>
                    <a:pt x="270" y="9"/>
                    <a:pt x="269" y="10"/>
                  </a:cubicBezTo>
                  <a:cubicBezTo>
                    <a:pt x="268" y="11"/>
                    <a:pt x="267" y="10"/>
                    <a:pt x="266" y="11"/>
                  </a:cubicBezTo>
                  <a:cubicBezTo>
                    <a:pt x="265" y="12"/>
                    <a:pt x="265" y="12"/>
                    <a:pt x="265" y="13"/>
                  </a:cubicBezTo>
                  <a:cubicBezTo>
                    <a:pt x="265" y="14"/>
                    <a:pt x="264" y="15"/>
                    <a:pt x="263" y="16"/>
                  </a:cubicBezTo>
                  <a:cubicBezTo>
                    <a:pt x="263" y="16"/>
                    <a:pt x="260" y="14"/>
                    <a:pt x="263" y="16"/>
                  </a:cubicBezTo>
                  <a:cubicBezTo>
                    <a:pt x="266" y="18"/>
                    <a:pt x="267" y="18"/>
                    <a:pt x="266" y="19"/>
                  </a:cubicBezTo>
                  <a:cubicBezTo>
                    <a:pt x="265" y="19"/>
                    <a:pt x="263" y="19"/>
                    <a:pt x="262" y="20"/>
                  </a:cubicBezTo>
                  <a:cubicBezTo>
                    <a:pt x="261" y="20"/>
                    <a:pt x="260" y="21"/>
                    <a:pt x="262" y="22"/>
                  </a:cubicBezTo>
                  <a:cubicBezTo>
                    <a:pt x="264" y="23"/>
                    <a:pt x="263" y="23"/>
                    <a:pt x="264" y="23"/>
                  </a:cubicBezTo>
                  <a:cubicBezTo>
                    <a:pt x="265" y="22"/>
                    <a:pt x="270" y="22"/>
                    <a:pt x="270" y="23"/>
                  </a:cubicBezTo>
                  <a:cubicBezTo>
                    <a:pt x="269" y="25"/>
                    <a:pt x="270" y="25"/>
                    <a:pt x="268" y="26"/>
                  </a:cubicBezTo>
                  <a:cubicBezTo>
                    <a:pt x="265" y="27"/>
                    <a:pt x="263" y="26"/>
                    <a:pt x="262" y="25"/>
                  </a:cubicBezTo>
                  <a:cubicBezTo>
                    <a:pt x="261" y="25"/>
                    <a:pt x="261" y="23"/>
                    <a:pt x="261" y="26"/>
                  </a:cubicBezTo>
                  <a:cubicBezTo>
                    <a:pt x="262" y="29"/>
                    <a:pt x="264" y="29"/>
                    <a:pt x="263" y="29"/>
                  </a:cubicBezTo>
                  <a:cubicBezTo>
                    <a:pt x="261" y="29"/>
                    <a:pt x="259" y="29"/>
                    <a:pt x="259" y="29"/>
                  </a:cubicBezTo>
                  <a:cubicBezTo>
                    <a:pt x="259" y="29"/>
                    <a:pt x="258" y="27"/>
                    <a:pt x="259" y="30"/>
                  </a:cubicBezTo>
                  <a:cubicBezTo>
                    <a:pt x="260" y="33"/>
                    <a:pt x="260" y="33"/>
                    <a:pt x="260" y="33"/>
                  </a:cubicBezTo>
                  <a:cubicBezTo>
                    <a:pt x="260" y="33"/>
                    <a:pt x="258" y="34"/>
                    <a:pt x="258" y="34"/>
                  </a:cubicBezTo>
                  <a:cubicBezTo>
                    <a:pt x="258" y="35"/>
                    <a:pt x="259" y="37"/>
                    <a:pt x="260" y="38"/>
                  </a:cubicBezTo>
                  <a:cubicBezTo>
                    <a:pt x="260" y="38"/>
                    <a:pt x="259" y="42"/>
                    <a:pt x="258" y="42"/>
                  </a:cubicBezTo>
                  <a:cubicBezTo>
                    <a:pt x="258" y="42"/>
                    <a:pt x="258" y="43"/>
                    <a:pt x="257" y="44"/>
                  </a:cubicBezTo>
                  <a:cubicBezTo>
                    <a:pt x="256" y="45"/>
                    <a:pt x="255" y="46"/>
                    <a:pt x="255" y="46"/>
                  </a:cubicBezTo>
                  <a:cubicBezTo>
                    <a:pt x="253" y="52"/>
                    <a:pt x="253" y="52"/>
                    <a:pt x="253" y="52"/>
                  </a:cubicBezTo>
                  <a:cubicBezTo>
                    <a:pt x="253" y="52"/>
                    <a:pt x="252" y="54"/>
                    <a:pt x="251" y="52"/>
                  </a:cubicBezTo>
                  <a:cubicBezTo>
                    <a:pt x="251" y="50"/>
                    <a:pt x="250" y="50"/>
                    <a:pt x="251" y="49"/>
                  </a:cubicBezTo>
                  <a:cubicBezTo>
                    <a:pt x="252" y="49"/>
                    <a:pt x="252" y="47"/>
                    <a:pt x="253" y="46"/>
                  </a:cubicBezTo>
                  <a:cubicBezTo>
                    <a:pt x="253" y="45"/>
                    <a:pt x="254" y="41"/>
                    <a:pt x="254" y="41"/>
                  </a:cubicBezTo>
                  <a:cubicBezTo>
                    <a:pt x="254" y="41"/>
                    <a:pt x="256" y="41"/>
                    <a:pt x="257" y="40"/>
                  </a:cubicBezTo>
                  <a:cubicBezTo>
                    <a:pt x="257" y="40"/>
                    <a:pt x="255" y="36"/>
                    <a:pt x="255" y="36"/>
                  </a:cubicBezTo>
                  <a:cubicBezTo>
                    <a:pt x="256" y="34"/>
                    <a:pt x="256" y="34"/>
                    <a:pt x="256" y="34"/>
                  </a:cubicBezTo>
                  <a:cubicBezTo>
                    <a:pt x="254" y="34"/>
                    <a:pt x="254" y="34"/>
                    <a:pt x="254" y="34"/>
                  </a:cubicBezTo>
                  <a:close/>
                  <a:moveTo>
                    <a:pt x="239" y="67"/>
                  </a:moveTo>
                  <a:cubicBezTo>
                    <a:pt x="239" y="67"/>
                    <a:pt x="239" y="67"/>
                    <a:pt x="239" y="67"/>
                  </a:cubicBezTo>
                  <a:cubicBezTo>
                    <a:pt x="239" y="67"/>
                    <a:pt x="242" y="63"/>
                    <a:pt x="243" y="64"/>
                  </a:cubicBezTo>
                  <a:cubicBezTo>
                    <a:pt x="243" y="64"/>
                    <a:pt x="243" y="65"/>
                    <a:pt x="243" y="66"/>
                  </a:cubicBezTo>
                  <a:cubicBezTo>
                    <a:pt x="243" y="66"/>
                    <a:pt x="244" y="68"/>
                    <a:pt x="243" y="68"/>
                  </a:cubicBezTo>
                  <a:cubicBezTo>
                    <a:pt x="242" y="68"/>
                    <a:pt x="241" y="68"/>
                    <a:pt x="240" y="68"/>
                  </a:cubicBezTo>
                  <a:cubicBezTo>
                    <a:pt x="240" y="68"/>
                    <a:pt x="239" y="67"/>
                    <a:pt x="239" y="67"/>
                  </a:cubicBezTo>
                  <a:close/>
                  <a:moveTo>
                    <a:pt x="196" y="98"/>
                  </a:moveTo>
                  <a:cubicBezTo>
                    <a:pt x="196" y="98"/>
                    <a:pt x="196" y="98"/>
                    <a:pt x="196" y="98"/>
                  </a:cubicBezTo>
                  <a:cubicBezTo>
                    <a:pt x="198" y="96"/>
                    <a:pt x="198" y="96"/>
                    <a:pt x="198" y="96"/>
                  </a:cubicBezTo>
                  <a:cubicBezTo>
                    <a:pt x="201" y="97"/>
                    <a:pt x="201" y="97"/>
                    <a:pt x="201" y="97"/>
                  </a:cubicBezTo>
                  <a:cubicBezTo>
                    <a:pt x="201" y="97"/>
                    <a:pt x="202" y="95"/>
                    <a:pt x="202" y="97"/>
                  </a:cubicBezTo>
                  <a:cubicBezTo>
                    <a:pt x="201" y="99"/>
                    <a:pt x="199" y="102"/>
                    <a:pt x="199" y="102"/>
                  </a:cubicBezTo>
                  <a:cubicBezTo>
                    <a:pt x="199" y="102"/>
                    <a:pt x="200" y="102"/>
                    <a:pt x="198" y="103"/>
                  </a:cubicBezTo>
                  <a:cubicBezTo>
                    <a:pt x="196" y="104"/>
                    <a:pt x="196" y="105"/>
                    <a:pt x="195" y="103"/>
                  </a:cubicBezTo>
                  <a:cubicBezTo>
                    <a:pt x="194" y="102"/>
                    <a:pt x="193" y="102"/>
                    <a:pt x="193" y="101"/>
                  </a:cubicBezTo>
                  <a:cubicBezTo>
                    <a:pt x="194" y="100"/>
                    <a:pt x="194" y="98"/>
                    <a:pt x="194" y="98"/>
                  </a:cubicBezTo>
                  <a:cubicBezTo>
                    <a:pt x="196" y="98"/>
                    <a:pt x="196" y="98"/>
                    <a:pt x="196" y="98"/>
                  </a:cubicBezTo>
                  <a:close/>
                  <a:moveTo>
                    <a:pt x="217" y="72"/>
                  </a:moveTo>
                  <a:cubicBezTo>
                    <a:pt x="217" y="72"/>
                    <a:pt x="217" y="72"/>
                    <a:pt x="217" y="72"/>
                  </a:cubicBezTo>
                  <a:cubicBezTo>
                    <a:pt x="217" y="72"/>
                    <a:pt x="218" y="70"/>
                    <a:pt x="219" y="70"/>
                  </a:cubicBezTo>
                  <a:cubicBezTo>
                    <a:pt x="220" y="71"/>
                    <a:pt x="221" y="71"/>
                    <a:pt x="221" y="72"/>
                  </a:cubicBezTo>
                  <a:cubicBezTo>
                    <a:pt x="220" y="73"/>
                    <a:pt x="219" y="74"/>
                    <a:pt x="218" y="74"/>
                  </a:cubicBezTo>
                  <a:cubicBezTo>
                    <a:pt x="217" y="74"/>
                    <a:pt x="217" y="72"/>
                    <a:pt x="217" y="72"/>
                  </a:cubicBezTo>
                  <a:close/>
                  <a:moveTo>
                    <a:pt x="213" y="77"/>
                  </a:moveTo>
                  <a:cubicBezTo>
                    <a:pt x="213" y="77"/>
                    <a:pt x="213" y="77"/>
                    <a:pt x="213" y="77"/>
                  </a:cubicBezTo>
                  <a:cubicBezTo>
                    <a:pt x="213" y="77"/>
                    <a:pt x="215" y="75"/>
                    <a:pt x="216" y="76"/>
                  </a:cubicBezTo>
                  <a:cubicBezTo>
                    <a:pt x="216" y="76"/>
                    <a:pt x="217" y="76"/>
                    <a:pt x="216" y="77"/>
                  </a:cubicBezTo>
                  <a:cubicBezTo>
                    <a:pt x="216" y="78"/>
                    <a:pt x="218" y="77"/>
                    <a:pt x="215" y="78"/>
                  </a:cubicBezTo>
                  <a:cubicBezTo>
                    <a:pt x="213" y="80"/>
                    <a:pt x="214" y="81"/>
                    <a:pt x="212" y="80"/>
                  </a:cubicBezTo>
                  <a:cubicBezTo>
                    <a:pt x="211" y="79"/>
                    <a:pt x="211" y="78"/>
                    <a:pt x="211" y="77"/>
                  </a:cubicBezTo>
                  <a:cubicBezTo>
                    <a:pt x="211" y="77"/>
                    <a:pt x="212" y="75"/>
                    <a:pt x="212" y="75"/>
                  </a:cubicBezTo>
                  <a:cubicBezTo>
                    <a:pt x="213" y="76"/>
                    <a:pt x="213" y="77"/>
                    <a:pt x="213" y="77"/>
                  </a:cubicBezTo>
                  <a:close/>
                  <a:moveTo>
                    <a:pt x="205" y="80"/>
                  </a:moveTo>
                  <a:cubicBezTo>
                    <a:pt x="205" y="80"/>
                    <a:pt x="205" y="80"/>
                    <a:pt x="205" y="80"/>
                  </a:cubicBezTo>
                  <a:cubicBezTo>
                    <a:pt x="205" y="80"/>
                    <a:pt x="207" y="81"/>
                    <a:pt x="207" y="81"/>
                  </a:cubicBezTo>
                  <a:cubicBezTo>
                    <a:pt x="208" y="82"/>
                    <a:pt x="208" y="81"/>
                    <a:pt x="209" y="80"/>
                  </a:cubicBezTo>
                  <a:cubicBezTo>
                    <a:pt x="211" y="80"/>
                    <a:pt x="209" y="80"/>
                    <a:pt x="210" y="79"/>
                  </a:cubicBezTo>
                  <a:cubicBezTo>
                    <a:pt x="211" y="77"/>
                    <a:pt x="210" y="78"/>
                    <a:pt x="210" y="77"/>
                  </a:cubicBezTo>
                  <a:cubicBezTo>
                    <a:pt x="209" y="77"/>
                    <a:pt x="209" y="77"/>
                    <a:pt x="208" y="77"/>
                  </a:cubicBezTo>
                  <a:cubicBezTo>
                    <a:pt x="206" y="77"/>
                    <a:pt x="205" y="80"/>
                    <a:pt x="205" y="80"/>
                  </a:cubicBezTo>
                  <a:close/>
                  <a:moveTo>
                    <a:pt x="209" y="86"/>
                  </a:moveTo>
                  <a:cubicBezTo>
                    <a:pt x="209" y="86"/>
                    <a:pt x="209" y="86"/>
                    <a:pt x="209" y="86"/>
                  </a:cubicBezTo>
                  <a:cubicBezTo>
                    <a:pt x="209" y="86"/>
                    <a:pt x="210" y="83"/>
                    <a:pt x="211" y="83"/>
                  </a:cubicBezTo>
                  <a:cubicBezTo>
                    <a:pt x="212" y="84"/>
                    <a:pt x="212" y="83"/>
                    <a:pt x="212" y="84"/>
                  </a:cubicBezTo>
                  <a:cubicBezTo>
                    <a:pt x="212" y="85"/>
                    <a:pt x="212" y="87"/>
                    <a:pt x="211" y="87"/>
                  </a:cubicBezTo>
                  <a:cubicBezTo>
                    <a:pt x="210" y="87"/>
                    <a:pt x="209" y="86"/>
                    <a:pt x="209" y="86"/>
                  </a:cubicBezTo>
                  <a:close/>
                  <a:moveTo>
                    <a:pt x="201" y="86"/>
                  </a:moveTo>
                  <a:cubicBezTo>
                    <a:pt x="201" y="86"/>
                    <a:pt x="201" y="86"/>
                    <a:pt x="201" y="86"/>
                  </a:cubicBezTo>
                  <a:cubicBezTo>
                    <a:pt x="202" y="84"/>
                    <a:pt x="202" y="84"/>
                    <a:pt x="202" y="84"/>
                  </a:cubicBezTo>
                  <a:cubicBezTo>
                    <a:pt x="204" y="85"/>
                    <a:pt x="204" y="85"/>
                    <a:pt x="204" y="85"/>
                  </a:cubicBezTo>
                  <a:cubicBezTo>
                    <a:pt x="204" y="85"/>
                    <a:pt x="205" y="86"/>
                    <a:pt x="204" y="86"/>
                  </a:cubicBezTo>
                  <a:cubicBezTo>
                    <a:pt x="204" y="87"/>
                    <a:pt x="203" y="87"/>
                    <a:pt x="203" y="88"/>
                  </a:cubicBezTo>
                  <a:cubicBezTo>
                    <a:pt x="202" y="88"/>
                    <a:pt x="201" y="87"/>
                    <a:pt x="201" y="87"/>
                  </a:cubicBezTo>
                  <a:cubicBezTo>
                    <a:pt x="201" y="86"/>
                    <a:pt x="201" y="86"/>
                    <a:pt x="201" y="86"/>
                  </a:cubicBezTo>
                  <a:close/>
                  <a:moveTo>
                    <a:pt x="201" y="73"/>
                  </a:moveTo>
                  <a:cubicBezTo>
                    <a:pt x="201" y="73"/>
                    <a:pt x="201" y="73"/>
                    <a:pt x="201" y="73"/>
                  </a:cubicBezTo>
                  <a:cubicBezTo>
                    <a:pt x="201" y="73"/>
                    <a:pt x="203" y="70"/>
                    <a:pt x="203" y="70"/>
                  </a:cubicBezTo>
                  <a:cubicBezTo>
                    <a:pt x="204" y="70"/>
                    <a:pt x="205" y="69"/>
                    <a:pt x="205" y="71"/>
                  </a:cubicBezTo>
                  <a:cubicBezTo>
                    <a:pt x="205" y="73"/>
                    <a:pt x="207" y="75"/>
                    <a:pt x="204" y="75"/>
                  </a:cubicBezTo>
                  <a:cubicBezTo>
                    <a:pt x="202" y="75"/>
                    <a:pt x="201" y="76"/>
                    <a:pt x="201" y="75"/>
                  </a:cubicBezTo>
                  <a:cubicBezTo>
                    <a:pt x="200" y="74"/>
                    <a:pt x="201" y="73"/>
                    <a:pt x="201" y="73"/>
                  </a:cubicBezTo>
                  <a:close/>
                  <a:moveTo>
                    <a:pt x="197" y="79"/>
                  </a:moveTo>
                  <a:cubicBezTo>
                    <a:pt x="197" y="79"/>
                    <a:pt x="197" y="79"/>
                    <a:pt x="197" y="79"/>
                  </a:cubicBezTo>
                  <a:cubicBezTo>
                    <a:pt x="197" y="79"/>
                    <a:pt x="199" y="77"/>
                    <a:pt x="200" y="77"/>
                  </a:cubicBezTo>
                  <a:cubicBezTo>
                    <a:pt x="201" y="78"/>
                    <a:pt x="202" y="78"/>
                    <a:pt x="202" y="79"/>
                  </a:cubicBezTo>
                  <a:cubicBezTo>
                    <a:pt x="202" y="80"/>
                    <a:pt x="202" y="80"/>
                    <a:pt x="201" y="81"/>
                  </a:cubicBezTo>
                  <a:cubicBezTo>
                    <a:pt x="201" y="82"/>
                    <a:pt x="200" y="82"/>
                    <a:pt x="199" y="82"/>
                  </a:cubicBezTo>
                  <a:cubicBezTo>
                    <a:pt x="199" y="82"/>
                    <a:pt x="197" y="79"/>
                    <a:pt x="197" y="79"/>
                  </a:cubicBezTo>
                  <a:close/>
                  <a:moveTo>
                    <a:pt x="200" y="91"/>
                  </a:moveTo>
                  <a:cubicBezTo>
                    <a:pt x="200" y="91"/>
                    <a:pt x="200" y="91"/>
                    <a:pt x="200" y="91"/>
                  </a:cubicBezTo>
                  <a:cubicBezTo>
                    <a:pt x="200" y="91"/>
                    <a:pt x="199" y="94"/>
                    <a:pt x="199" y="95"/>
                  </a:cubicBezTo>
                  <a:cubicBezTo>
                    <a:pt x="199" y="96"/>
                    <a:pt x="202" y="96"/>
                    <a:pt x="203" y="95"/>
                  </a:cubicBezTo>
                  <a:cubicBezTo>
                    <a:pt x="203" y="95"/>
                    <a:pt x="204" y="93"/>
                    <a:pt x="204" y="93"/>
                  </a:cubicBezTo>
                  <a:cubicBezTo>
                    <a:pt x="204" y="93"/>
                    <a:pt x="203" y="91"/>
                    <a:pt x="202" y="90"/>
                  </a:cubicBezTo>
                  <a:cubicBezTo>
                    <a:pt x="201" y="89"/>
                    <a:pt x="200" y="91"/>
                    <a:pt x="200" y="91"/>
                  </a:cubicBezTo>
                  <a:close/>
                  <a:moveTo>
                    <a:pt x="191" y="88"/>
                  </a:moveTo>
                  <a:cubicBezTo>
                    <a:pt x="191" y="88"/>
                    <a:pt x="191" y="88"/>
                    <a:pt x="191" y="88"/>
                  </a:cubicBezTo>
                  <a:cubicBezTo>
                    <a:pt x="191" y="91"/>
                    <a:pt x="191" y="91"/>
                    <a:pt x="191" y="91"/>
                  </a:cubicBezTo>
                  <a:cubicBezTo>
                    <a:pt x="191" y="91"/>
                    <a:pt x="193" y="93"/>
                    <a:pt x="194" y="93"/>
                  </a:cubicBezTo>
                  <a:cubicBezTo>
                    <a:pt x="195" y="94"/>
                    <a:pt x="195" y="93"/>
                    <a:pt x="197" y="94"/>
                  </a:cubicBezTo>
                  <a:cubicBezTo>
                    <a:pt x="198" y="94"/>
                    <a:pt x="198" y="93"/>
                    <a:pt x="198" y="93"/>
                  </a:cubicBezTo>
                  <a:cubicBezTo>
                    <a:pt x="199" y="93"/>
                    <a:pt x="199" y="93"/>
                    <a:pt x="199" y="92"/>
                  </a:cubicBezTo>
                  <a:cubicBezTo>
                    <a:pt x="199" y="92"/>
                    <a:pt x="197" y="91"/>
                    <a:pt x="196" y="90"/>
                  </a:cubicBezTo>
                  <a:cubicBezTo>
                    <a:pt x="196" y="89"/>
                    <a:pt x="196" y="89"/>
                    <a:pt x="196" y="88"/>
                  </a:cubicBezTo>
                  <a:cubicBezTo>
                    <a:pt x="196" y="88"/>
                    <a:pt x="197" y="87"/>
                    <a:pt x="198" y="87"/>
                  </a:cubicBezTo>
                  <a:cubicBezTo>
                    <a:pt x="198" y="86"/>
                    <a:pt x="198" y="84"/>
                    <a:pt x="198" y="84"/>
                  </a:cubicBezTo>
                  <a:cubicBezTo>
                    <a:pt x="198" y="84"/>
                    <a:pt x="196" y="84"/>
                    <a:pt x="196" y="83"/>
                  </a:cubicBezTo>
                  <a:cubicBezTo>
                    <a:pt x="196" y="83"/>
                    <a:pt x="195" y="82"/>
                    <a:pt x="194" y="81"/>
                  </a:cubicBezTo>
                  <a:cubicBezTo>
                    <a:pt x="194" y="80"/>
                    <a:pt x="192" y="80"/>
                    <a:pt x="191" y="80"/>
                  </a:cubicBezTo>
                  <a:cubicBezTo>
                    <a:pt x="191" y="80"/>
                    <a:pt x="190" y="83"/>
                    <a:pt x="189" y="84"/>
                  </a:cubicBezTo>
                  <a:cubicBezTo>
                    <a:pt x="189" y="84"/>
                    <a:pt x="188" y="86"/>
                    <a:pt x="188" y="86"/>
                  </a:cubicBezTo>
                  <a:cubicBezTo>
                    <a:pt x="188" y="87"/>
                    <a:pt x="188" y="88"/>
                    <a:pt x="189" y="89"/>
                  </a:cubicBezTo>
                  <a:cubicBezTo>
                    <a:pt x="190" y="89"/>
                    <a:pt x="191" y="88"/>
                    <a:pt x="191" y="88"/>
                  </a:cubicBezTo>
                  <a:close/>
                  <a:moveTo>
                    <a:pt x="188" y="96"/>
                  </a:moveTo>
                  <a:cubicBezTo>
                    <a:pt x="188" y="96"/>
                    <a:pt x="188" y="96"/>
                    <a:pt x="188" y="96"/>
                  </a:cubicBezTo>
                  <a:cubicBezTo>
                    <a:pt x="187" y="96"/>
                    <a:pt x="185" y="94"/>
                    <a:pt x="185" y="94"/>
                  </a:cubicBezTo>
                  <a:cubicBezTo>
                    <a:pt x="185" y="94"/>
                    <a:pt x="187" y="93"/>
                    <a:pt x="187" y="92"/>
                  </a:cubicBezTo>
                  <a:cubicBezTo>
                    <a:pt x="188" y="92"/>
                    <a:pt x="187" y="91"/>
                    <a:pt x="189" y="91"/>
                  </a:cubicBezTo>
                  <a:cubicBezTo>
                    <a:pt x="191" y="92"/>
                    <a:pt x="191" y="93"/>
                    <a:pt x="191" y="93"/>
                  </a:cubicBezTo>
                  <a:cubicBezTo>
                    <a:pt x="191" y="93"/>
                    <a:pt x="192" y="95"/>
                    <a:pt x="192" y="96"/>
                  </a:cubicBezTo>
                  <a:cubicBezTo>
                    <a:pt x="192" y="96"/>
                    <a:pt x="192" y="97"/>
                    <a:pt x="192" y="97"/>
                  </a:cubicBezTo>
                  <a:cubicBezTo>
                    <a:pt x="192" y="98"/>
                    <a:pt x="194" y="99"/>
                    <a:pt x="191" y="99"/>
                  </a:cubicBezTo>
                  <a:cubicBezTo>
                    <a:pt x="189" y="99"/>
                    <a:pt x="189" y="99"/>
                    <a:pt x="189" y="99"/>
                  </a:cubicBezTo>
                  <a:lnTo>
                    <a:pt x="188" y="96"/>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47" name="Freeform 139">
              <a:extLst>
                <a:ext uri="{FF2B5EF4-FFF2-40B4-BE49-F238E27FC236}">
                  <a16:creationId xmlns:a16="http://schemas.microsoft.com/office/drawing/2014/main" id="{9A8AEC99-F44B-B64D-8E60-D5F5FFF47639}"/>
                </a:ext>
              </a:extLst>
            </p:cNvPr>
            <p:cNvSpPr>
              <a:spLocks noEditPoints="1"/>
            </p:cNvSpPr>
            <p:nvPr/>
          </p:nvSpPr>
          <p:spPr bwMode="auto">
            <a:xfrm>
              <a:off x="3278972" y="3425811"/>
              <a:ext cx="1218169" cy="970596"/>
            </a:xfrm>
            <a:custGeom>
              <a:avLst/>
              <a:gdLst>
                <a:gd name="T0" fmla="*/ 432 w 534"/>
                <a:gd name="T1" fmla="*/ 208 h 439"/>
                <a:gd name="T2" fmla="*/ 350 w 534"/>
                <a:gd name="T3" fmla="*/ 268 h 439"/>
                <a:gd name="T4" fmla="*/ 305 w 534"/>
                <a:gd name="T5" fmla="*/ 368 h 439"/>
                <a:gd name="T6" fmla="*/ 243 w 534"/>
                <a:gd name="T7" fmla="*/ 412 h 439"/>
                <a:gd name="T8" fmla="*/ 174 w 534"/>
                <a:gd name="T9" fmla="*/ 422 h 439"/>
                <a:gd name="T10" fmla="*/ 78 w 534"/>
                <a:gd name="T11" fmla="*/ 433 h 439"/>
                <a:gd name="T12" fmla="*/ 40 w 534"/>
                <a:gd name="T13" fmla="*/ 384 h 439"/>
                <a:gd name="T14" fmla="*/ 1 w 534"/>
                <a:gd name="T15" fmla="*/ 348 h 439"/>
                <a:gd name="T16" fmla="*/ 2 w 534"/>
                <a:gd name="T17" fmla="*/ 334 h 439"/>
                <a:gd name="T18" fmla="*/ 15 w 534"/>
                <a:gd name="T19" fmla="*/ 321 h 439"/>
                <a:gd name="T20" fmla="*/ 26 w 534"/>
                <a:gd name="T21" fmla="*/ 316 h 439"/>
                <a:gd name="T22" fmla="*/ 31 w 534"/>
                <a:gd name="T23" fmla="*/ 307 h 439"/>
                <a:gd name="T24" fmla="*/ 23 w 534"/>
                <a:gd name="T25" fmla="*/ 297 h 439"/>
                <a:gd name="T26" fmla="*/ 21 w 534"/>
                <a:gd name="T27" fmla="*/ 287 h 439"/>
                <a:gd name="T28" fmla="*/ 28 w 534"/>
                <a:gd name="T29" fmla="*/ 275 h 439"/>
                <a:gd name="T30" fmla="*/ 38 w 534"/>
                <a:gd name="T31" fmla="*/ 268 h 439"/>
                <a:gd name="T32" fmla="*/ 40 w 534"/>
                <a:gd name="T33" fmla="*/ 257 h 439"/>
                <a:gd name="T34" fmla="*/ 34 w 534"/>
                <a:gd name="T35" fmla="*/ 251 h 439"/>
                <a:gd name="T36" fmla="*/ 32 w 534"/>
                <a:gd name="T37" fmla="*/ 240 h 439"/>
                <a:gd name="T38" fmla="*/ 29 w 534"/>
                <a:gd name="T39" fmla="*/ 230 h 439"/>
                <a:gd name="T40" fmla="*/ 33 w 534"/>
                <a:gd name="T41" fmla="*/ 225 h 439"/>
                <a:gd name="T42" fmla="*/ 44 w 534"/>
                <a:gd name="T43" fmla="*/ 227 h 439"/>
                <a:gd name="T44" fmla="*/ 51 w 534"/>
                <a:gd name="T45" fmla="*/ 223 h 439"/>
                <a:gd name="T46" fmla="*/ 58 w 534"/>
                <a:gd name="T47" fmla="*/ 213 h 439"/>
                <a:gd name="T48" fmla="*/ 55 w 534"/>
                <a:gd name="T49" fmla="*/ 200 h 439"/>
                <a:gd name="T50" fmla="*/ 65 w 534"/>
                <a:gd name="T51" fmla="*/ 195 h 439"/>
                <a:gd name="T52" fmla="*/ 68 w 534"/>
                <a:gd name="T53" fmla="*/ 182 h 439"/>
                <a:gd name="T54" fmla="*/ 70 w 534"/>
                <a:gd name="T55" fmla="*/ 169 h 439"/>
                <a:gd name="T56" fmla="*/ 70 w 534"/>
                <a:gd name="T57" fmla="*/ 157 h 439"/>
                <a:gd name="T58" fmla="*/ 82 w 534"/>
                <a:gd name="T59" fmla="*/ 149 h 439"/>
                <a:gd name="T60" fmla="*/ 97 w 534"/>
                <a:gd name="T61" fmla="*/ 142 h 439"/>
                <a:gd name="T62" fmla="*/ 105 w 534"/>
                <a:gd name="T63" fmla="*/ 130 h 439"/>
                <a:gd name="T64" fmla="*/ 94 w 534"/>
                <a:gd name="T65" fmla="*/ 122 h 439"/>
                <a:gd name="T66" fmla="*/ 96 w 534"/>
                <a:gd name="T67" fmla="*/ 112 h 439"/>
                <a:gd name="T68" fmla="*/ 87 w 534"/>
                <a:gd name="T69" fmla="*/ 106 h 439"/>
                <a:gd name="T70" fmla="*/ 75 w 534"/>
                <a:gd name="T71" fmla="*/ 103 h 439"/>
                <a:gd name="T72" fmla="*/ 63 w 534"/>
                <a:gd name="T73" fmla="*/ 108 h 439"/>
                <a:gd name="T74" fmla="*/ 54 w 534"/>
                <a:gd name="T75" fmla="*/ 108 h 439"/>
                <a:gd name="T76" fmla="*/ 44 w 534"/>
                <a:gd name="T77" fmla="*/ 102 h 439"/>
                <a:gd name="T78" fmla="*/ 34 w 534"/>
                <a:gd name="T79" fmla="*/ 102 h 439"/>
                <a:gd name="T80" fmla="*/ 33 w 534"/>
                <a:gd name="T81" fmla="*/ 93 h 439"/>
                <a:gd name="T82" fmla="*/ 29 w 534"/>
                <a:gd name="T83" fmla="*/ 84 h 439"/>
                <a:gd name="T84" fmla="*/ 13 w 534"/>
                <a:gd name="T85" fmla="*/ 86 h 439"/>
                <a:gd name="T86" fmla="*/ 6 w 534"/>
                <a:gd name="T87" fmla="*/ 77 h 439"/>
                <a:gd name="T88" fmla="*/ 6 w 534"/>
                <a:gd name="T89" fmla="*/ 41 h 439"/>
                <a:gd name="T90" fmla="*/ 35 w 534"/>
                <a:gd name="T91" fmla="*/ 17 h 439"/>
                <a:gd name="T92" fmla="*/ 130 w 534"/>
                <a:gd name="T93" fmla="*/ 26 h 439"/>
                <a:gd name="T94" fmla="*/ 280 w 534"/>
                <a:gd name="T95" fmla="*/ 72 h 439"/>
                <a:gd name="T96" fmla="*/ 366 w 534"/>
                <a:gd name="T97" fmla="*/ 119 h 439"/>
                <a:gd name="T98" fmla="*/ 424 w 534"/>
                <a:gd name="T99" fmla="*/ 134 h 439"/>
                <a:gd name="T100" fmla="*/ 424 w 534"/>
                <a:gd name="T101" fmla="*/ 138 h 439"/>
                <a:gd name="T102" fmla="*/ 426 w 534"/>
                <a:gd name="T103" fmla="*/ 141 h 439"/>
                <a:gd name="T104" fmla="*/ 456 w 534"/>
                <a:gd name="T105" fmla="*/ 145 h 439"/>
                <a:gd name="T106" fmla="*/ 521 w 534"/>
                <a:gd name="T107" fmla="*/ 289 h 439"/>
                <a:gd name="T108" fmla="*/ 460 w 534"/>
                <a:gd name="T109" fmla="*/ 299 h 439"/>
                <a:gd name="T110" fmla="*/ 478 w 534"/>
                <a:gd name="T111" fmla="*/ 282 h 439"/>
                <a:gd name="T112" fmla="*/ 411 w 534"/>
                <a:gd name="T113" fmla="*/ 3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4" h="439">
                  <a:moveTo>
                    <a:pt x="496" y="159"/>
                  </a:moveTo>
                  <a:cubicBezTo>
                    <a:pt x="493" y="161"/>
                    <a:pt x="492" y="156"/>
                    <a:pt x="490" y="159"/>
                  </a:cubicBezTo>
                  <a:cubicBezTo>
                    <a:pt x="487" y="163"/>
                    <a:pt x="495" y="172"/>
                    <a:pt x="492" y="177"/>
                  </a:cubicBezTo>
                  <a:cubicBezTo>
                    <a:pt x="488" y="182"/>
                    <a:pt x="480" y="189"/>
                    <a:pt x="469" y="191"/>
                  </a:cubicBezTo>
                  <a:cubicBezTo>
                    <a:pt x="464" y="192"/>
                    <a:pt x="460" y="197"/>
                    <a:pt x="456" y="196"/>
                  </a:cubicBezTo>
                  <a:cubicBezTo>
                    <a:pt x="453" y="196"/>
                    <a:pt x="446" y="203"/>
                    <a:pt x="445" y="205"/>
                  </a:cubicBezTo>
                  <a:cubicBezTo>
                    <a:pt x="443" y="208"/>
                    <a:pt x="437" y="205"/>
                    <a:pt x="432" y="208"/>
                  </a:cubicBezTo>
                  <a:cubicBezTo>
                    <a:pt x="425" y="211"/>
                    <a:pt x="429" y="207"/>
                    <a:pt x="404" y="214"/>
                  </a:cubicBezTo>
                  <a:cubicBezTo>
                    <a:pt x="399" y="215"/>
                    <a:pt x="395" y="217"/>
                    <a:pt x="391" y="218"/>
                  </a:cubicBezTo>
                  <a:cubicBezTo>
                    <a:pt x="387" y="220"/>
                    <a:pt x="383" y="219"/>
                    <a:pt x="383" y="227"/>
                  </a:cubicBezTo>
                  <a:cubicBezTo>
                    <a:pt x="384" y="231"/>
                    <a:pt x="389" y="228"/>
                    <a:pt x="388" y="232"/>
                  </a:cubicBezTo>
                  <a:cubicBezTo>
                    <a:pt x="388" y="235"/>
                    <a:pt x="381" y="234"/>
                    <a:pt x="374" y="238"/>
                  </a:cubicBezTo>
                  <a:cubicBezTo>
                    <a:pt x="371" y="240"/>
                    <a:pt x="369" y="247"/>
                    <a:pt x="367" y="249"/>
                  </a:cubicBezTo>
                  <a:cubicBezTo>
                    <a:pt x="357" y="255"/>
                    <a:pt x="350" y="268"/>
                    <a:pt x="350" y="268"/>
                  </a:cubicBezTo>
                  <a:cubicBezTo>
                    <a:pt x="345" y="273"/>
                    <a:pt x="339" y="277"/>
                    <a:pt x="336" y="283"/>
                  </a:cubicBezTo>
                  <a:cubicBezTo>
                    <a:pt x="329" y="296"/>
                    <a:pt x="327" y="289"/>
                    <a:pt x="331" y="305"/>
                  </a:cubicBezTo>
                  <a:cubicBezTo>
                    <a:pt x="332" y="307"/>
                    <a:pt x="332" y="314"/>
                    <a:pt x="335" y="319"/>
                  </a:cubicBezTo>
                  <a:cubicBezTo>
                    <a:pt x="340" y="326"/>
                    <a:pt x="351" y="333"/>
                    <a:pt x="348" y="335"/>
                  </a:cubicBezTo>
                  <a:cubicBezTo>
                    <a:pt x="346" y="336"/>
                    <a:pt x="334" y="344"/>
                    <a:pt x="330" y="344"/>
                  </a:cubicBezTo>
                  <a:cubicBezTo>
                    <a:pt x="324" y="345"/>
                    <a:pt x="321" y="349"/>
                    <a:pt x="313" y="358"/>
                  </a:cubicBezTo>
                  <a:cubicBezTo>
                    <a:pt x="309" y="361"/>
                    <a:pt x="308" y="364"/>
                    <a:pt x="305" y="368"/>
                  </a:cubicBezTo>
                  <a:cubicBezTo>
                    <a:pt x="300" y="374"/>
                    <a:pt x="302" y="373"/>
                    <a:pt x="298" y="380"/>
                  </a:cubicBezTo>
                  <a:cubicBezTo>
                    <a:pt x="297" y="382"/>
                    <a:pt x="298" y="389"/>
                    <a:pt x="298" y="392"/>
                  </a:cubicBezTo>
                  <a:cubicBezTo>
                    <a:pt x="288" y="393"/>
                    <a:pt x="288" y="393"/>
                    <a:pt x="288" y="393"/>
                  </a:cubicBezTo>
                  <a:cubicBezTo>
                    <a:pt x="271" y="388"/>
                    <a:pt x="271" y="388"/>
                    <a:pt x="271" y="388"/>
                  </a:cubicBezTo>
                  <a:cubicBezTo>
                    <a:pt x="261" y="397"/>
                    <a:pt x="261" y="397"/>
                    <a:pt x="261" y="397"/>
                  </a:cubicBezTo>
                  <a:cubicBezTo>
                    <a:pt x="257" y="400"/>
                    <a:pt x="251" y="398"/>
                    <a:pt x="247" y="401"/>
                  </a:cubicBezTo>
                  <a:cubicBezTo>
                    <a:pt x="247" y="401"/>
                    <a:pt x="244" y="410"/>
                    <a:pt x="243" y="412"/>
                  </a:cubicBezTo>
                  <a:cubicBezTo>
                    <a:pt x="243" y="415"/>
                    <a:pt x="236" y="423"/>
                    <a:pt x="236" y="423"/>
                  </a:cubicBezTo>
                  <a:cubicBezTo>
                    <a:pt x="235" y="424"/>
                    <a:pt x="230" y="429"/>
                    <a:pt x="228" y="430"/>
                  </a:cubicBezTo>
                  <a:cubicBezTo>
                    <a:pt x="225" y="431"/>
                    <a:pt x="223" y="423"/>
                    <a:pt x="221" y="423"/>
                  </a:cubicBezTo>
                  <a:cubicBezTo>
                    <a:pt x="217" y="423"/>
                    <a:pt x="217" y="422"/>
                    <a:pt x="213" y="421"/>
                  </a:cubicBezTo>
                  <a:cubicBezTo>
                    <a:pt x="208" y="421"/>
                    <a:pt x="207" y="428"/>
                    <a:pt x="202" y="428"/>
                  </a:cubicBezTo>
                  <a:cubicBezTo>
                    <a:pt x="194" y="427"/>
                    <a:pt x="180" y="419"/>
                    <a:pt x="180" y="419"/>
                  </a:cubicBezTo>
                  <a:cubicBezTo>
                    <a:pt x="177" y="418"/>
                    <a:pt x="177" y="422"/>
                    <a:pt x="174" y="422"/>
                  </a:cubicBezTo>
                  <a:cubicBezTo>
                    <a:pt x="168" y="421"/>
                    <a:pt x="160" y="417"/>
                    <a:pt x="152" y="415"/>
                  </a:cubicBezTo>
                  <a:cubicBezTo>
                    <a:pt x="146" y="414"/>
                    <a:pt x="134" y="412"/>
                    <a:pt x="134" y="412"/>
                  </a:cubicBezTo>
                  <a:cubicBezTo>
                    <a:pt x="131" y="414"/>
                    <a:pt x="128" y="414"/>
                    <a:pt x="125" y="415"/>
                  </a:cubicBezTo>
                  <a:cubicBezTo>
                    <a:pt x="121" y="417"/>
                    <a:pt x="117" y="420"/>
                    <a:pt x="114" y="421"/>
                  </a:cubicBezTo>
                  <a:cubicBezTo>
                    <a:pt x="111" y="422"/>
                    <a:pt x="105" y="417"/>
                    <a:pt x="96" y="422"/>
                  </a:cubicBezTo>
                  <a:cubicBezTo>
                    <a:pt x="93" y="423"/>
                    <a:pt x="89" y="422"/>
                    <a:pt x="87" y="424"/>
                  </a:cubicBezTo>
                  <a:cubicBezTo>
                    <a:pt x="84" y="427"/>
                    <a:pt x="83" y="431"/>
                    <a:pt x="78" y="433"/>
                  </a:cubicBezTo>
                  <a:cubicBezTo>
                    <a:pt x="75" y="434"/>
                    <a:pt x="71" y="438"/>
                    <a:pt x="69" y="439"/>
                  </a:cubicBezTo>
                  <a:cubicBezTo>
                    <a:pt x="64" y="436"/>
                    <a:pt x="57" y="436"/>
                    <a:pt x="55" y="428"/>
                  </a:cubicBezTo>
                  <a:cubicBezTo>
                    <a:pt x="54" y="425"/>
                    <a:pt x="51" y="428"/>
                    <a:pt x="49" y="425"/>
                  </a:cubicBezTo>
                  <a:cubicBezTo>
                    <a:pt x="45" y="421"/>
                    <a:pt x="42" y="412"/>
                    <a:pt x="42" y="408"/>
                  </a:cubicBezTo>
                  <a:cubicBezTo>
                    <a:pt x="42" y="408"/>
                    <a:pt x="45" y="404"/>
                    <a:pt x="42" y="400"/>
                  </a:cubicBezTo>
                  <a:cubicBezTo>
                    <a:pt x="40" y="396"/>
                    <a:pt x="37" y="395"/>
                    <a:pt x="38" y="391"/>
                  </a:cubicBezTo>
                  <a:cubicBezTo>
                    <a:pt x="41" y="391"/>
                    <a:pt x="40" y="384"/>
                    <a:pt x="40" y="384"/>
                  </a:cubicBezTo>
                  <a:cubicBezTo>
                    <a:pt x="40" y="382"/>
                    <a:pt x="33" y="370"/>
                    <a:pt x="31" y="368"/>
                  </a:cubicBezTo>
                  <a:cubicBezTo>
                    <a:pt x="26" y="365"/>
                    <a:pt x="20" y="361"/>
                    <a:pt x="14" y="360"/>
                  </a:cubicBezTo>
                  <a:cubicBezTo>
                    <a:pt x="0" y="358"/>
                    <a:pt x="0" y="358"/>
                    <a:pt x="0" y="358"/>
                  </a:cubicBezTo>
                  <a:cubicBezTo>
                    <a:pt x="0" y="354"/>
                    <a:pt x="0" y="354"/>
                    <a:pt x="0" y="354"/>
                  </a:cubicBezTo>
                  <a:cubicBezTo>
                    <a:pt x="0" y="352"/>
                    <a:pt x="0" y="352"/>
                    <a:pt x="0" y="352"/>
                  </a:cubicBezTo>
                  <a:cubicBezTo>
                    <a:pt x="0" y="351"/>
                    <a:pt x="0" y="351"/>
                    <a:pt x="0" y="351"/>
                  </a:cubicBezTo>
                  <a:cubicBezTo>
                    <a:pt x="1" y="348"/>
                    <a:pt x="1" y="348"/>
                    <a:pt x="1" y="348"/>
                  </a:cubicBezTo>
                  <a:cubicBezTo>
                    <a:pt x="2" y="346"/>
                    <a:pt x="2" y="346"/>
                    <a:pt x="2" y="346"/>
                  </a:cubicBezTo>
                  <a:cubicBezTo>
                    <a:pt x="1" y="344"/>
                    <a:pt x="1" y="344"/>
                    <a:pt x="1" y="344"/>
                  </a:cubicBezTo>
                  <a:cubicBezTo>
                    <a:pt x="1" y="342"/>
                    <a:pt x="1" y="342"/>
                    <a:pt x="1" y="342"/>
                  </a:cubicBezTo>
                  <a:cubicBezTo>
                    <a:pt x="1" y="339"/>
                    <a:pt x="1" y="339"/>
                    <a:pt x="1" y="339"/>
                  </a:cubicBezTo>
                  <a:cubicBezTo>
                    <a:pt x="1" y="339"/>
                    <a:pt x="0" y="337"/>
                    <a:pt x="0" y="337"/>
                  </a:cubicBezTo>
                  <a:cubicBezTo>
                    <a:pt x="0" y="337"/>
                    <a:pt x="0" y="335"/>
                    <a:pt x="0" y="335"/>
                  </a:cubicBezTo>
                  <a:cubicBezTo>
                    <a:pt x="0" y="335"/>
                    <a:pt x="2" y="334"/>
                    <a:pt x="2" y="334"/>
                  </a:cubicBezTo>
                  <a:cubicBezTo>
                    <a:pt x="2" y="333"/>
                    <a:pt x="4" y="332"/>
                    <a:pt x="4" y="332"/>
                  </a:cubicBezTo>
                  <a:cubicBezTo>
                    <a:pt x="4" y="332"/>
                    <a:pt x="5" y="329"/>
                    <a:pt x="5" y="328"/>
                  </a:cubicBezTo>
                  <a:cubicBezTo>
                    <a:pt x="5" y="328"/>
                    <a:pt x="6" y="327"/>
                    <a:pt x="6" y="327"/>
                  </a:cubicBezTo>
                  <a:cubicBezTo>
                    <a:pt x="9" y="326"/>
                    <a:pt x="9" y="326"/>
                    <a:pt x="9" y="326"/>
                  </a:cubicBezTo>
                  <a:cubicBezTo>
                    <a:pt x="11" y="324"/>
                    <a:pt x="11" y="324"/>
                    <a:pt x="11" y="324"/>
                  </a:cubicBezTo>
                  <a:cubicBezTo>
                    <a:pt x="13" y="323"/>
                    <a:pt x="13" y="323"/>
                    <a:pt x="13" y="323"/>
                  </a:cubicBezTo>
                  <a:cubicBezTo>
                    <a:pt x="15" y="321"/>
                    <a:pt x="15" y="321"/>
                    <a:pt x="15" y="321"/>
                  </a:cubicBezTo>
                  <a:cubicBezTo>
                    <a:pt x="16" y="317"/>
                    <a:pt x="16" y="317"/>
                    <a:pt x="16" y="317"/>
                  </a:cubicBezTo>
                  <a:cubicBezTo>
                    <a:pt x="17" y="316"/>
                    <a:pt x="17" y="316"/>
                    <a:pt x="17" y="316"/>
                  </a:cubicBezTo>
                  <a:cubicBezTo>
                    <a:pt x="17" y="316"/>
                    <a:pt x="20" y="316"/>
                    <a:pt x="20" y="316"/>
                  </a:cubicBezTo>
                  <a:cubicBezTo>
                    <a:pt x="20" y="316"/>
                    <a:pt x="22" y="316"/>
                    <a:pt x="22" y="316"/>
                  </a:cubicBezTo>
                  <a:cubicBezTo>
                    <a:pt x="22" y="315"/>
                    <a:pt x="22" y="315"/>
                    <a:pt x="22" y="315"/>
                  </a:cubicBezTo>
                  <a:cubicBezTo>
                    <a:pt x="24" y="314"/>
                    <a:pt x="24" y="314"/>
                    <a:pt x="24" y="314"/>
                  </a:cubicBezTo>
                  <a:cubicBezTo>
                    <a:pt x="26" y="316"/>
                    <a:pt x="26" y="316"/>
                    <a:pt x="26" y="316"/>
                  </a:cubicBezTo>
                  <a:cubicBezTo>
                    <a:pt x="26" y="316"/>
                    <a:pt x="27" y="316"/>
                    <a:pt x="28" y="316"/>
                  </a:cubicBezTo>
                  <a:cubicBezTo>
                    <a:pt x="28" y="316"/>
                    <a:pt x="29" y="316"/>
                    <a:pt x="29" y="316"/>
                  </a:cubicBezTo>
                  <a:cubicBezTo>
                    <a:pt x="29" y="313"/>
                    <a:pt x="29" y="313"/>
                    <a:pt x="29" y="313"/>
                  </a:cubicBezTo>
                  <a:cubicBezTo>
                    <a:pt x="33" y="309"/>
                    <a:pt x="33" y="309"/>
                    <a:pt x="33" y="309"/>
                  </a:cubicBezTo>
                  <a:cubicBezTo>
                    <a:pt x="33" y="309"/>
                    <a:pt x="33" y="308"/>
                    <a:pt x="33" y="308"/>
                  </a:cubicBezTo>
                  <a:cubicBezTo>
                    <a:pt x="33" y="308"/>
                    <a:pt x="33" y="307"/>
                    <a:pt x="33" y="307"/>
                  </a:cubicBezTo>
                  <a:cubicBezTo>
                    <a:pt x="32" y="306"/>
                    <a:pt x="31" y="307"/>
                    <a:pt x="31" y="307"/>
                  </a:cubicBezTo>
                  <a:cubicBezTo>
                    <a:pt x="31" y="307"/>
                    <a:pt x="29" y="307"/>
                    <a:pt x="29" y="307"/>
                  </a:cubicBezTo>
                  <a:cubicBezTo>
                    <a:pt x="29" y="307"/>
                    <a:pt x="27" y="307"/>
                    <a:pt x="26" y="307"/>
                  </a:cubicBezTo>
                  <a:cubicBezTo>
                    <a:pt x="26" y="307"/>
                    <a:pt x="26" y="306"/>
                    <a:pt x="26" y="306"/>
                  </a:cubicBezTo>
                  <a:cubicBezTo>
                    <a:pt x="25" y="304"/>
                    <a:pt x="25" y="304"/>
                    <a:pt x="25" y="304"/>
                  </a:cubicBezTo>
                  <a:cubicBezTo>
                    <a:pt x="25" y="304"/>
                    <a:pt x="24" y="302"/>
                    <a:pt x="24" y="301"/>
                  </a:cubicBezTo>
                  <a:cubicBezTo>
                    <a:pt x="24" y="300"/>
                    <a:pt x="24" y="299"/>
                    <a:pt x="24" y="298"/>
                  </a:cubicBezTo>
                  <a:cubicBezTo>
                    <a:pt x="24" y="298"/>
                    <a:pt x="23" y="297"/>
                    <a:pt x="23" y="297"/>
                  </a:cubicBezTo>
                  <a:cubicBezTo>
                    <a:pt x="23" y="297"/>
                    <a:pt x="22" y="296"/>
                    <a:pt x="22" y="295"/>
                  </a:cubicBezTo>
                  <a:cubicBezTo>
                    <a:pt x="22" y="295"/>
                    <a:pt x="21" y="292"/>
                    <a:pt x="21" y="292"/>
                  </a:cubicBezTo>
                  <a:cubicBezTo>
                    <a:pt x="20" y="291"/>
                    <a:pt x="20" y="291"/>
                    <a:pt x="20" y="291"/>
                  </a:cubicBezTo>
                  <a:cubicBezTo>
                    <a:pt x="21" y="290"/>
                    <a:pt x="21" y="290"/>
                    <a:pt x="21" y="290"/>
                  </a:cubicBezTo>
                  <a:cubicBezTo>
                    <a:pt x="20" y="288"/>
                    <a:pt x="20" y="288"/>
                    <a:pt x="20" y="288"/>
                  </a:cubicBezTo>
                  <a:cubicBezTo>
                    <a:pt x="22" y="288"/>
                    <a:pt x="22" y="288"/>
                    <a:pt x="22" y="288"/>
                  </a:cubicBezTo>
                  <a:cubicBezTo>
                    <a:pt x="21" y="287"/>
                    <a:pt x="21" y="287"/>
                    <a:pt x="21" y="287"/>
                  </a:cubicBezTo>
                  <a:cubicBezTo>
                    <a:pt x="22" y="285"/>
                    <a:pt x="22" y="285"/>
                    <a:pt x="22" y="285"/>
                  </a:cubicBezTo>
                  <a:cubicBezTo>
                    <a:pt x="22" y="285"/>
                    <a:pt x="24" y="284"/>
                    <a:pt x="24" y="284"/>
                  </a:cubicBezTo>
                  <a:cubicBezTo>
                    <a:pt x="24" y="284"/>
                    <a:pt x="26" y="282"/>
                    <a:pt x="26" y="282"/>
                  </a:cubicBezTo>
                  <a:cubicBezTo>
                    <a:pt x="26" y="282"/>
                    <a:pt x="25" y="281"/>
                    <a:pt x="25" y="281"/>
                  </a:cubicBezTo>
                  <a:cubicBezTo>
                    <a:pt x="25" y="281"/>
                    <a:pt x="25" y="279"/>
                    <a:pt x="25" y="279"/>
                  </a:cubicBezTo>
                  <a:cubicBezTo>
                    <a:pt x="27" y="275"/>
                    <a:pt x="27" y="275"/>
                    <a:pt x="27" y="275"/>
                  </a:cubicBezTo>
                  <a:cubicBezTo>
                    <a:pt x="28" y="275"/>
                    <a:pt x="28" y="275"/>
                    <a:pt x="28" y="275"/>
                  </a:cubicBezTo>
                  <a:cubicBezTo>
                    <a:pt x="31" y="274"/>
                    <a:pt x="31" y="274"/>
                    <a:pt x="31" y="274"/>
                  </a:cubicBezTo>
                  <a:cubicBezTo>
                    <a:pt x="32" y="273"/>
                    <a:pt x="32" y="273"/>
                    <a:pt x="32" y="273"/>
                  </a:cubicBezTo>
                  <a:cubicBezTo>
                    <a:pt x="33" y="273"/>
                    <a:pt x="33" y="273"/>
                    <a:pt x="33" y="273"/>
                  </a:cubicBezTo>
                  <a:cubicBezTo>
                    <a:pt x="35" y="272"/>
                    <a:pt x="35" y="272"/>
                    <a:pt x="35" y="272"/>
                  </a:cubicBezTo>
                  <a:cubicBezTo>
                    <a:pt x="37" y="271"/>
                    <a:pt x="37" y="271"/>
                    <a:pt x="37" y="271"/>
                  </a:cubicBezTo>
                  <a:cubicBezTo>
                    <a:pt x="38" y="270"/>
                    <a:pt x="38" y="270"/>
                    <a:pt x="38" y="270"/>
                  </a:cubicBezTo>
                  <a:cubicBezTo>
                    <a:pt x="38" y="268"/>
                    <a:pt x="38" y="268"/>
                    <a:pt x="38" y="268"/>
                  </a:cubicBezTo>
                  <a:cubicBezTo>
                    <a:pt x="39" y="267"/>
                    <a:pt x="39" y="267"/>
                    <a:pt x="39" y="267"/>
                  </a:cubicBezTo>
                  <a:cubicBezTo>
                    <a:pt x="41" y="265"/>
                    <a:pt x="41" y="265"/>
                    <a:pt x="41" y="265"/>
                  </a:cubicBezTo>
                  <a:cubicBezTo>
                    <a:pt x="43" y="263"/>
                    <a:pt x="43" y="263"/>
                    <a:pt x="43" y="263"/>
                  </a:cubicBezTo>
                  <a:cubicBezTo>
                    <a:pt x="43" y="261"/>
                    <a:pt x="43" y="261"/>
                    <a:pt x="43" y="261"/>
                  </a:cubicBezTo>
                  <a:cubicBezTo>
                    <a:pt x="42" y="260"/>
                    <a:pt x="42" y="260"/>
                    <a:pt x="42" y="260"/>
                  </a:cubicBezTo>
                  <a:cubicBezTo>
                    <a:pt x="42" y="260"/>
                    <a:pt x="41" y="258"/>
                    <a:pt x="41" y="257"/>
                  </a:cubicBezTo>
                  <a:cubicBezTo>
                    <a:pt x="41" y="257"/>
                    <a:pt x="40" y="257"/>
                    <a:pt x="40" y="257"/>
                  </a:cubicBezTo>
                  <a:cubicBezTo>
                    <a:pt x="38" y="258"/>
                    <a:pt x="38" y="258"/>
                    <a:pt x="38" y="258"/>
                  </a:cubicBezTo>
                  <a:cubicBezTo>
                    <a:pt x="38" y="258"/>
                    <a:pt x="37" y="257"/>
                    <a:pt x="36" y="257"/>
                  </a:cubicBezTo>
                  <a:cubicBezTo>
                    <a:pt x="36" y="257"/>
                    <a:pt x="36" y="256"/>
                    <a:pt x="36" y="256"/>
                  </a:cubicBezTo>
                  <a:cubicBezTo>
                    <a:pt x="37" y="255"/>
                    <a:pt x="37" y="255"/>
                    <a:pt x="37" y="255"/>
                  </a:cubicBezTo>
                  <a:cubicBezTo>
                    <a:pt x="37" y="253"/>
                    <a:pt x="37" y="253"/>
                    <a:pt x="37" y="253"/>
                  </a:cubicBezTo>
                  <a:cubicBezTo>
                    <a:pt x="35" y="253"/>
                    <a:pt x="35" y="253"/>
                    <a:pt x="35" y="253"/>
                  </a:cubicBezTo>
                  <a:cubicBezTo>
                    <a:pt x="34" y="251"/>
                    <a:pt x="34" y="251"/>
                    <a:pt x="34" y="251"/>
                  </a:cubicBezTo>
                  <a:cubicBezTo>
                    <a:pt x="33" y="249"/>
                    <a:pt x="33" y="249"/>
                    <a:pt x="33" y="249"/>
                  </a:cubicBezTo>
                  <a:cubicBezTo>
                    <a:pt x="33" y="247"/>
                    <a:pt x="33" y="247"/>
                    <a:pt x="33" y="247"/>
                  </a:cubicBezTo>
                  <a:cubicBezTo>
                    <a:pt x="34" y="246"/>
                    <a:pt x="34" y="246"/>
                    <a:pt x="34" y="246"/>
                  </a:cubicBezTo>
                  <a:cubicBezTo>
                    <a:pt x="34" y="245"/>
                    <a:pt x="34" y="245"/>
                    <a:pt x="34" y="245"/>
                  </a:cubicBezTo>
                  <a:cubicBezTo>
                    <a:pt x="33" y="244"/>
                    <a:pt x="33" y="244"/>
                    <a:pt x="33" y="244"/>
                  </a:cubicBezTo>
                  <a:cubicBezTo>
                    <a:pt x="33" y="242"/>
                    <a:pt x="33" y="242"/>
                    <a:pt x="33" y="242"/>
                  </a:cubicBezTo>
                  <a:cubicBezTo>
                    <a:pt x="32" y="240"/>
                    <a:pt x="32" y="240"/>
                    <a:pt x="32" y="240"/>
                  </a:cubicBezTo>
                  <a:cubicBezTo>
                    <a:pt x="33" y="239"/>
                    <a:pt x="33" y="239"/>
                    <a:pt x="33" y="239"/>
                  </a:cubicBezTo>
                  <a:cubicBezTo>
                    <a:pt x="34" y="238"/>
                    <a:pt x="34" y="238"/>
                    <a:pt x="34" y="238"/>
                  </a:cubicBezTo>
                  <a:cubicBezTo>
                    <a:pt x="34" y="236"/>
                    <a:pt x="34" y="236"/>
                    <a:pt x="34" y="236"/>
                  </a:cubicBezTo>
                  <a:cubicBezTo>
                    <a:pt x="34" y="236"/>
                    <a:pt x="32" y="235"/>
                    <a:pt x="32" y="235"/>
                  </a:cubicBezTo>
                  <a:cubicBezTo>
                    <a:pt x="32" y="235"/>
                    <a:pt x="31" y="233"/>
                    <a:pt x="31" y="233"/>
                  </a:cubicBezTo>
                  <a:cubicBezTo>
                    <a:pt x="31" y="232"/>
                    <a:pt x="31" y="232"/>
                    <a:pt x="31" y="232"/>
                  </a:cubicBezTo>
                  <a:cubicBezTo>
                    <a:pt x="31" y="232"/>
                    <a:pt x="29" y="230"/>
                    <a:pt x="29" y="230"/>
                  </a:cubicBezTo>
                  <a:cubicBezTo>
                    <a:pt x="29" y="230"/>
                    <a:pt x="29" y="228"/>
                    <a:pt x="29" y="228"/>
                  </a:cubicBezTo>
                  <a:cubicBezTo>
                    <a:pt x="29" y="228"/>
                    <a:pt x="28" y="226"/>
                    <a:pt x="28" y="226"/>
                  </a:cubicBezTo>
                  <a:cubicBezTo>
                    <a:pt x="27" y="225"/>
                    <a:pt x="27" y="224"/>
                    <a:pt x="27" y="224"/>
                  </a:cubicBezTo>
                  <a:cubicBezTo>
                    <a:pt x="29" y="224"/>
                    <a:pt x="29" y="224"/>
                    <a:pt x="29" y="224"/>
                  </a:cubicBezTo>
                  <a:cubicBezTo>
                    <a:pt x="31" y="224"/>
                    <a:pt x="31" y="224"/>
                    <a:pt x="31" y="224"/>
                  </a:cubicBezTo>
                  <a:cubicBezTo>
                    <a:pt x="32" y="226"/>
                    <a:pt x="32" y="226"/>
                    <a:pt x="32" y="226"/>
                  </a:cubicBezTo>
                  <a:cubicBezTo>
                    <a:pt x="33" y="225"/>
                    <a:pt x="33" y="225"/>
                    <a:pt x="33" y="225"/>
                  </a:cubicBezTo>
                  <a:cubicBezTo>
                    <a:pt x="33" y="226"/>
                    <a:pt x="33" y="226"/>
                    <a:pt x="33" y="226"/>
                  </a:cubicBezTo>
                  <a:cubicBezTo>
                    <a:pt x="35" y="226"/>
                    <a:pt x="35" y="226"/>
                    <a:pt x="35" y="226"/>
                  </a:cubicBezTo>
                  <a:cubicBezTo>
                    <a:pt x="38" y="226"/>
                    <a:pt x="38" y="226"/>
                    <a:pt x="38" y="226"/>
                  </a:cubicBezTo>
                  <a:cubicBezTo>
                    <a:pt x="40" y="226"/>
                    <a:pt x="40" y="226"/>
                    <a:pt x="40" y="226"/>
                  </a:cubicBezTo>
                  <a:cubicBezTo>
                    <a:pt x="41" y="226"/>
                    <a:pt x="41" y="226"/>
                    <a:pt x="41" y="226"/>
                  </a:cubicBezTo>
                  <a:cubicBezTo>
                    <a:pt x="41" y="226"/>
                    <a:pt x="42" y="227"/>
                    <a:pt x="42" y="227"/>
                  </a:cubicBezTo>
                  <a:cubicBezTo>
                    <a:pt x="43" y="228"/>
                    <a:pt x="44" y="227"/>
                    <a:pt x="44" y="227"/>
                  </a:cubicBezTo>
                  <a:cubicBezTo>
                    <a:pt x="44" y="228"/>
                    <a:pt x="46" y="228"/>
                    <a:pt x="46" y="228"/>
                  </a:cubicBezTo>
                  <a:cubicBezTo>
                    <a:pt x="46" y="228"/>
                    <a:pt x="47" y="227"/>
                    <a:pt x="48" y="227"/>
                  </a:cubicBezTo>
                  <a:cubicBezTo>
                    <a:pt x="48" y="227"/>
                    <a:pt x="49" y="227"/>
                    <a:pt x="49" y="227"/>
                  </a:cubicBezTo>
                  <a:cubicBezTo>
                    <a:pt x="50" y="226"/>
                    <a:pt x="50" y="226"/>
                    <a:pt x="50" y="226"/>
                  </a:cubicBezTo>
                  <a:cubicBezTo>
                    <a:pt x="50" y="224"/>
                    <a:pt x="50" y="224"/>
                    <a:pt x="50" y="224"/>
                  </a:cubicBezTo>
                  <a:cubicBezTo>
                    <a:pt x="51" y="224"/>
                    <a:pt x="51" y="224"/>
                    <a:pt x="51" y="224"/>
                  </a:cubicBezTo>
                  <a:cubicBezTo>
                    <a:pt x="51" y="223"/>
                    <a:pt x="51" y="223"/>
                    <a:pt x="51" y="223"/>
                  </a:cubicBezTo>
                  <a:cubicBezTo>
                    <a:pt x="52" y="221"/>
                    <a:pt x="52" y="221"/>
                    <a:pt x="52" y="221"/>
                  </a:cubicBezTo>
                  <a:cubicBezTo>
                    <a:pt x="52" y="220"/>
                    <a:pt x="52" y="220"/>
                    <a:pt x="52" y="220"/>
                  </a:cubicBezTo>
                  <a:cubicBezTo>
                    <a:pt x="54" y="220"/>
                    <a:pt x="54" y="220"/>
                    <a:pt x="54" y="220"/>
                  </a:cubicBezTo>
                  <a:cubicBezTo>
                    <a:pt x="55" y="219"/>
                    <a:pt x="55" y="219"/>
                    <a:pt x="55" y="219"/>
                  </a:cubicBezTo>
                  <a:cubicBezTo>
                    <a:pt x="56" y="217"/>
                    <a:pt x="56" y="217"/>
                    <a:pt x="56" y="217"/>
                  </a:cubicBezTo>
                  <a:cubicBezTo>
                    <a:pt x="57" y="215"/>
                    <a:pt x="57" y="215"/>
                    <a:pt x="57" y="215"/>
                  </a:cubicBezTo>
                  <a:cubicBezTo>
                    <a:pt x="57" y="215"/>
                    <a:pt x="58" y="213"/>
                    <a:pt x="58" y="213"/>
                  </a:cubicBezTo>
                  <a:cubicBezTo>
                    <a:pt x="58" y="213"/>
                    <a:pt x="59" y="211"/>
                    <a:pt x="59" y="211"/>
                  </a:cubicBezTo>
                  <a:cubicBezTo>
                    <a:pt x="58" y="208"/>
                    <a:pt x="58" y="208"/>
                    <a:pt x="58" y="208"/>
                  </a:cubicBezTo>
                  <a:cubicBezTo>
                    <a:pt x="57" y="206"/>
                    <a:pt x="57" y="206"/>
                    <a:pt x="57" y="206"/>
                  </a:cubicBezTo>
                  <a:cubicBezTo>
                    <a:pt x="56" y="204"/>
                    <a:pt x="56" y="204"/>
                    <a:pt x="56" y="204"/>
                  </a:cubicBezTo>
                  <a:cubicBezTo>
                    <a:pt x="56" y="204"/>
                    <a:pt x="56" y="203"/>
                    <a:pt x="55" y="203"/>
                  </a:cubicBezTo>
                  <a:cubicBezTo>
                    <a:pt x="55" y="203"/>
                    <a:pt x="55" y="202"/>
                    <a:pt x="55" y="202"/>
                  </a:cubicBezTo>
                  <a:cubicBezTo>
                    <a:pt x="55" y="200"/>
                    <a:pt x="55" y="200"/>
                    <a:pt x="55" y="200"/>
                  </a:cubicBezTo>
                  <a:cubicBezTo>
                    <a:pt x="56" y="199"/>
                    <a:pt x="56" y="199"/>
                    <a:pt x="56" y="199"/>
                  </a:cubicBezTo>
                  <a:cubicBezTo>
                    <a:pt x="57" y="199"/>
                    <a:pt x="57" y="199"/>
                    <a:pt x="57" y="199"/>
                  </a:cubicBezTo>
                  <a:cubicBezTo>
                    <a:pt x="59" y="197"/>
                    <a:pt x="59" y="197"/>
                    <a:pt x="59" y="197"/>
                  </a:cubicBezTo>
                  <a:cubicBezTo>
                    <a:pt x="60" y="197"/>
                    <a:pt x="60" y="197"/>
                    <a:pt x="60" y="197"/>
                  </a:cubicBezTo>
                  <a:cubicBezTo>
                    <a:pt x="62" y="197"/>
                    <a:pt x="62" y="197"/>
                    <a:pt x="62" y="197"/>
                  </a:cubicBezTo>
                  <a:cubicBezTo>
                    <a:pt x="64" y="195"/>
                    <a:pt x="64" y="195"/>
                    <a:pt x="64" y="195"/>
                  </a:cubicBezTo>
                  <a:cubicBezTo>
                    <a:pt x="65" y="195"/>
                    <a:pt x="65" y="195"/>
                    <a:pt x="65" y="195"/>
                  </a:cubicBezTo>
                  <a:cubicBezTo>
                    <a:pt x="66" y="194"/>
                    <a:pt x="66" y="194"/>
                    <a:pt x="66" y="194"/>
                  </a:cubicBezTo>
                  <a:cubicBezTo>
                    <a:pt x="67" y="192"/>
                    <a:pt x="67" y="192"/>
                    <a:pt x="67" y="192"/>
                  </a:cubicBezTo>
                  <a:cubicBezTo>
                    <a:pt x="66" y="190"/>
                    <a:pt x="66" y="190"/>
                    <a:pt x="66" y="190"/>
                  </a:cubicBezTo>
                  <a:cubicBezTo>
                    <a:pt x="65" y="189"/>
                    <a:pt x="65" y="189"/>
                    <a:pt x="65" y="189"/>
                  </a:cubicBezTo>
                  <a:cubicBezTo>
                    <a:pt x="66" y="186"/>
                    <a:pt x="66" y="186"/>
                    <a:pt x="66" y="186"/>
                  </a:cubicBezTo>
                  <a:cubicBezTo>
                    <a:pt x="68" y="185"/>
                    <a:pt x="68" y="185"/>
                    <a:pt x="68" y="185"/>
                  </a:cubicBezTo>
                  <a:cubicBezTo>
                    <a:pt x="68" y="182"/>
                    <a:pt x="68" y="182"/>
                    <a:pt x="68" y="182"/>
                  </a:cubicBezTo>
                  <a:cubicBezTo>
                    <a:pt x="67" y="181"/>
                    <a:pt x="67" y="181"/>
                    <a:pt x="67" y="181"/>
                  </a:cubicBezTo>
                  <a:cubicBezTo>
                    <a:pt x="68" y="179"/>
                    <a:pt x="68" y="179"/>
                    <a:pt x="68" y="179"/>
                  </a:cubicBezTo>
                  <a:cubicBezTo>
                    <a:pt x="69" y="178"/>
                    <a:pt x="69" y="178"/>
                    <a:pt x="69" y="178"/>
                  </a:cubicBezTo>
                  <a:cubicBezTo>
                    <a:pt x="69" y="178"/>
                    <a:pt x="70" y="176"/>
                    <a:pt x="70" y="175"/>
                  </a:cubicBezTo>
                  <a:cubicBezTo>
                    <a:pt x="71" y="175"/>
                    <a:pt x="71" y="172"/>
                    <a:pt x="71" y="172"/>
                  </a:cubicBezTo>
                  <a:cubicBezTo>
                    <a:pt x="70" y="170"/>
                    <a:pt x="70" y="170"/>
                    <a:pt x="70" y="170"/>
                  </a:cubicBezTo>
                  <a:cubicBezTo>
                    <a:pt x="70" y="169"/>
                    <a:pt x="70" y="169"/>
                    <a:pt x="70" y="169"/>
                  </a:cubicBezTo>
                  <a:cubicBezTo>
                    <a:pt x="70" y="169"/>
                    <a:pt x="72" y="168"/>
                    <a:pt x="72" y="168"/>
                  </a:cubicBezTo>
                  <a:cubicBezTo>
                    <a:pt x="73" y="168"/>
                    <a:pt x="73" y="165"/>
                    <a:pt x="73" y="165"/>
                  </a:cubicBezTo>
                  <a:cubicBezTo>
                    <a:pt x="71" y="164"/>
                    <a:pt x="71" y="164"/>
                    <a:pt x="71" y="164"/>
                  </a:cubicBezTo>
                  <a:cubicBezTo>
                    <a:pt x="71" y="164"/>
                    <a:pt x="71" y="162"/>
                    <a:pt x="71" y="161"/>
                  </a:cubicBezTo>
                  <a:cubicBezTo>
                    <a:pt x="71" y="161"/>
                    <a:pt x="71" y="159"/>
                    <a:pt x="71" y="159"/>
                  </a:cubicBezTo>
                  <a:cubicBezTo>
                    <a:pt x="70" y="159"/>
                    <a:pt x="70" y="159"/>
                    <a:pt x="70" y="159"/>
                  </a:cubicBezTo>
                  <a:cubicBezTo>
                    <a:pt x="70" y="157"/>
                    <a:pt x="70" y="157"/>
                    <a:pt x="70" y="157"/>
                  </a:cubicBezTo>
                  <a:cubicBezTo>
                    <a:pt x="71" y="156"/>
                    <a:pt x="71" y="156"/>
                    <a:pt x="71" y="156"/>
                  </a:cubicBezTo>
                  <a:cubicBezTo>
                    <a:pt x="73" y="157"/>
                    <a:pt x="73" y="157"/>
                    <a:pt x="73" y="157"/>
                  </a:cubicBezTo>
                  <a:cubicBezTo>
                    <a:pt x="73" y="157"/>
                    <a:pt x="74" y="156"/>
                    <a:pt x="75" y="156"/>
                  </a:cubicBezTo>
                  <a:cubicBezTo>
                    <a:pt x="75" y="155"/>
                    <a:pt x="77" y="155"/>
                    <a:pt x="77" y="155"/>
                  </a:cubicBezTo>
                  <a:cubicBezTo>
                    <a:pt x="78" y="152"/>
                    <a:pt x="78" y="152"/>
                    <a:pt x="78" y="152"/>
                  </a:cubicBezTo>
                  <a:cubicBezTo>
                    <a:pt x="82" y="150"/>
                    <a:pt x="82" y="150"/>
                    <a:pt x="82" y="150"/>
                  </a:cubicBezTo>
                  <a:cubicBezTo>
                    <a:pt x="82" y="149"/>
                    <a:pt x="82" y="149"/>
                    <a:pt x="82" y="149"/>
                  </a:cubicBezTo>
                  <a:cubicBezTo>
                    <a:pt x="85" y="148"/>
                    <a:pt x="85" y="148"/>
                    <a:pt x="85" y="148"/>
                  </a:cubicBezTo>
                  <a:cubicBezTo>
                    <a:pt x="87" y="149"/>
                    <a:pt x="87" y="149"/>
                    <a:pt x="87" y="149"/>
                  </a:cubicBezTo>
                  <a:cubicBezTo>
                    <a:pt x="89" y="147"/>
                    <a:pt x="89" y="147"/>
                    <a:pt x="89" y="147"/>
                  </a:cubicBezTo>
                  <a:cubicBezTo>
                    <a:pt x="90" y="147"/>
                    <a:pt x="90" y="147"/>
                    <a:pt x="90" y="147"/>
                  </a:cubicBezTo>
                  <a:cubicBezTo>
                    <a:pt x="92" y="146"/>
                    <a:pt x="92" y="146"/>
                    <a:pt x="92" y="146"/>
                  </a:cubicBezTo>
                  <a:cubicBezTo>
                    <a:pt x="94" y="145"/>
                    <a:pt x="94" y="145"/>
                    <a:pt x="94" y="145"/>
                  </a:cubicBezTo>
                  <a:cubicBezTo>
                    <a:pt x="97" y="142"/>
                    <a:pt x="97" y="142"/>
                    <a:pt x="97" y="142"/>
                  </a:cubicBezTo>
                  <a:cubicBezTo>
                    <a:pt x="98" y="142"/>
                    <a:pt x="98" y="142"/>
                    <a:pt x="98" y="142"/>
                  </a:cubicBezTo>
                  <a:cubicBezTo>
                    <a:pt x="98" y="142"/>
                    <a:pt x="100" y="141"/>
                    <a:pt x="100" y="141"/>
                  </a:cubicBezTo>
                  <a:cubicBezTo>
                    <a:pt x="100" y="141"/>
                    <a:pt x="101" y="139"/>
                    <a:pt x="101" y="139"/>
                  </a:cubicBezTo>
                  <a:cubicBezTo>
                    <a:pt x="103" y="138"/>
                    <a:pt x="103" y="138"/>
                    <a:pt x="103" y="138"/>
                  </a:cubicBezTo>
                  <a:cubicBezTo>
                    <a:pt x="105" y="135"/>
                    <a:pt x="105" y="135"/>
                    <a:pt x="105" y="135"/>
                  </a:cubicBezTo>
                  <a:cubicBezTo>
                    <a:pt x="107" y="133"/>
                    <a:pt x="107" y="133"/>
                    <a:pt x="107" y="133"/>
                  </a:cubicBezTo>
                  <a:cubicBezTo>
                    <a:pt x="105" y="130"/>
                    <a:pt x="105" y="130"/>
                    <a:pt x="105" y="130"/>
                  </a:cubicBezTo>
                  <a:cubicBezTo>
                    <a:pt x="105" y="130"/>
                    <a:pt x="103" y="128"/>
                    <a:pt x="102" y="128"/>
                  </a:cubicBezTo>
                  <a:cubicBezTo>
                    <a:pt x="102" y="127"/>
                    <a:pt x="100" y="126"/>
                    <a:pt x="100" y="126"/>
                  </a:cubicBezTo>
                  <a:cubicBezTo>
                    <a:pt x="100" y="126"/>
                    <a:pt x="97" y="125"/>
                    <a:pt x="97" y="125"/>
                  </a:cubicBezTo>
                  <a:cubicBezTo>
                    <a:pt x="97" y="125"/>
                    <a:pt x="95" y="126"/>
                    <a:pt x="95" y="126"/>
                  </a:cubicBezTo>
                  <a:cubicBezTo>
                    <a:pt x="94" y="125"/>
                    <a:pt x="94" y="125"/>
                    <a:pt x="94" y="125"/>
                  </a:cubicBezTo>
                  <a:cubicBezTo>
                    <a:pt x="94" y="125"/>
                    <a:pt x="93" y="123"/>
                    <a:pt x="94" y="123"/>
                  </a:cubicBezTo>
                  <a:cubicBezTo>
                    <a:pt x="94" y="123"/>
                    <a:pt x="94" y="122"/>
                    <a:pt x="94" y="122"/>
                  </a:cubicBezTo>
                  <a:cubicBezTo>
                    <a:pt x="94" y="121"/>
                    <a:pt x="94" y="121"/>
                    <a:pt x="94" y="121"/>
                  </a:cubicBezTo>
                  <a:cubicBezTo>
                    <a:pt x="94" y="120"/>
                    <a:pt x="94" y="120"/>
                    <a:pt x="94" y="120"/>
                  </a:cubicBezTo>
                  <a:cubicBezTo>
                    <a:pt x="95" y="119"/>
                    <a:pt x="95" y="119"/>
                    <a:pt x="95" y="119"/>
                  </a:cubicBezTo>
                  <a:cubicBezTo>
                    <a:pt x="95" y="119"/>
                    <a:pt x="96" y="118"/>
                    <a:pt x="96" y="117"/>
                  </a:cubicBezTo>
                  <a:cubicBezTo>
                    <a:pt x="96" y="117"/>
                    <a:pt x="97" y="115"/>
                    <a:pt x="97" y="115"/>
                  </a:cubicBezTo>
                  <a:cubicBezTo>
                    <a:pt x="97" y="115"/>
                    <a:pt x="96" y="114"/>
                    <a:pt x="96" y="113"/>
                  </a:cubicBezTo>
                  <a:cubicBezTo>
                    <a:pt x="95" y="113"/>
                    <a:pt x="95" y="113"/>
                    <a:pt x="96" y="112"/>
                  </a:cubicBezTo>
                  <a:cubicBezTo>
                    <a:pt x="96" y="112"/>
                    <a:pt x="96" y="111"/>
                    <a:pt x="96" y="111"/>
                  </a:cubicBezTo>
                  <a:cubicBezTo>
                    <a:pt x="96" y="111"/>
                    <a:pt x="96" y="109"/>
                    <a:pt x="95" y="109"/>
                  </a:cubicBezTo>
                  <a:cubicBezTo>
                    <a:pt x="95" y="109"/>
                    <a:pt x="93" y="110"/>
                    <a:pt x="93" y="110"/>
                  </a:cubicBezTo>
                  <a:cubicBezTo>
                    <a:pt x="93" y="110"/>
                    <a:pt x="90" y="109"/>
                    <a:pt x="90" y="109"/>
                  </a:cubicBezTo>
                  <a:cubicBezTo>
                    <a:pt x="90" y="109"/>
                    <a:pt x="89" y="108"/>
                    <a:pt x="89" y="108"/>
                  </a:cubicBezTo>
                  <a:cubicBezTo>
                    <a:pt x="89" y="108"/>
                    <a:pt x="89" y="106"/>
                    <a:pt x="88" y="106"/>
                  </a:cubicBezTo>
                  <a:cubicBezTo>
                    <a:pt x="87" y="105"/>
                    <a:pt x="87" y="106"/>
                    <a:pt x="87" y="106"/>
                  </a:cubicBezTo>
                  <a:cubicBezTo>
                    <a:pt x="86" y="108"/>
                    <a:pt x="86" y="108"/>
                    <a:pt x="86" y="108"/>
                  </a:cubicBezTo>
                  <a:cubicBezTo>
                    <a:pt x="86" y="108"/>
                    <a:pt x="84" y="108"/>
                    <a:pt x="83" y="107"/>
                  </a:cubicBezTo>
                  <a:cubicBezTo>
                    <a:pt x="83" y="107"/>
                    <a:pt x="82" y="107"/>
                    <a:pt x="82" y="107"/>
                  </a:cubicBezTo>
                  <a:cubicBezTo>
                    <a:pt x="81" y="107"/>
                    <a:pt x="81" y="106"/>
                    <a:pt x="81" y="105"/>
                  </a:cubicBezTo>
                  <a:cubicBezTo>
                    <a:pt x="80" y="104"/>
                    <a:pt x="80" y="105"/>
                    <a:pt x="79" y="105"/>
                  </a:cubicBezTo>
                  <a:cubicBezTo>
                    <a:pt x="79" y="105"/>
                    <a:pt x="77" y="105"/>
                    <a:pt x="77" y="105"/>
                  </a:cubicBezTo>
                  <a:cubicBezTo>
                    <a:pt x="77" y="105"/>
                    <a:pt x="75" y="103"/>
                    <a:pt x="75" y="103"/>
                  </a:cubicBezTo>
                  <a:cubicBezTo>
                    <a:pt x="75" y="102"/>
                    <a:pt x="74" y="102"/>
                    <a:pt x="74" y="102"/>
                  </a:cubicBezTo>
                  <a:cubicBezTo>
                    <a:pt x="74" y="102"/>
                    <a:pt x="72" y="103"/>
                    <a:pt x="72" y="103"/>
                  </a:cubicBezTo>
                  <a:cubicBezTo>
                    <a:pt x="72" y="104"/>
                    <a:pt x="72" y="104"/>
                    <a:pt x="72" y="104"/>
                  </a:cubicBezTo>
                  <a:cubicBezTo>
                    <a:pt x="71" y="107"/>
                    <a:pt x="71" y="107"/>
                    <a:pt x="71" y="107"/>
                  </a:cubicBezTo>
                  <a:cubicBezTo>
                    <a:pt x="68" y="109"/>
                    <a:pt x="68" y="109"/>
                    <a:pt x="68" y="109"/>
                  </a:cubicBezTo>
                  <a:cubicBezTo>
                    <a:pt x="68" y="109"/>
                    <a:pt x="65" y="109"/>
                    <a:pt x="64" y="108"/>
                  </a:cubicBezTo>
                  <a:cubicBezTo>
                    <a:pt x="64" y="108"/>
                    <a:pt x="64" y="108"/>
                    <a:pt x="63" y="108"/>
                  </a:cubicBezTo>
                  <a:cubicBezTo>
                    <a:pt x="62" y="108"/>
                    <a:pt x="62" y="108"/>
                    <a:pt x="62" y="108"/>
                  </a:cubicBezTo>
                  <a:cubicBezTo>
                    <a:pt x="62" y="108"/>
                    <a:pt x="60" y="109"/>
                    <a:pt x="60" y="109"/>
                  </a:cubicBezTo>
                  <a:cubicBezTo>
                    <a:pt x="60" y="109"/>
                    <a:pt x="59" y="107"/>
                    <a:pt x="59" y="107"/>
                  </a:cubicBezTo>
                  <a:cubicBezTo>
                    <a:pt x="59" y="107"/>
                    <a:pt x="57" y="106"/>
                    <a:pt x="57" y="105"/>
                  </a:cubicBezTo>
                  <a:cubicBezTo>
                    <a:pt x="57" y="105"/>
                    <a:pt x="57" y="106"/>
                    <a:pt x="57" y="106"/>
                  </a:cubicBezTo>
                  <a:cubicBezTo>
                    <a:pt x="57" y="106"/>
                    <a:pt x="56" y="107"/>
                    <a:pt x="55" y="107"/>
                  </a:cubicBezTo>
                  <a:cubicBezTo>
                    <a:pt x="55" y="107"/>
                    <a:pt x="54" y="108"/>
                    <a:pt x="54" y="108"/>
                  </a:cubicBezTo>
                  <a:cubicBezTo>
                    <a:pt x="53" y="108"/>
                    <a:pt x="54" y="106"/>
                    <a:pt x="54" y="106"/>
                  </a:cubicBezTo>
                  <a:cubicBezTo>
                    <a:pt x="55" y="104"/>
                    <a:pt x="55" y="104"/>
                    <a:pt x="55" y="104"/>
                  </a:cubicBezTo>
                  <a:cubicBezTo>
                    <a:pt x="55" y="104"/>
                    <a:pt x="52" y="103"/>
                    <a:pt x="52" y="102"/>
                  </a:cubicBezTo>
                  <a:cubicBezTo>
                    <a:pt x="51" y="102"/>
                    <a:pt x="50" y="101"/>
                    <a:pt x="50" y="101"/>
                  </a:cubicBezTo>
                  <a:cubicBezTo>
                    <a:pt x="50" y="101"/>
                    <a:pt x="48" y="101"/>
                    <a:pt x="48" y="101"/>
                  </a:cubicBezTo>
                  <a:cubicBezTo>
                    <a:pt x="46" y="101"/>
                    <a:pt x="46" y="101"/>
                    <a:pt x="46" y="101"/>
                  </a:cubicBezTo>
                  <a:cubicBezTo>
                    <a:pt x="46" y="101"/>
                    <a:pt x="45" y="101"/>
                    <a:pt x="44" y="102"/>
                  </a:cubicBezTo>
                  <a:cubicBezTo>
                    <a:pt x="44" y="102"/>
                    <a:pt x="43" y="103"/>
                    <a:pt x="42" y="102"/>
                  </a:cubicBezTo>
                  <a:cubicBezTo>
                    <a:pt x="42" y="102"/>
                    <a:pt x="43" y="100"/>
                    <a:pt x="43" y="100"/>
                  </a:cubicBezTo>
                  <a:cubicBezTo>
                    <a:pt x="43" y="100"/>
                    <a:pt x="43" y="98"/>
                    <a:pt x="43" y="98"/>
                  </a:cubicBezTo>
                  <a:cubicBezTo>
                    <a:pt x="42" y="97"/>
                    <a:pt x="42" y="99"/>
                    <a:pt x="42" y="99"/>
                  </a:cubicBezTo>
                  <a:cubicBezTo>
                    <a:pt x="42" y="99"/>
                    <a:pt x="40" y="100"/>
                    <a:pt x="39" y="101"/>
                  </a:cubicBezTo>
                  <a:cubicBezTo>
                    <a:pt x="39" y="101"/>
                    <a:pt x="38" y="101"/>
                    <a:pt x="38" y="101"/>
                  </a:cubicBezTo>
                  <a:cubicBezTo>
                    <a:pt x="37" y="101"/>
                    <a:pt x="36" y="102"/>
                    <a:pt x="34" y="102"/>
                  </a:cubicBezTo>
                  <a:cubicBezTo>
                    <a:pt x="33" y="102"/>
                    <a:pt x="32" y="103"/>
                    <a:pt x="32" y="102"/>
                  </a:cubicBezTo>
                  <a:cubicBezTo>
                    <a:pt x="31" y="102"/>
                    <a:pt x="31" y="101"/>
                    <a:pt x="31" y="101"/>
                  </a:cubicBezTo>
                  <a:cubicBezTo>
                    <a:pt x="31" y="99"/>
                    <a:pt x="31" y="99"/>
                    <a:pt x="31" y="99"/>
                  </a:cubicBezTo>
                  <a:cubicBezTo>
                    <a:pt x="31" y="99"/>
                    <a:pt x="30" y="98"/>
                    <a:pt x="30" y="97"/>
                  </a:cubicBezTo>
                  <a:cubicBezTo>
                    <a:pt x="29" y="96"/>
                    <a:pt x="30" y="96"/>
                    <a:pt x="30" y="95"/>
                  </a:cubicBezTo>
                  <a:cubicBezTo>
                    <a:pt x="30" y="95"/>
                    <a:pt x="32" y="94"/>
                    <a:pt x="32" y="94"/>
                  </a:cubicBezTo>
                  <a:cubicBezTo>
                    <a:pt x="32" y="93"/>
                    <a:pt x="33" y="93"/>
                    <a:pt x="33" y="93"/>
                  </a:cubicBezTo>
                  <a:cubicBezTo>
                    <a:pt x="36" y="92"/>
                    <a:pt x="36" y="92"/>
                    <a:pt x="36" y="92"/>
                  </a:cubicBezTo>
                  <a:cubicBezTo>
                    <a:pt x="36" y="92"/>
                    <a:pt x="36" y="89"/>
                    <a:pt x="36" y="88"/>
                  </a:cubicBezTo>
                  <a:cubicBezTo>
                    <a:pt x="36" y="88"/>
                    <a:pt x="36" y="88"/>
                    <a:pt x="35" y="88"/>
                  </a:cubicBezTo>
                  <a:cubicBezTo>
                    <a:pt x="34" y="88"/>
                    <a:pt x="34" y="87"/>
                    <a:pt x="34" y="87"/>
                  </a:cubicBezTo>
                  <a:cubicBezTo>
                    <a:pt x="34" y="87"/>
                    <a:pt x="34" y="85"/>
                    <a:pt x="34" y="85"/>
                  </a:cubicBezTo>
                  <a:cubicBezTo>
                    <a:pt x="33" y="83"/>
                    <a:pt x="33" y="83"/>
                    <a:pt x="33" y="83"/>
                  </a:cubicBezTo>
                  <a:cubicBezTo>
                    <a:pt x="29" y="84"/>
                    <a:pt x="29" y="84"/>
                    <a:pt x="29" y="84"/>
                  </a:cubicBezTo>
                  <a:cubicBezTo>
                    <a:pt x="29" y="84"/>
                    <a:pt x="27" y="85"/>
                    <a:pt x="26" y="85"/>
                  </a:cubicBezTo>
                  <a:cubicBezTo>
                    <a:pt x="26" y="85"/>
                    <a:pt x="24" y="85"/>
                    <a:pt x="24" y="85"/>
                  </a:cubicBezTo>
                  <a:cubicBezTo>
                    <a:pt x="23" y="85"/>
                    <a:pt x="22" y="84"/>
                    <a:pt x="22" y="84"/>
                  </a:cubicBezTo>
                  <a:cubicBezTo>
                    <a:pt x="22" y="84"/>
                    <a:pt x="18" y="85"/>
                    <a:pt x="18" y="85"/>
                  </a:cubicBezTo>
                  <a:cubicBezTo>
                    <a:pt x="18" y="85"/>
                    <a:pt x="17" y="85"/>
                    <a:pt x="17" y="85"/>
                  </a:cubicBezTo>
                  <a:cubicBezTo>
                    <a:pt x="15" y="85"/>
                    <a:pt x="15" y="85"/>
                    <a:pt x="15" y="85"/>
                  </a:cubicBezTo>
                  <a:cubicBezTo>
                    <a:pt x="13" y="86"/>
                    <a:pt x="13" y="86"/>
                    <a:pt x="13" y="86"/>
                  </a:cubicBezTo>
                  <a:cubicBezTo>
                    <a:pt x="12" y="87"/>
                    <a:pt x="12" y="87"/>
                    <a:pt x="12" y="87"/>
                  </a:cubicBezTo>
                  <a:cubicBezTo>
                    <a:pt x="12" y="87"/>
                    <a:pt x="11" y="88"/>
                    <a:pt x="11" y="88"/>
                  </a:cubicBezTo>
                  <a:cubicBezTo>
                    <a:pt x="10" y="88"/>
                    <a:pt x="9" y="88"/>
                    <a:pt x="8" y="88"/>
                  </a:cubicBezTo>
                  <a:cubicBezTo>
                    <a:pt x="8" y="88"/>
                    <a:pt x="7" y="89"/>
                    <a:pt x="7" y="89"/>
                  </a:cubicBezTo>
                  <a:cubicBezTo>
                    <a:pt x="7" y="89"/>
                    <a:pt x="5" y="90"/>
                    <a:pt x="4" y="91"/>
                  </a:cubicBezTo>
                  <a:cubicBezTo>
                    <a:pt x="3" y="86"/>
                    <a:pt x="3" y="86"/>
                    <a:pt x="3" y="86"/>
                  </a:cubicBezTo>
                  <a:cubicBezTo>
                    <a:pt x="6" y="77"/>
                    <a:pt x="6" y="77"/>
                    <a:pt x="6" y="77"/>
                  </a:cubicBezTo>
                  <a:cubicBezTo>
                    <a:pt x="11" y="73"/>
                    <a:pt x="11" y="73"/>
                    <a:pt x="11" y="73"/>
                  </a:cubicBezTo>
                  <a:cubicBezTo>
                    <a:pt x="13" y="65"/>
                    <a:pt x="13" y="65"/>
                    <a:pt x="13" y="65"/>
                  </a:cubicBezTo>
                  <a:cubicBezTo>
                    <a:pt x="10" y="62"/>
                    <a:pt x="10" y="62"/>
                    <a:pt x="10" y="62"/>
                  </a:cubicBezTo>
                  <a:cubicBezTo>
                    <a:pt x="10" y="59"/>
                    <a:pt x="19" y="53"/>
                    <a:pt x="18" y="50"/>
                  </a:cubicBezTo>
                  <a:cubicBezTo>
                    <a:pt x="17" y="47"/>
                    <a:pt x="6" y="56"/>
                    <a:pt x="5" y="53"/>
                  </a:cubicBezTo>
                  <a:cubicBezTo>
                    <a:pt x="4" y="47"/>
                    <a:pt x="7" y="48"/>
                    <a:pt x="12" y="43"/>
                  </a:cubicBezTo>
                  <a:cubicBezTo>
                    <a:pt x="6" y="41"/>
                    <a:pt x="6" y="41"/>
                    <a:pt x="6" y="41"/>
                  </a:cubicBezTo>
                  <a:cubicBezTo>
                    <a:pt x="6" y="35"/>
                    <a:pt x="6" y="35"/>
                    <a:pt x="6" y="35"/>
                  </a:cubicBezTo>
                  <a:cubicBezTo>
                    <a:pt x="2" y="33"/>
                    <a:pt x="2" y="33"/>
                    <a:pt x="2" y="33"/>
                  </a:cubicBezTo>
                  <a:cubicBezTo>
                    <a:pt x="2" y="33"/>
                    <a:pt x="3" y="30"/>
                    <a:pt x="3" y="27"/>
                  </a:cubicBezTo>
                  <a:cubicBezTo>
                    <a:pt x="3" y="24"/>
                    <a:pt x="6" y="23"/>
                    <a:pt x="6" y="23"/>
                  </a:cubicBezTo>
                  <a:cubicBezTo>
                    <a:pt x="9" y="22"/>
                    <a:pt x="11" y="20"/>
                    <a:pt x="14" y="18"/>
                  </a:cubicBezTo>
                  <a:cubicBezTo>
                    <a:pt x="17" y="14"/>
                    <a:pt x="20" y="16"/>
                    <a:pt x="22" y="15"/>
                  </a:cubicBezTo>
                  <a:cubicBezTo>
                    <a:pt x="25" y="13"/>
                    <a:pt x="25" y="15"/>
                    <a:pt x="35" y="17"/>
                  </a:cubicBezTo>
                  <a:cubicBezTo>
                    <a:pt x="37" y="16"/>
                    <a:pt x="41" y="16"/>
                    <a:pt x="42" y="14"/>
                  </a:cubicBezTo>
                  <a:cubicBezTo>
                    <a:pt x="44" y="12"/>
                    <a:pt x="47" y="13"/>
                    <a:pt x="47" y="9"/>
                  </a:cubicBezTo>
                  <a:cubicBezTo>
                    <a:pt x="48" y="3"/>
                    <a:pt x="59" y="7"/>
                    <a:pt x="59" y="5"/>
                  </a:cubicBezTo>
                  <a:cubicBezTo>
                    <a:pt x="61" y="5"/>
                    <a:pt x="63" y="0"/>
                    <a:pt x="68" y="0"/>
                  </a:cubicBezTo>
                  <a:cubicBezTo>
                    <a:pt x="72" y="1"/>
                    <a:pt x="73" y="2"/>
                    <a:pt x="76" y="3"/>
                  </a:cubicBezTo>
                  <a:cubicBezTo>
                    <a:pt x="87" y="10"/>
                    <a:pt x="82" y="14"/>
                    <a:pt x="95" y="18"/>
                  </a:cubicBezTo>
                  <a:cubicBezTo>
                    <a:pt x="106" y="21"/>
                    <a:pt x="119" y="24"/>
                    <a:pt x="130" y="26"/>
                  </a:cubicBezTo>
                  <a:cubicBezTo>
                    <a:pt x="140" y="27"/>
                    <a:pt x="150" y="31"/>
                    <a:pt x="160" y="35"/>
                  </a:cubicBezTo>
                  <a:cubicBezTo>
                    <a:pt x="160" y="35"/>
                    <a:pt x="197" y="52"/>
                    <a:pt x="198" y="53"/>
                  </a:cubicBezTo>
                  <a:cubicBezTo>
                    <a:pt x="199" y="53"/>
                    <a:pt x="220" y="49"/>
                    <a:pt x="221" y="49"/>
                  </a:cubicBezTo>
                  <a:cubicBezTo>
                    <a:pt x="222" y="49"/>
                    <a:pt x="229" y="50"/>
                    <a:pt x="234" y="53"/>
                  </a:cubicBezTo>
                  <a:cubicBezTo>
                    <a:pt x="237" y="56"/>
                    <a:pt x="247" y="63"/>
                    <a:pt x="247" y="63"/>
                  </a:cubicBezTo>
                  <a:cubicBezTo>
                    <a:pt x="249" y="64"/>
                    <a:pt x="261" y="62"/>
                    <a:pt x="261" y="62"/>
                  </a:cubicBezTo>
                  <a:cubicBezTo>
                    <a:pt x="269" y="62"/>
                    <a:pt x="276" y="71"/>
                    <a:pt x="280" y="72"/>
                  </a:cubicBezTo>
                  <a:cubicBezTo>
                    <a:pt x="285" y="73"/>
                    <a:pt x="297" y="67"/>
                    <a:pt x="302" y="72"/>
                  </a:cubicBezTo>
                  <a:cubicBezTo>
                    <a:pt x="302" y="72"/>
                    <a:pt x="312" y="73"/>
                    <a:pt x="313" y="78"/>
                  </a:cubicBezTo>
                  <a:cubicBezTo>
                    <a:pt x="315" y="83"/>
                    <a:pt x="319" y="91"/>
                    <a:pt x="319" y="91"/>
                  </a:cubicBezTo>
                  <a:cubicBezTo>
                    <a:pt x="332" y="96"/>
                    <a:pt x="332" y="96"/>
                    <a:pt x="332" y="96"/>
                  </a:cubicBezTo>
                  <a:cubicBezTo>
                    <a:pt x="332" y="96"/>
                    <a:pt x="339" y="102"/>
                    <a:pt x="340" y="104"/>
                  </a:cubicBezTo>
                  <a:cubicBezTo>
                    <a:pt x="341" y="105"/>
                    <a:pt x="356" y="110"/>
                    <a:pt x="356" y="110"/>
                  </a:cubicBezTo>
                  <a:cubicBezTo>
                    <a:pt x="366" y="119"/>
                    <a:pt x="366" y="119"/>
                    <a:pt x="366" y="119"/>
                  </a:cubicBezTo>
                  <a:cubicBezTo>
                    <a:pt x="381" y="119"/>
                    <a:pt x="381" y="119"/>
                    <a:pt x="381" y="119"/>
                  </a:cubicBezTo>
                  <a:cubicBezTo>
                    <a:pt x="391" y="121"/>
                    <a:pt x="391" y="121"/>
                    <a:pt x="391" y="121"/>
                  </a:cubicBezTo>
                  <a:cubicBezTo>
                    <a:pt x="396" y="115"/>
                    <a:pt x="396" y="115"/>
                    <a:pt x="396" y="115"/>
                  </a:cubicBezTo>
                  <a:cubicBezTo>
                    <a:pt x="396" y="115"/>
                    <a:pt x="421" y="127"/>
                    <a:pt x="422" y="127"/>
                  </a:cubicBezTo>
                  <a:cubicBezTo>
                    <a:pt x="423" y="127"/>
                    <a:pt x="423" y="130"/>
                    <a:pt x="424" y="133"/>
                  </a:cubicBezTo>
                  <a:cubicBezTo>
                    <a:pt x="424" y="134"/>
                    <a:pt x="424" y="134"/>
                    <a:pt x="424" y="134"/>
                  </a:cubicBezTo>
                  <a:cubicBezTo>
                    <a:pt x="423" y="134"/>
                    <a:pt x="424" y="134"/>
                    <a:pt x="424" y="134"/>
                  </a:cubicBezTo>
                  <a:cubicBezTo>
                    <a:pt x="424" y="134"/>
                    <a:pt x="424" y="134"/>
                    <a:pt x="424" y="134"/>
                  </a:cubicBezTo>
                  <a:cubicBezTo>
                    <a:pt x="424" y="136"/>
                    <a:pt x="424" y="136"/>
                    <a:pt x="424" y="136"/>
                  </a:cubicBezTo>
                  <a:cubicBezTo>
                    <a:pt x="424" y="137"/>
                    <a:pt x="424" y="137"/>
                    <a:pt x="424" y="137"/>
                  </a:cubicBezTo>
                  <a:cubicBezTo>
                    <a:pt x="423" y="137"/>
                    <a:pt x="423" y="137"/>
                    <a:pt x="423" y="137"/>
                  </a:cubicBezTo>
                  <a:cubicBezTo>
                    <a:pt x="423" y="137"/>
                    <a:pt x="423" y="137"/>
                    <a:pt x="423" y="137"/>
                  </a:cubicBezTo>
                  <a:cubicBezTo>
                    <a:pt x="424" y="138"/>
                    <a:pt x="424" y="138"/>
                    <a:pt x="424" y="138"/>
                  </a:cubicBezTo>
                  <a:cubicBezTo>
                    <a:pt x="424" y="138"/>
                    <a:pt x="424" y="138"/>
                    <a:pt x="424" y="138"/>
                  </a:cubicBezTo>
                  <a:cubicBezTo>
                    <a:pt x="424" y="138"/>
                    <a:pt x="424" y="138"/>
                    <a:pt x="424" y="139"/>
                  </a:cubicBezTo>
                  <a:cubicBezTo>
                    <a:pt x="424" y="139"/>
                    <a:pt x="424" y="139"/>
                    <a:pt x="424" y="139"/>
                  </a:cubicBezTo>
                  <a:cubicBezTo>
                    <a:pt x="424" y="139"/>
                    <a:pt x="424" y="139"/>
                    <a:pt x="424" y="140"/>
                  </a:cubicBezTo>
                  <a:cubicBezTo>
                    <a:pt x="424" y="140"/>
                    <a:pt x="424" y="140"/>
                    <a:pt x="424" y="140"/>
                  </a:cubicBezTo>
                  <a:cubicBezTo>
                    <a:pt x="425" y="140"/>
                    <a:pt x="425" y="140"/>
                    <a:pt x="425" y="140"/>
                  </a:cubicBezTo>
                  <a:cubicBezTo>
                    <a:pt x="425" y="140"/>
                    <a:pt x="425" y="140"/>
                    <a:pt x="425" y="140"/>
                  </a:cubicBezTo>
                  <a:cubicBezTo>
                    <a:pt x="425" y="140"/>
                    <a:pt x="426" y="141"/>
                    <a:pt x="426" y="141"/>
                  </a:cubicBezTo>
                  <a:cubicBezTo>
                    <a:pt x="426" y="141"/>
                    <a:pt x="426" y="141"/>
                    <a:pt x="427" y="141"/>
                  </a:cubicBezTo>
                  <a:cubicBezTo>
                    <a:pt x="427" y="141"/>
                    <a:pt x="427" y="141"/>
                    <a:pt x="428" y="141"/>
                  </a:cubicBezTo>
                  <a:cubicBezTo>
                    <a:pt x="428" y="141"/>
                    <a:pt x="428" y="141"/>
                    <a:pt x="428" y="141"/>
                  </a:cubicBezTo>
                  <a:cubicBezTo>
                    <a:pt x="428" y="141"/>
                    <a:pt x="429" y="141"/>
                    <a:pt x="429" y="140"/>
                  </a:cubicBezTo>
                  <a:cubicBezTo>
                    <a:pt x="442" y="143"/>
                    <a:pt x="442" y="143"/>
                    <a:pt x="442" y="143"/>
                  </a:cubicBezTo>
                  <a:cubicBezTo>
                    <a:pt x="445" y="144"/>
                    <a:pt x="445" y="146"/>
                    <a:pt x="448" y="148"/>
                  </a:cubicBezTo>
                  <a:cubicBezTo>
                    <a:pt x="456" y="145"/>
                    <a:pt x="456" y="145"/>
                    <a:pt x="456" y="145"/>
                  </a:cubicBezTo>
                  <a:cubicBezTo>
                    <a:pt x="466" y="152"/>
                    <a:pt x="466" y="152"/>
                    <a:pt x="466" y="152"/>
                  </a:cubicBezTo>
                  <a:cubicBezTo>
                    <a:pt x="475" y="149"/>
                    <a:pt x="475" y="149"/>
                    <a:pt x="475" y="149"/>
                  </a:cubicBezTo>
                  <a:cubicBezTo>
                    <a:pt x="484" y="149"/>
                    <a:pt x="484" y="149"/>
                    <a:pt x="484" y="149"/>
                  </a:cubicBezTo>
                  <a:cubicBezTo>
                    <a:pt x="484" y="147"/>
                    <a:pt x="505" y="149"/>
                    <a:pt x="496" y="159"/>
                  </a:cubicBezTo>
                  <a:close/>
                  <a:moveTo>
                    <a:pt x="506" y="281"/>
                  </a:moveTo>
                  <a:cubicBezTo>
                    <a:pt x="506" y="281"/>
                    <a:pt x="506" y="281"/>
                    <a:pt x="506" y="281"/>
                  </a:cubicBezTo>
                  <a:cubicBezTo>
                    <a:pt x="506" y="287"/>
                    <a:pt x="516" y="285"/>
                    <a:pt x="521" y="289"/>
                  </a:cubicBezTo>
                  <a:cubicBezTo>
                    <a:pt x="523" y="291"/>
                    <a:pt x="521" y="296"/>
                    <a:pt x="524" y="297"/>
                  </a:cubicBezTo>
                  <a:cubicBezTo>
                    <a:pt x="531" y="303"/>
                    <a:pt x="534" y="292"/>
                    <a:pt x="528" y="281"/>
                  </a:cubicBezTo>
                  <a:cubicBezTo>
                    <a:pt x="526" y="279"/>
                    <a:pt x="523" y="279"/>
                    <a:pt x="520" y="279"/>
                  </a:cubicBezTo>
                  <a:cubicBezTo>
                    <a:pt x="515" y="279"/>
                    <a:pt x="505" y="276"/>
                    <a:pt x="506" y="281"/>
                  </a:cubicBezTo>
                  <a:close/>
                  <a:moveTo>
                    <a:pt x="448" y="300"/>
                  </a:moveTo>
                  <a:cubicBezTo>
                    <a:pt x="448" y="300"/>
                    <a:pt x="448" y="300"/>
                    <a:pt x="448" y="300"/>
                  </a:cubicBezTo>
                  <a:cubicBezTo>
                    <a:pt x="452" y="301"/>
                    <a:pt x="456" y="297"/>
                    <a:pt x="460" y="299"/>
                  </a:cubicBezTo>
                  <a:cubicBezTo>
                    <a:pt x="462" y="301"/>
                    <a:pt x="461" y="305"/>
                    <a:pt x="462" y="308"/>
                  </a:cubicBezTo>
                  <a:cubicBezTo>
                    <a:pt x="456" y="314"/>
                    <a:pt x="472" y="313"/>
                    <a:pt x="473" y="313"/>
                  </a:cubicBezTo>
                  <a:cubicBezTo>
                    <a:pt x="473" y="315"/>
                    <a:pt x="475" y="320"/>
                    <a:pt x="478" y="318"/>
                  </a:cubicBezTo>
                  <a:cubicBezTo>
                    <a:pt x="494" y="299"/>
                    <a:pt x="494" y="299"/>
                    <a:pt x="494" y="299"/>
                  </a:cubicBezTo>
                  <a:cubicBezTo>
                    <a:pt x="494" y="297"/>
                    <a:pt x="493" y="295"/>
                    <a:pt x="491" y="295"/>
                  </a:cubicBezTo>
                  <a:cubicBezTo>
                    <a:pt x="487" y="293"/>
                    <a:pt x="482" y="297"/>
                    <a:pt x="479" y="295"/>
                  </a:cubicBezTo>
                  <a:cubicBezTo>
                    <a:pt x="476" y="293"/>
                    <a:pt x="482" y="285"/>
                    <a:pt x="478" y="282"/>
                  </a:cubicBezTo>
                  <a:cubicBezTo>
                    <a:pt x="470" y="276"/>
                    <a:pt x="467" y="283"/>
                    <a:pt x="461" y="288"/>
                  </a:cubicBezTo>
                  <a:cubicBezTo>
                    <a:pt x="457" y="291"/>
                    <a:pt x="451" y="292"/>
                    <a:pt x="447" y="296"/>
                  </a:cubicBezTo>
                  <a:cubicBezTo>
                    <a:pt x="446" y="297"/>
                    <a:pt x="447" y="300"/>
                    <a:pt x="448" y="300"/>
                  </a:cubicBezTo>
                  <a:close/>
                  <a:moveTo>
                    <a:pt x="391" y="329"/>
                  </a:moveTo>
                  <a:cubicBezTo>
                    <a:pt x="391" y="329"/>
                    <a:pt x="391" y="329"/>
                    <a:pt x="391" y="329"/>
                  </a:cubicBezTo>
                  <a:cubicBezTo>
                    <a:pt x="387" y="332"/>
                    <a:pt x="395" y="337"/>
                    <a:pt x="397" y="337"/>
                  </a:cubicBezTo>
                  <a:cubicBezTo>
                    <a:pt x="399" y="337"/>
                    <a:pt x="411" y="329"/>
                    <a:pt x="411" y="326"/>
                  </a:cubicBezTo>
                  <a:cubicBezTo>
                    <a:pt x="410" y="322"/>
                    <a:pt x="405" y="321"/>
                    <a:pt x="402" y="321"/>
                  </a:cubicBezTo>
                  <a:cubicBezTo>
                    <a:pt x="398" y="322"/>
                    <a:pt x="394" y="326"/>
                    <a:pt x="391" y="329"/>
                  </a:cubicBez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48" name="Freeform 146">
              <a:extLst>
                <a:ext uri="{FF2B5EF4-FFF2-40B4-BE49-F238E27FC236}">
                  <a16:creationId xmlns:a16="http://schemas.microsoft.com/office/drawing/2014/main" id="{46B4A1C6-3D33-CA47-BD35-EE01D26C0656}"/>
                </a:ext>
              </a:extLst>
            </p:cNvPr>
            <p:cNvSpPr>
              <a:spLocks noEditPoints="1"/>
            </p:cNvSpPr>
            <p:nvPr/>
          </p:nvSpPr>
          <p:spPr bwMode="auto">
            <a:xfrm>
              <a:off x="5979174" y="3676184"/>
              <a:ext cx="930118" cy="839550"/>
            </a:xfrm>
            <a:custGeom>
              <a:avLst/>
              <a:gdLst>
                <a:gd name="T0" fmla="*/ 263 w 408"/>
                <a:gd name="T1" fmla="*/ 27 h 380"/>
                <a:gd name="T2" fmla="*/ 184 w 408"/>
                <a:gd name="T3" fmla="*/ 62 h 380"/>
                <a:gd name="T4" fmla="*/ 187 w 408"/>
                <a:gd name="T5" fmla="*/ 95 h 380"/>
                <a:gd name="T6" fmla="*/ 179 w 408"/>
                <a:gd name="T7" fmla="*/ 109 h 380"/>
                <a:gd name="T8" fmla="*/ 168 w 408"/>
                <a:gd name="T9" fmla="*/ 118 h 380"/>
                <a:gd name="T10" fmla="*/ 128 w 408"/>
                <a:gd name="T11" fmla="*/ 89 h 380"/>
                <a:gd name="T12" fmla="*/ 141 w 408"/>
                <a:gd name="T13" fmla="*/ 145 h 380"/>
                <a:gd name="T14" fmla="*/ 138 w 408"/>
                <a:gd name="T15" fmla="*/ 166 h 380"/>
                <a:gd name="T16" fmla="*/ 152 w 408"/>
                <a:gd name="T17" fmla="*/ 191 h 380"/>
                <a:gd name="T18" fmla="*/ 154 w 408"/>
                <a:gd name="T19" fmla="*/ 172 h 380"/>
                <a:gd name="T20" fmla="*/ 214 w 408"/>
                <a:gd name="T21" fmla="*/ 210 h 380"/>
                <a:gd name="T22" fmla="*/ 187 w 408"/>
                <a:gd name="T23" fmla="*/ 202 h 380"/>
                <a:gd name="T24" fmla="*/ 199 w 408"/>
                <a:gd name="T25" fmla="*/ 234 h 380"/>
                <a:gd name="T26" fmla="*/ 164 w 408"/>
                <a:gd name="T27" fmla="*/ 233 h 380"/>
                <a:gd name="T28" fmla="*/ 133 w 408"/>
                <a:gd name="T29" fmla="*/ 212 h 380"/>
                <a:gd name="T30" fmla="*/ 67 w 408"/>
                <a:gd name="T31" fmla="*/ 211 h 380"/>
                <a:gd name="T32" fmla="*/ 71 w 408"/>
                <a:gd name="T33" fmla="*/ 194 h 380"/>
                <a:gd name="T34" fmla="*/ 29 w 408"/>
                <a:gd name="T35" fmla="*/ 157 h 380"/>
                <a:gd name="T36" fmla="*/ 89 w 408"/>
                <a:gd name="T37" fmla="*/ 68 h 380"/>
                <a:gd name="T38" fmla="*/ 195 w 408"/>
                <a:gd name="T39" fmla="*/ 33 h 380"/>
                <a:gd name="T40" fmla="*/ 184 w 408"/>
                <a:gd name="T41" fmla="*/ 157 h 380"/>
                <a:gd name="T42" fmla="*/ 353 w 408"/>
                <a:gd name="T43" fmla="*/ 252 h 380"/>
                <a:gd name="T44" fmla="*/ 393 w 408"/>
                <a:gd name="T45" fmla="*/ 297 h 380"/>
                <a:gd name="T46" fmla="*/ 373 w 408"/>
                <a:gd name="T47" fmla="*/ 331 h 380"/>
                <a:gd name="T48" fmla="*/ 370 w 408"/>
                <a:gd name="T49" fmla="*/ 333 h 380"/>
                <a:gd name="T50" fmla="*/ 174 w 408"/>
                <a:gd name="T51" fmla="*/ 162 h 380"/>
                <a:gd name="T52" fmla="*/ 262 w 408"/>
                <a:gd name="T53" fmla="*/ 176 h 380"/>
                <a:gd name="T54" fmla="*/ 205 w 408"/>
                <a:gd name="T55" fmla="*/ 72 h 380"/>
                <a:gd name="T56" fmla="*/ 233 w 408"/>
                <a:gd name="T57" fmla="*/ 105 h 380"/>
                <a:gd name="T58" fmla="*/ 281 w 408"/>
                <a:gd name="T59" fmla="*/ 146 h 380"/>
                <a:gd name="T60" fmla="*/ 277 w 408"/>
                <a:gd name="T61" fmla="*/ 131 h 380"/>
                <a:gd name="T62" fmla="*/ 288 w 408"/>
                <a:gd name="T63" fmla="*/ 180 h 380"/>
                <a:gd name="T64" fmla="*/ 288 w 408"/>
                <a:gd name="T65" fmla="*/ 190 h 380"/>
                <a:gd name="T66" fmla="*/ 315 w 408"/>
                <a:gd name="T67" fmla="*/ 213 h 380"/>
                <a:gd name="T68" fmla="*/ 279 w 408"/>
                <a:gd name="T69" fmla="*/ 292 h 380"/>
                <a:gd name="T70" fmla="*/ 239 w 408"/>
                <a:gd name="T71" fmla="*/ 288 h 380"/>
                <a:gd name="T72" fmla="*/ 255 w 408"/>
                <a:gd name="T73" fmla="*/ 287 h 380"/>
                <a:gd name="T74" fmla="*/ 274 w 408"/>
                <a:gd name="T75" fmla="*/ 259 h 380"/>
                <a:gd name="T76" fmla="*/ 267 w 408"/>
                <a:gd name="T77" fmla="*/ 256 h 380"/>
                <a:gd name="T78" fmla="*/ 244 w 408"/>
                <a:gd name="T79" fmla="*/ 271 h 380"/>
                <a:gd name="T80" fmla="*/ 219 w 408"/>
                <a:gd name="T81" fmla="*/ 239 h 380"/>
                <a:gd name="T82" fmla="*/ 245 w 408"/>
                <a:gd name="T83" fmla="*/ 240 h 380"/>
                <a:gd name="T84" fmla="*/ 270 w 408"/>
                <a:gd name="T85" fmla="*/ 236 h 380"/>
                <a:gd name="T86" fmla="*/ 245 w 408"/>
                <a:gd name="T87" fmla="*/ 222 h 380"/>
                <a:gd name="T88" fmla="*/ 221 w 408"/>
                <a:gd name="T89" fmla="*/ 357 h 380"/>
                <a:gd name="T90" fmla="*/ 282 w 408"/>
                <a:gd name="T91" fmla="*/ 356 h 380"/>
                <a:gd name="T92" fmla="*/ 335 w 408"/>
                <a:gd name="T93" fmla="*/ 353 h 380"/>
                <a:gd name="T94" fmla="*/ 260 w 408"/>
                <a:gd name="T95" fmla="*/ 372 h 380"/>
                <a:gd name="T96" fmla="*/ 172 w 408"/>
                <a:gd name="T97" fmla="*/ 319 h 380"/>
                <a:gd name="T98" fmla="*/ 87 w 408"/>
                <a:gd name="T99" fmla="*/ 238 h 380"/>
                <a:gd name="T100" fmla="*/ 107 w 408"/>
                <a:gd name="T101" fmla="*/ 292 h 380"/>
                <a:gd name="T102" fmla="*/ 138 w 408"/>
                <a:gd name="T103" fmla="*/ 298 h 380"/>
                <a:gd name="T104" fmla="*/ 163 w 408"/>
                <a:gd name="T105" fmla="*/ 298 h 380"/>
                <a:gd name="T106" fmla="*/ 174 w 408"/>
                <a:gd name="T107" fmla="*/ 293 h 380"/>
                <a:gd name="T108" fmla="*/ 169 w 408"/>
                <a:gd name="T109" fmla="*/ 263 h 380"/>
                <a:gd name="T110" fmla="*/ 178 w 408"/>
                <a:gd name="T111" fmla="*/ 247 h 380"/>
                <a:gd name="T112" fmla="*/ 115 w 408"/>
                <a:gd name="T113" fmla="*/ 223 h 380"/>
                <a:gd name="T114" fmla="*/ 66 w 408"/>
                <a:gd name="T115" fmla="*/ 265 h 380"/>
                <a:gd name="T116" fmla="*/ 65 w 408"/>
                <a:gd name="T117" fmla="*/ 242 h 380"/>
                <a:gd name="T118" fmla="*/ 11 w 408"/>
                <a:gd name="T119" fmla="*/ 161 h 380"/>
                <a:gd name="T120" fmla="*/ 11 w 408"/>
                <a:gd name="T121" fmla="*/ 15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8" h="380">
                  <a:moveTo>
                    <a:pt x="222" y="32"/>
                  </a:moveTo>
                  <a:cubicBezTo>
                    <a:pt x="227" y="30"/>
                    <a:pt x="227" y="30"/>
                    <a:pt x="227" y="30"/>
                  </a:cubicBezTo>
                  <a:cubicBezTo>
                    <a:pt x="227" y="30"/>
                    <a:pt x="233" y="28"/>
                    <a:pt x="234" y="28"/>
                  </a:cubicBezTo>
                  <a:cubicBezTo>
                    <a:pt x="235" y="28"/>
                    <a:pt x="240" y="27"/>
                    <a:pt x="241" y="26"/>
                  </a:cubicBezTo>
                  <a:cubicBezTo>
                    <a:pt x="242" y="26"/>
                    <a:pt x="245" y="24"/>
                    <a:pt x="246" y="23"/>
                  </a:cubicBezTo>
                  <a:cubicBezTo>
                    <a:pt x="247" y="23"/>
                    <a:pt x="249" y="23"/>
                    <a:pt x="251" y="21"/>
                  </a:cubicBezTo>
                  <a:cubicBezTo>
                    <a:pt x="252" y="20"/>
                    <a:pt x="253" y="17"/>
                    <a:pt x="253" y="16"/>
                  </a:cubicBezTo>
                  <a:cubicBezTo>
                    <a:pt x="253" y="15"/>
                    <a:pt x="252" y="15"/>
                    <a:pt x="251" y="12"/>
                  </a:cubicBezTo>
                  <a:cubicBezTo>
                    <a:pt x="249" y="9"/>
                    <a:pt x="247" y="7"/>
                    <a:pt x="247" y="6"/>
                  </a:cubicBezTo>
                  <a:cubicBezTo>
                    <a:pt x="246" y="4"/>
                    <a:pt x="246" y="2"/>
                    <a:pt x="247" y="2"/>
                  </a:cubicBezTo>
                  <a:cubicBezTo>
                    <a:pt x="248" y="1"/>
                    <a:pt x="251" y="0"/>
                    <a:pt x="253" y="0"/>
                  </a:cubicBezTo>
                  <a:cubicBezTo>
                    <a:pt x="255" y="1"/>
                    <a:pt x="260" y="2"/>
                    <a:pt x="261" y="2"/>
                  </a:cubicBezTo>
                  <a:cubicBezTo>
                    <a:pt x="262" y="2"/>
                    <a:pt x="267" y="5"/>
                    <a:pt x="267" y="5"/>
                  </a:cubicBezTo>
                  <a:cubicBezTo>
                    <a:pt x="267" y="5"/>
                    <a:pt x="269" y="10"/>
                    <a:pt x="269" y="11"/>
                  </a:cubicBezTo>
                  <a:cubicBezTo>
                    <a:pt x="269" y="12"/>
                    <a:pt x="274" y="18"/>
                    <a:pt x="272" y="18"/>
                  </a:cubicBezTo>
                  <a:cubicBezTo>
                    <a:pt x="271" y="18"/>
                    <a:pt x="267" y="19"/>
                    <a:pt x="267" y="19"/>
                  </a:cubicBezTo>
                  <a:cubicBezTo>
                    <a:pt x="265" y="22"/>
                    <a:pt x="265" y="22"/>
                    <a:pt x="265" y="22"/>
                  </a:cubicBezTo>
                  <a:cubicBezTo>
                    <a:pt x="265" y="22"/>
                    <a:pt x="263" y="26"/>
                    <a:pt x="263" y="27"/>
                  </a:cubicBezTo>
                  <a:cubicBezTo>
                    <a:pt x="263" y="28"/>
                    <a:pt x="262" y="33"/>
                    <a:pt x="262" y="33"/>
                  </a:cubicBezTo>
                  <a:cubicBezTo>
                    <a:pt x="267" y="44"/>
                    <a:pt x="267" y="44"/>
                    <a:pt x="267" y="44"/>
                  </a:cubicBezTo>
                  <a:cubicBezTo>
                    <a:pt x="262" y="51"/>
                    <a:pt x="262" y="51"/>
                    <a:pt x="262" y="51"/>
                  </a:cubicBezTo>
                  <a:cubicBezTo>
                    <a:pt x="258" y="55"/>
                    <a:pt x="258" y="55"/>
                    <a:pt x="258" y="55"/>
                  </a:cubicBezTo>
                  <a:cubicBezTo>
                    <a:pt x="258" y="55"/>
                    <a:pt x="252" y="55"/>
                    <a:pt x="252" y="54"/>
                  </a:cubicBezTo>
                  <a:cubicBezTo>
                    <a:pt x="252" y="53"/>
                    <a:pt x="248" y="51"/>
                    <a:pt x="248" y="51"/>
                  </a:cubicBezTo>
                  <a:cubicBezTo>
                    <a:pt x="248" y="51"/>
                    <a:pt x="242" y="52"/>
                    <a:pt x="241" y="53"/>
                  </a:cubicBezTo>
                  <a:cubicBezTo>
                    <a:pt x="240" y="53"/>
                    <a:pt x="226" y="54"/>
                    <a:pt x="226" y="54"/>
                  </a:cubicBezTo>
                  <a:cubicBezTo>
                    <a:pt x="226" y="54"/>
                    <a:pt x="223" y="53"/>
                    <a:pt x="222" y="53"/>
                  </a:cubicBezTo>
                  <a:cubicBezTo>
                    <a:pt x="221" y="53"/>
                    <a:pt x="216" y="53"/>
                    <a:pt x="216" y="53"/>
                  </a:cubicBezTo>
                  <a:cubicBezTo>
                    <a:pt x="215" y="49"/>
                    <a:pt x="215" y="49"/>
                    <a:pt x="215" y="49"/>
                  </a:cubicBezTo>
                  <a:cubicBezTo>
                    <a:pt x="211" y="50"/>
                    <a:pt x="211" y="50"/>
                    <a:pt x="211" y="50"/>
                  </a:cubicBezTo>
                  <a:cubicBezTo>
                    <a:pt x="210" y="54"/>
                    <a:pt x="210" y="54"/>
                    <a:pt x="210" y="54"/>
                  </a:cubicBezTo>
                  <a:cubicBezTo>
                    <a:pt x="205" y="57"/>
                    <a:pt x="205" y="57"/>
                    <a:pt x="205" y="57"/>
                  </a:cubicBezTo>
                  <a:cubicBezTo>
                    <a:pt x="200" y="60"/>
                    <a:pt x="200" y="60"/>
                    <a:pt x="200" y="60"/>
                  </a:cubicBezTo>
                  <a:cubicBezTo>
                    <a:pt x="190" y="60"/>
                    <a:pt x="190" y="60"/>
                    <a:pt x="190" y="60"/>
                  </a:cubicBezTo>
                  <a:cubicBezTo>
                    <a:pt x="184" y="60"/>
                    <a:pt x="184" y="60"/>
                    <a:pt x="184" y="60"/>
                  </a:cubicBezTo>
                  <a:cubicBezTo>
                    <a:pt x="184" y="62"/>
                    <a:pt x="184" y="62"/>
                    <a:pt x="184" y="62"/>
                  </a:cubicBezTo>
                  <a:cubicBezTo>
                    <a:pt x="181" y="68"/>
                    <a:pt x="181" y="68"/>
                    <a:pt x="181" y="68"/>
                  </a:cubicBezTo>
                  <a:cubicBezTo>
                    <a:pt x="177" y="71"/>
                    <a:pt x="177" y="71"/>
                    <a:pt x="177" y="71"/>
                  </a:cubicBezTo>
                  <a:cubicBezTo>
                    <a:pt x="177" y="71"/>
                    <a:pt x="171" y="73"/>
                    <a:pt x="170" y="74"/>
                  </a:cubicBezTo>
                  <a:cubicBezTo>
                    <a:pt x="170" y="74"/>
                    <a:pt x="166" y="73"/>
                    <a:pt x="166" y="73"/>
                  </a:cubicBezTo>
                  <a:cubicBezTo>
                    <a:pt x="161" y="76"/>
                    <a:pt x="161" y="76"/>
                    <a:pt x="161" y="76"/>
                  </a:cubicBezTo>
                  <a:cubicBezTo>
                    <a:pt x="160" y="79"/>
                    <a:pt x="160" y="79"/>
                    <a:pt x="160" y="79"/>
                  </a:cubicBezTo>
                  <a:cubicBezTo>
                    <a:pt x="162" y="81"/>
                    <a:pt x="162" y="81"/>
                    <a:pt x="162" y="81"/>
                  </a:cubicBezTo>
                  <a:cubicBezTo>
                    <a:pt x="166" y="83"/>
                    <a:pt x="166" y="83"/>
                    <a:pt x="166" y="83"/>
                  </a:cubicBezTo>
                  <a:cubicBezTo>
                    <a:pt x="166" y="83"/>
                    <a:pt x="169" y="84"/>
                    <a:pt x="169" y="85"/>
                  </a:cubicBezTo>
                  <a:cubicBezTo>
                    <a:pt x="169" y="85"/>
                    <a:pt x="168" y="87"/>
                    <a:pt x="168" y="87"/>
                  </a:cubicBezTo>
                  <a:cubicBezTo>
                    <a:pt x="168" y="92"/>
                    <a:pt x="168" y="92"/>
                    <a:pt x="168" y="92"/>
                  </a:cubicBezTo>
                  <a:cubicBezTo>
                    <a:pt x="168" y="92"/>
                    <a:pt x="171" y="93"/>
                    <a:pt x="172" y="93"/>
                  </a:cubicBezTo>
                  <a:cubicBezTo>
                    <a:pt x="172" y="93"/>
                    <a:pt x="175" y="91"/>
                    <a:pt x="175" y="91"/>
                  </a:cubicBezTo>
                  <a:cubicBezTo>
                    <a:pt x="175" y="90"/>
                    <a:pt x="176" y="89"/>
                    <a:pt x="176" y="89"/>
                  </a:cubicBezTo>
                  <a:cubicBezTo>
                    <a:pt x="178" y="91"/>
                    <a:pt x="178" y="91"/>
                    <a:pt x="178" y="91"/>
                  </a:cubicBezTo>
                  <a:cubicBezTo>
                    <a:pt x="178" y="91"/>
                    <a:pt x="179" y="93"/>
                    <a:pt x="180" y="93"/>
                  </a:cubicBezTo>
                  <a:cubicBezTo>
                    <a:pt x="180" y="93"/>
                    <a:pt x="183" y="93"/>
                    <a:pt x="183" y="93"/>
                  </a:cubicBezTo>
                  <a:cubicBezTo>
                    <a:pt x="187" y="95"/>
                    <a:pt x="187" y="95"/>
                    <a:pt x="187" y="95"/>
                  </a:cubicBezTo>
                  <a:cubicBezTo>
                    <a:pt x="192" y="99"/>
                    <a:pt x="192" y="99"/>
                    <a:pt x="192" y="99"/>
                  </a:cubicBezTo>
                  <a:cubicBezTo>
                    <a:pt x="192" y="99"/>
                    <a:pt x="196" y="101"/>
                    <a:pt x="195" y="102"/>
                  </a:cubicBezTo>
                  <a:cubicBezTo>
                    <a:pt x="193" y="103"/>
                    <a:pt x="191" y="104"/>
                    <a:pt x="190" y="104"/>
                  </a:cubicBezTo>
                  <a:cubicBezTo>
                    <a:pt x="190" y="104"/>
                    <a:pt x="188" y="103"/>
                    <a:pt x="188" y="102"/>
                  </a:cubicBezTo>
                  <a:cubicBezTo>
                    <a:pt x="188" y="100"/>
                    <a:pt x="187" y="99"/>
                    <a:pt x="186" y="99"/>
                  </a:cubicBezTo>
                  <a:cubicBezTo>
                    <a:pt x="185" y="99"/>
                    <a:pt x="183" y="97"/>
                    <a:pt x="183" y="97"/>
                  </a:cubicBezTo>
                  <a:cubicBezTo>
                    <a:pt x="182" y="97"/>
                    <a:pt x="180" y="97"/>
                    <a:pt x="179" y="98"/>
                  </a:cubicBezTo>
                  <a:cubicBezTo>
                    <a:pt x="178" y="98"/>
                    <a:pt x="176" y="98"/>
                    <a:pt x="176" y="97"/>
                  </a:cubicBezTo>
                  <a:cubicBezTo>
                    <a:pt x="175" y="97"/>
                    <a:pt x="174" y="94"/>
                    <a:pt x="174" y="94"/>
                  </a:cubicBezTo>
                  <a:cubicBezTo>
                    <a:pt x="169" y="93"/>
                    <a:pt x="169" y="93"/>
                    <a:pt x="169" y="93"/>
                  </a:cubicBezTo>
                  <a:cubicBezTo>
                    <a:pt x="169" y="93"/>
                    <a:pt x="168" y="94"/>
                    <a:pt x="168" y="95"/>
                  </a:cubicBezTo>
                  <a:cubicBezTo>
                    <a:pt x="168" y="95"/>
                    <a:pt x="166" y="97"/>
                    <a:pt x="166" y="97"/>
                  </a:cubicBezTo>
                  <a:cubicBezTo>
                    <a:pt x="165" y="98"/>
                    <a:pt x="165" y="98"/>
                    <a:pt x="165" y="98"/>
                  </a:cubicBezTo>
                  <a:cubicBezTo>
                    <a:pt x="165" y="100"/>
                    <a:pt x="165" y="100"/>
                    <a:pt x="165" y="100"/>
                  </a:cubicBezTo>
                  <a:cubicBezTo>
                    <a:pt x="167" y="102"/>
                    <a:pt x="167" y="102"/>
                    <a:pt x="167" y="102"/>
                  </a:cubicBezTo>
                  <a:cubicBezTo>
                    <a:pt x="171" y="105"/>
                    <a:pt x="171" y="105"/>
                    <a:pt x="171" y="105"/>
                  </a:cubicBezTo>
                  <a:cubicBezTo>
                    <a:pt x="171" y="105"/>
                    <a:pt x="176" y="106"/>
                    <a:pt x="176" y="106"/>
                  </a:cubicBezTo>
                  <a:cubicBezTo>
                    <a:pt x="177" y="106"/>
                    <a:pt x="179" y="109"/>
                    <a:pt x="179" y="109"/>
                  </a:cubicBezTo>
                  <a:cubicBezTo>
                    <a:pt x="179" y="112"/>
                    <a:pt x="179" y="112"/>
                    <a:pt x="179" y="112"/>
                  </a:cubicBezTo>
                  <a:cubicBezTo>
                    <a:pt x="178" y="115"/>
                    <a:pt x="178" y="115"/>
                    <a:pt x="178" y="115"/>
                  </a:cubicBezTo>
                  <a:cubicBezTo>
                    <a:pt x="178" y="115"/>
                    <a:pt x="178" y="117"/>
                    <a:pt x="176" y="116"/>
                  </a:cubicBezTo>
                  <a:cubicBezTo>
                    <a:pt x="174" y="115"/>
                    <a:pt x="173" y="114"/>
                    <a:pt x="173" y="114"/>
                  </a:cubicBezTo>
                  <a:cubicBezTo>
                    <a:pt x="170" y="113"/>
                    <a:pt x="170" y="113"/>
                    <a:pt x="170" y="113"/>
                  </a:cubicBezTo>
                  <a:cubicBezTo>
                    <a:pt x="169" y="109"/>
                    <a:pt x="169" y="109"/>
                    <a:pt x="169" y="109"/>
                  </a:cubicBezTo>
                  <a:cubicBezTo>
                    <a:pt x="169" y="109"/>
                    <a:pt x="167" y="107"/>
                    <a:pt x="167" y="107"/>
                  </a:cubicBezTo>
                  <a:cubicBezTo>
                    <a:pt x="166" y="107"/>
                    <a:pt x="161" y="104"/>
                    <a:pt x="161" y="104"/>
                  </a:cubicBezTo>
                  <a:cubicBezTo>
                    <a:pt x="155" y="104"/>
                    <a:pt x="155" y="104"/>
                    <a:pt x="155" y="104"/>
                  </a:cubicBezTo>
                  <a:cubicBezTo>
                    <a:pt x="151" y="104"/>
                    <a:pt x="151" y="104"/>
                    <a:pt x="151" y="104"/>
                  </a:cubicBezTo>
                  <a:cubicBezTo>
                    <a:pt x="150" y="107"/>
                    <a:pt x="150" y="107"/>
                    <a:pt x="150" y="107"/>
                  </a:cubicBezTo>
                  <a:cubicBezTo>
                    <a:pt x="150" y="107"/>
                    <a:pt x="150" y="109"/>
                    <a:pt x="151" y="109"/>
                  </a:cubicBezTo>
                  <a:cubicBezTo>
                    <a:pt x="151" y="110"/>
                    <a:pt x="154" y="112"/>
                    <a:pt x="154" y="112"/>
                  </a:cubicBezTo>
                  <a:cubicBezTo>
                    <a:pt x="154" y="112"/>
                    <a:pt x="156" y="112"/>
                    <a:pt x="156" y="113"/>
                  </a:cubicBezTo>
                  <a:cubicBezTo>
                    <a:pt x="157" y="114"/>
                    <a:pt x="159" y="116"/>
                    <a:pt x="159" y="116"/>
                  </a:cubicBezTo>
                  <a:cubicBezTo>
                    <a:pt x="159" y="116"/>
                    <a:pt x="160" y="116"/>
                    <a:pt x="161" y="116"/>
                  </a:cubicBezTo>
                  <a:cubicBezTo>
                    <a:pt x="163" y="116"/>
                    <a:pt x="165" y="117"/>
                    <a:pt x="165" y="117"/>
                  </a:cubicBezTo>
                  <a:cubicBezTo>
                    <a:pt x="168" y="118"/>
                    <a:pt x="168" y="118"/>
                    <a:pt x="168" y="118"/>
                  </a:cubicBezTo>
                  <a:cubicBezTo>
                    <a:pt x="169" y="119"/>
                    <a:pt x="169" y="119"/>
                    <a:pt x="169" y="119"/>
                  </a:cubicBezTo>
                  <a:cubicBezTo>
                    <a:pt x="169" y="119"/>
                    <a:pt x="166" y="120"/>
                    <a:pt x="165" y="120"/>
                  </a:cubicBezTo>
                  <a:cubicBezTo>
                    <a:pt x="164" y="121"/>
                    <a:pt x="161" y="121"/>
                    <a:pt x="161" y="121"/>
                  </a:cubicBezTo>
                  <a:cubicBezTo>
                    <a:pt x="161" y="121"/>
                    <a:pt x="159" y="119"/>
                    <a:pt x="158" y="119"/>
                  </a:cubicBezTo>
                  <a:cubicBezTo>
                    <a:pt x="158" y="119"/>
                    <a:pt x="155" y="120"/>
                    <a:pt x="155" y="120"/>
                  </a:cubicBezTo>
                  <a:cubicBezTo>
                    <a:pt x="155" y="120"/>
                    <a:pt x="153" y="122"/>
                    <a:pt x="152" y="120"/>
                  </a:cubicBezTo>
                  <a:cubicBezTo>
                    <a:pt x="151" y="118"/>
                    <a:pt x="150" y="116"/>
                    <a:pt x="150" y="116"/>
                  </a:cubicBezTo>
                  <a:cubicBezTo>
                    <a:pt x="150" y="114"/>
                    <a:pt x="150" y="114"/>
                    <a:pt x="150" y="114"/>
                  </a:cubicBezTo>
                  <a:cubicBezTo>
                    <a:pt x="150" y="111"/>
                    <a:pt x="150" y="111"/>
                    <a:pt x="150" y="111"/>
                  </a:cubicBezTo>
                  <a:cubicBezTo>
                    <a:pt x="149" y="108"/>
                    <a:pt x="149" y="108"/>
                    <a:pt x="149" y="108"/>
                  </a:cubicBezTo>
                  <a:cubicBezTo>
                    <a:pt x="145" y="106"/>
                    <a:pt x="145" y="106"/>
                    <a:pt x="145" y="106"/>
                  </a:cubicBezTo>
                  <a:cubicBezTo>
                    <a:pt x="140" y="106"/>
                    <a:pt x="140" y="106"/>
                    <a:pt x="140" y="106"/>
                  </a:cubicBezTo>
                  <a:cubicBezTo>
                    <a:pt x="135" y="103"/>
                    <a:pt x="135" y="103"/>
                    <a:pt x="135" y="103"/>
                  </a:cubicBezTo>
                  <a:cubicBezTo>
                    <a:pt x="129" y="101"/>
                    <a:pt x="129" y="101"/>
                    <a:pt x="129" y="101"/>
                  </a:cubicBezTo>
                  <a:cubicBezTo>
                    <a:pt x="127" y="97"/>
                    <a:pt x="127" y="97"/>
                    <a:pt x="127" y="97"/>
                  </a:cubicBezTo>
                  <a:cubicBezTo>
                    <a:pt x="131" y="94"/>
                    <a:pt x="131" y="94"/>
                    <a:pt x="131" y="94"/>
                  </a:cubicBezTo>
                  <a:cubicBezTo>
                    <a:pt x="130" y="91"/>
                    <a:pt x="130" y="91"/>
                    <a:pt x="130" y="91"/>
                  </a:cubicBezTo>
                  <a:cubicBezTo>
                    <a:pt x="128" y="89"/>
                    <a:pt x="128" y="89"/>
                    <a:pt x="128" y="89"/>
                  </a:cubicBezTo>
                  <a:cubicBezTo>
                    <a:pt x="123" y="92"/>
                    <a:pt x="123" y="92"/>
                    <a:pt x="123" y="92"/>
                  </a:cubicBezTo>
                  <a:cubicBezTo>
                    <a:pt x="123" y="95"/>
                    <a:pt x="123" y="95"/>
                    <a:pt x="123" y="95"/>
                  </a:cubicBezTo>
                  <a:cubicBezTo>
                    <a:pt x="118" y="97"/>
                    <a:pt x="118" y="97"/>
                    <a:pt x="118" y="97"/>
                  </a:cubicBezTo>
                  <a:cubicBezTo>
                    <a:pt x="116" y="101"/>
                    <a:pt x="116" y="101"/>
                    <a:pt x="116" y="101"/>
                  </a:cubicBezTo>
                  <a:cubicBezTo>
                    <a:pt x="119" y="104"/>
                    <a:pt x="119" y="104"/>
                    <a:pt x="119" y="104"/>
                  </a:cubicBezTo>
                  <a:cubicBezTo>
                    <a:pt x="119" y="109"/>
                    <a:pt x="119" y="109"/>
                    <a:pt x="119" y="109"/>
                  </a:cubicBezTo>
                  <a:cubicBezTo>
                    <a:pt x="119" y="109"/>
                    <a:pt x="118" y="114"/>
                    <a:pt x="119" y="115"/>
                  </a:cubicBezTo>
                  <a:cubicBezTo>
                    <a:pt x="119" y="115"/>
                    <a:pt x="118" y="118"/>
                    <a:pt x="118" y="120"/>
                  </a:cubicBezTo>
                  <a:cubicBezTo>
                    <a:pt x="119" y="121"/>
                    <a:pt x="119" y="122"/>
                    <a:pt x="121" y="123"/>
                  </a:cubicBezTo>
                  <a:cubicBezTo>
                    <a:pt x="122" y="124"/>
                    <a:pt x="122" y="124"/>
                    <a:pt x="124" y="125"/>
                  </a:cubicBezTo>
                  <a:cubicBezTo>
                    <a:pt x="126" y="126"/>
                    <a:pt x="127" y="127"/>
                    <a:pt x="127" y="127"/>
                  </a:cubicBezTo>
                  <a:cubicBezTo>
                    <a:pt x="129" y="131"/>
                    <a:pt x="129" y="131"/>
                    <a:pt x="129" y="131"/>
                  </a:cubicBezTo>
                  <a:cubicBezTo>
                    <a:pt x="129" y="131"/>
                    <a:pt x="130" y="132"/>
                    <a:pt x="131" y="132"/>
                  </a:cubicBezTo>
                  <a:cubicBezTo>
                    <a:pt x="132" y="133"/>
                    <a:pt x="135" y="134"/>
                    <a:pt x="135" y="135"/>
                  </a:cubicBezTo>
                  <a:cubicBezTo>
                    <a:pt x="135" y="137"/>
                    <a:pt x="136" y="139"/>
                    <a:pt x="136" y="139"/>
                  </a:cubicBezTo>
                  <a:cubicBezTo>
                    <a:pt x="136" y="139"/>
                    <a:pt x="137" y="141"/>
                    <a:pt x="137" y="141"/>
                  </a:cubicBezTo>
                  <a:cubicBezTo>
                    <a:pt x="138" y="142"/>
                    <a:pt x="139" y="141"/>
                    <a:pt x="139" y="142"/>
                  </a:cubicBezTo>
                  <a:cubicBezTo>
                    <a:pt x="140" y="143"/>
                    <a:pt x="139" y="144"/>
                    <a:pt x="141" y="145"/>
                  </a:cubicBezTo>
                  <a:cubicBezTo>
                    <a:pt x="142" y="147"/>
                    <a:pt x="144" y="148"/>
                    <a:pt x="144" y="148"/>
                  </a:cubicBezTo>
                  <a:cubicBezTo>
                    <a:pt x="145" y="148"/>
                    <a:pt x="147" y="149"/>
                    <a:pt x="147" y="149"/>
                  </a:cubicBezTo>
                  <a:cubicBezTo>
                    <a:pt x="153" y="153"/>
                    <a:pt x="153" y="153"/>
                    <a:pt x="153" y="153"/>
                  </a:cubicBezTo>
                  <a:cubicBezTo>
                    <a:pt x="157" y="158"/>
                    <a:pt x="157" y="158"/>
                    <a:pt x="157" y="158"/>
                  </a:cubicBezTo>
                  <a:cubicBezTo>
                    <a:pt x="160" y="161"/>
                    <a:pt x="160" y="161"/>
                    <a:pt x="160" y="161"/>
                  </a:cubicBezTo>
                  <a:cubicBezTo>
                    <a:pt x="159" y="165"/>
                    <a:pt x="159" y="165"/>
                    <a:pt x="159" y="165"/>
                  </a:cubicBezTo>
                  <a:cubicBezTo>
                    <a:pt x="158" y="167"/>
                    <a:pt x="158" y="167"/>
                    <a:pt x="158" y="167"/>
                  </a:cubicBezTo>
                  <a:cubicBezTo>
                    <a:pt x="158" y="167"/>
                    <a:pt x="156" y="168"/>
                    <a:pt x="155" y="168"/>
                  </a:cubicBezTo>
                  <a:cubicBezTo>
                    <a:pt x="155" y="168"/>
                    <a:pt x="153" y="169"/>
                    <a:pt x="153" y="169"/>
                  </a:cubicBezTo>
                  <a:cubicBezTo>
                    <a:pt x="153" y="169"/>
                    <a:pt x="152" y="168"/>
                    <a:pt x="152" y="168"/>
                  </a:cubicBezTo>
                  <a:cubicBezTo>
                    <a:pt x="153" y="167"/>
                    <a:pt x="156" y="166"/>
                    <a:pt x="156" y="166"/>
                  </a:cubicBezTo>
                  <a:cubicBezTo>
                    <a:pt x="156" y="166"/>
                    <a:pt x="156" y="163"/>
                    <a:pt x="155" y="163"/>
                  </a:cubicBezTo>
                  <a:cubicBezTo>
                    <a:pt x="154" y="162"/>
                    <a:pt x="151" y="160"/>
                    <a:pt x="151" y="160"/>
                  </a:cubicBezTo>
                  <a:cubicBezTo>
                    <a:pt x="149" y="158"/>
                    <a:pt x="149" y="158"/>
                    <a:pt x="149" y="158"/>
                  </a:cubicBezTo>
                  <a:cubicBezTo>
                    <a:pt x="146" y="158"/>
                    <a:pt x="146" y="158"/>
                    <a:pt x="146" y="158"/>
                  </a:cubicBezTo>
                  <a:cubicBezTo>
                    <a:pt x="146" y="158"/>
                    <a:pt x="144" y="158"/>
                    <a:pt x="144" y="159"/>
                  </a:cubicBezTo>
                  <a:cubicBezTo>
                    <a:pt x="143" y="160"/>
                    <a:pt x="140" y="162"/>
                    <a:pt x="140" y="162"/>
                  </a:cubicBezTo>
                  <a:cubicBezTo>
                    <a:pt x="138" y="166"/>
                    <a:pt x="138" y="166"/>
                    <a:pt x="138" y="166"/>
                  </a:cubicBezTo>
                  <a:cubicBezTo>
                    <a:pt x="143" y="167"/>
                    <a:pt x="143" y="167"/>
                    <a:pt x="143" y="167"/>
                  </a:cubicBezTo>
                  <a:cubicBezTo>
                    <a:pt x="143" y="167"/>
                    <a:pt x="145" y="169"/>
                    <a:pt x="145" y="169"/>
                  </a:cubicBezTo>
                  <a:cubicBezTo>
                    <a:pt x="145" y="170"/>
                    <a:pt x="147" y="172"/>
                    <a:pt x="147" y="172"/>
                  </a:cubicBezTo>
                  <a:cubicBezTo>
                    <a:pt x="149" y="173"/>
                    <a:pt x="149" y="173"/>
                    <a:pt x="149" y="173"/>
                  </a:cubicBezTo>
                  <a:cubicBezTo>
                    <a:pt x="149" y="175"/>
                    <a:pt x="149" y="175"/>
                    <a:pt x="149" y="175"/>
                  </a:cubicBezTo>
                  <a:cubicBezTo>
                    <a:pt x="148" y="178"/>
                    <a:pt x="148" y="178"/>
                    <a:pt x="148" y="178"/>
                  </a:cubicBezTo>
                  <a:cubicBezTo>
                    <a:pt x="145" y="182"/>
                    <a:pt x="145" y="182"/>
                    <a:pt x="145" y="182"/>
                  </a:cubicBezTo>
                  <a:cubicBezTo>
                    <a:pt x="145" y="182"/>
                    <a:pt x="143" y="183"/>
                    <a:pt x="143" y="183"/>
                  </a:cubicBezTo>
                  <a:cubicBezTo>
                    <a:pt x="142" y="183"/>
                    <a:pt x="140" y="185"/>
                    <a:pt x="140" y="185"/>
                  </a:cubicBezTo>
                  <a:cubicBezTo>
                    <a:pt x="140" y="185"/>
                    <a:pt x="139" y="185"/>
                    <a:pt x="139" y="185"/>
                  </a:cubicBezTo>
                  <a:cubicBezTo>
                    <a:pt x="138" y="185"/>
                    <a:pt x="136" y="184"/>
                    <a:pt x="135" y="184"/>
                  </a:cubicBezTo>
                  <a:cubicBezTo>
                    <a:pt x="135" y="184"/>
                    <a:pt x="133" y="185"/>
                    <a:pt x="133" y="185"/>
                  </a:cubicBezTo>
                  <a:cubicBezTo>
                    <a:pt x="133" y="185"/>
                    <a:pt x="130" y="187"/>
                    <a:pt x="134" y="188"/>
                  </a:cubicBezTo>
                  <a:cubicBezTo>
                    <a:pt x="138" y="188"/>
                    <a:pt x="139" y="188"/>
                    <a:pt x="140" y="188"/>
                  </a:cubicBezTo>
                  <a:cubicBezTo>
                    <a:pt x="140" y="188"/>
                    <a:pt x="144" y="188"/>
                    <a:pt x="144" y="188"/>
                  </a:cubicBezTo>
                  <a:cubicBezTo>
                    <a:pt x="144" y="188"/>
                    <a:pt x="145" y="188"/>
                    <a:pt x="146" y="189"/>
                  </a:cubicBezTo>
                  <a:cubicBezTo>
                    <a:pt x="148" y="189"/>
                    <a:pt x="149" y="189"/>
                    <a:pt x="150" y="190"/>
                  </a:cubicBezTo>
                  <a:cubicBezTo>
                    <a:pt x="151" y="190"/>
                    <a:pt x="152" y="191"/>
                    <a:pt x="152" y="191"/>
                  </a:cubicBezTo>
                  <a:cubicBezTo>
                    <a:pt x="152" y="192"/>
                    <a:pt x="152" y="192"/>
                    <a:pt x="153" y="192"/>
                  </a:cubicBezTo>
                  <a:cubicBezTo>
                    <a:pt x="154" y="192"/>
                    <a:pt x="155" y="193"/>
                    <a:pt x="155" y="193"/>
                  </a:cubicBezTo>
                  <a:cubicBezTo>
                    <a:pt x="156" y="193"/>
                    <a:pt x="156" y="193"/>
                    <a:pt x="156" y="193"/>
                  </a:cubicBezTo>
                  <a:cubicBezTo>
                    <a:pt x="156" y="193"/>
                    <a:pt x="157" y="193"/>
                    <a:pt x="158" y="193"/>
                  </a:cubicBezTo>
                  <a:cubicBezTo>
                    <a:pt x="159" y="193"/>
                    <a:pt x="159" y="192"/>
                    <a:pt x="160" y="192"/>
                  </a:cubicBezTo>
                  <a:cubicBezTo>
                    <a:pt x="161" y="192"/>
                    <a:pt x="164" y="192"/>
                    <a:pt x="164" y="192"/>
                  </a:cubicBezTo>
                  <a:cubicBezTo>
                    <a:pt x="166" y="196"/>
                    <a:pt x="166" y="196"/>
                    <a:pt x="166" y="196"/>
                  </a:cubicBezTo>
                  <a:cubicBezTo>
                    <a:pt x="166" y="196"/>
                    <a:pt x="166" y="197"/>
                    <a:pt x="167" y="197"/>
                  </a:cubicBezTo>
                  <a:cubicBezTo>
                    <a:pt x="167" y="198"/>
                    <a:pt x="169" y="199"/>
                    <a:pt x="170" y="199"/>
                  </a:cubicBezTo>
                  <a:cubicBezTo>
                    <a:pt x="171" y="199"/>
                    <a:pt x="179" y="197"/>
                    <a:pt x="179" y="197"/>
                  </a:cubicBezTo>
                  <a:cubicBezTo>
                    <a:pt x="175" y="194"/>
                    <a:pt x="175" y="194"/>
                    <a:pt x="175" y="194"/>
                  </a:cubicBezTo>
                  <a:cubicBezTo>
                    <a:pt x="175" y="194"/>
                    <a:pt x="173" y="192"/>
                    <a:pt x="172" y="191"/>
                  </a:cubicBezTo>
                  <a:cubicBezTo>
                    <a:pt x="172" y="190"/>
                    <a:pt x="167" y="187"/>
                    <a:pt x="167" y="187"/>
                  </a:cubicBezTo>
                  <a:cubicBezTo>
                    <a:pt x="162" y="186"/>
                    <a:pt x="162" y="186"/>
                    <a:pt x="162" y="186"/>
                  </a:cubicBezTo>
                  <a:cubicBezTo>
                    <a:pt x="156" y="183"/>
                    <a:pt x="156" y="183"/>
                    <a:pt x="156" y="183"/>
                  </a:cubicBezTo>
                  <a:cubicBezTo>
                    <a:pt x="150" y="181"/>
                    <a:pt x="150" y="181"/>
                    <a:pt x="150" y="181"/>
                  </a:cubicBezTo>
                  <a:cubicBezTo>
                    <a:pt x="150" y="181"/>
                    <a:pt x="152" y="177"/>
                    <a:pt x="153" y="176"/>
                  </a:cubicBezTo>
                  <a:cubicBezTo>
                    <a:pt x="153" y="175"/>
                    <a:pt x="153" y="172"/>
                    <a:pt x="154" y="172"/>
                  </a:cubicBezTo>
                  <a:cubicBezTo>
                    <a:pt x="155" y="173"/>
                    <a:pt x="157" y="173"/>
                    <a:pt x="158" y="173"/>
                  </a:cubicBezTo>
                  <a:cubicBezTo>
                    <a:pt x="159" y="173"/>
                    <a:pt x="161" y="172"/>
                    <a:pt x="162" y="172"/>
                  </a:cubicBezTo>
                  <a:cubicBezTo>
                    <a:pt x="163" y="172"/>
                    <a:pt x="165" y="173"/>
                    <a:pt x="165" y="173"/>
                  </a:cubicBezTo>
                  <a:cubicBezTo>
                    <a:pt x="165" y="173"/>
                    <a:pt x="166" y="175"/>
                    <a:pt x="166" y="176"/>
                  </a:cubicBezTo>
                  <a:cubicBezTo>
                    <a:pt x="167" y="176"/>
                    <a:pt x="167" y="178"/>
                    <a:pt x="168" y="179"/>
                  </a:cubicBezTo>
                  <a:cubicBezTo>
                    <a:pt x="169" y="179"/>
                    <a:pt x="174" y="181"/>
                    <a:pt x="174" y="181"/>
                  </a:cubicBezTo>
                  <a:cubicBezTo>
                    <a:pt x="174" y="181"/>
                    <a:pt x="180" y="183"/>
                    <a:pt x="180" y="183"/>
                  </a:cubicBezTo>
                  <a:cubicBezTo>
                    <a:pt x="181" y="183"/>
                    <a:pt x="183" y="183"/>
                    <a:pt x="183" y="183"/>
                  </a:cubicBezTo>
                  <a:cubicBezTo>
                    <a:pt x="186" y="186"/>
                    <a:pt x="186" y="186"/>
                    <a:pt x="186" y="186"/>
                  </a:cubicBezTo>
                  <a:cubicBezTo>
                    <a:pt x="192" y="185"/>
                    <a:pt x="192" y="185"/>
                    <a:pt x="192" y="185"/>
                  </a:cubicBezTo>
                  <a:cubicBezTo>
                    <a:pt x="198" y="184"/>
                    <a:pt x="198" y="184"/>
                    <a:pt x="198" y="184"/>
                  </a:cubicBezTo>
                  <a:cubicBezTo>
                    <a:pt x="199" y="186"/>
                    <a:pt x="199" y="186"/>
                    <a:pt x="199" y="186"/>
                  </a:cubicBezTo>
                  <a:cubicBezTo>
                    <a:pt x="199" y="186"/>
                    <a:pt x="202" y="188"/>
                    <a:pt x="202" y="188"/>
                  </a:cubicBezTo>
                  <a:cubicBezTo>
                    <a:pt x="202" y="189"/>
                    <a:pt x="204" y="193"/>
                    <a:pt x="204" y="193"/>
                  </a:cubicBezTo>
                  <a:cubicBezTo>
                    <a:pt x="204" y="193"/>
                    <a:pt x="204" y="196"/>
                    <a:pt x="204" y="196"/>
                  </a:cubicBezTo>
                  <a:cubicBezTo>
                    <a:pt x="204" y="197"/>
                    <a:pt x="206" y="201"/>
                    <a:pt x="206" y="201"/>
                  </a:cubicBezTo>
                  <a:cubicBezTo>
                    <a:pt x="207" y="202"/>
                    <a:pt x="211" y="206"/>
                    <a:pt x="211" y="207"/>
                  </a:cubicBezTo>
                  <a:cubicBezTo>
                    <a:pt x="211" y="207"/>
                    <a:pt x="213" y="210"/>
                    <a:pt x="214" y="210"/>
                  </a:cubicBezTo>
                  <a:cubicBezTo>
                    <a:pt x="214" y="210"/>
                    <a:pt x="215" y="209"/>
                    <a:pt x="215" y="209"/>
                  </a:cubicBezTo>
                  <a:cubicBezTo>
                    <a:pt x="216" y="209"/>
                    <a:pt x="219" y="207"/>
                    <a:pt x="219" y="207"/>
                  </a:cubicBezTo>
                  <a:cubicBezTo>
                    <a:pt x="219" y="207"/>
                    <a:pt x="222" y="207"/>
                    <a:pt x="222" y="208"/>
                  </a:cubicBezTo>
                  <a:cubicBezTo>
                    <a:pt x="222" y="209"/>
                    <a:pt x="226" y="212"/>
                    <a:pt x="226" y="212"/>
                  </a:cubicBezTo>
                  <a:cubicBezTo>
                    <a:pt x="226" y="212"/>
                    <a:pt x="227" y="216"/>
                    <a:pt x="227" y="216"/>
                  </a:cubicBezTo>
                  <a:cubicBezTo>
                    <a:pt x="226" y="217"/>
                    <a:pt x="223" y="218"/>
                    <a:pt x="223" y="219"/>
                  </a:cubicBezTo>
                  <a:cubicBezTo>
                    <a:pt x="222" y="219"/>
                    <a:pt x="219" y="219"/>
                    <a:pt x="219" y="219"/>
                  </a:cubicBezTo>
                  <a:cubicBezTo>
                    <a:pt x="218" y="220"/>
                    <a:pt x="214" y="221"/>
                    <a:pt x="214" y="221"/>
                  </a:cubicBezTo>
                  <a:cubicBezTo>
                    <a:pt x="214" y="217"/>
                    <a:pt x="214" y="217"/>
                    <a:pt x="214" y="217"/>
                  </a:cubicBezTo>
                  <a:cubicBezTo>
                    <a:pt x="214" y="217"/>
                    <a:pt x="214" y="216"/>
                    <a:pt x="213" y="216"/>
                  </a:cubicBezTo>
                  <a:cubicBezTo>
                    <a:pt x="213" y="216"/>
                    <a:pt x="207" y="214"/>
                    <a:pt x="207" y="214"/>
                  </a:cubicBezTo>
                  <a:cubicBezTo>
                    <a:pt x="206" y="209"/>
                    <a:pt x="206" y="209"/>
                    <a:pt x="206" y="209"/>
                  </a:cubicBezTo>
                  <a:cubicBezTo>
                    <a:pt x="203" y="206"/>
                    <a:pt x="203" y="206"/>
                    <a:pt x="203" y="206"/>
                  </a:cubicBezTo>
                  <a:cubicBezTo>
                    <a:pt x="200" y="204"/>
                    <a:pt x="200" y="204"/>
                    <a:pt x="200" y="204"/>
                  </a:cubicBezTo>
                  <a:cubicBezTo>
                    <a:pt x="198" y="201"/>
                    <a:pt x="198" y="201"/>
                    <a:pt x="198" y="201"/>
                  </a:cubicBezTo>
                  <a:cubicBezTo>
                    <a:pt x="194" y="201"/>
                    <a:pt x="194" y="201"/>
                    <a:pt x="194" y="201"/>
                  </a:cubicBezTo>
                  <a:cubicBezTo>
                    <a:pt x="194" y="201"/>
                    <a:pt x="192" y="202"/>
                    <a:pt x="192" y="202"/>
                  </a:cubicBezTo>
                  <a:cubicBezTo>
                    <a:pt x="191" y="203"/>
                    <a:pt x="187" y="202"/>
                    <a:pt x="187" y="202"/>
                  </a:cubicBezTo>
                  <a:cubicBezTo>
                    <a:pt x="184" y="203"/>
                    <a:pt x="184" y="203"/>
                    <a:pt x="184" y="203"/>
                  </a:cubicBezTo>
                  <a:cubicBezTo>
                    <a:pt x="184" y="205"/>
                    <a:pt x="184" y="205"/>
                    <a:pt x="184" y="205"/>
                  </a:cubicBezTo>
                  <a:cubicBezTo>
                    <a:pt x="189" y="205"/>
                    <a:pt x="189" y="205"/>
                    <a:pt x="189" y="205"/>
                  </a:cubicBezTo>
                  <a:cubicBezTo>
                    <a:pt x="193" y="206"/>
                    <a:pt x="193" y="206"/>
                    <a:pt x="193" y="206"/>
                  </a:cubicBezTo>
                  <a:cubicBezTo>
                    <a:pt x="199" y="207"/>
                    <a:pt x="199" y="207"/>
                    <a:pt x="199" y="207"/>
                  </a:cubicBezTo>
                  <a:cubicBezTo>
                    <a:pt x="199" y="211"/>
                    <a:pt x="199" y="211"/>
                    <a:pt x="199" y="211"/>
                  </a:cubicBezTo>
                  <a:cubicBezTo>
                    <a:pt x="199" y="211"/>
                    <a:pt x="200" y="213"/>
                    <a:pt x="200" y="214"/>
                  </a:cubicBezTo>
                  <a:cubicBezTo>
                    <a:pt x="200" y="215"/>
                    <a:pt x="202" y="219"/>
                    <a:pt x="202" y="219"/>
                  </a:cubicBezTo>
                  <a:cubicBezTo>
                    <a:pt x="204" y="225"/>
                    <a:pt x="204" y="225"/>
                    <a:pt x="204" y="225"/>
                  </a:cubicBezTo>
                  <a:cubicBezTo>
                    <a:pt x="206" y="229"/>
                    <a:pt x="206" y="229"/>
                    <a:pt x="206" y="229"/>
                  </a:cubicBezTo>
                  <a:cubicBezTo>
                    <a:pt x="208" y="230"/>
                    <a:pt x="208" y="230"/>
                    <a:pt x="208" y="230"/>
                  </a:cubicBezTo>
                  <a:cubicBezTo>
                    <a:pt x="208" y="234"/>
                    <a:pt x="208" y="234"/>
                    <a:pt x="208" y="234"/>
                  </a:cubicBezTo>
                  <a:cubicBezTo>
                    <a:pt x="210" y="235"/>
                    <a:pt x="210" y="235"/>
                    <a:pt x="210" y="235"/>
                  </a:cubicBezTo>
                  <a:cubicBezTo>
                    <a:pt x="210" y="235"/>
                    <a:pt x="209" y="236"/>
                    <a:pt x="209" y="237"/>
                  </a:cubicBezTo>
                  <a:cubicBezTo>
                    <a:pt x="209" y="237"/>
                    <a:pt x="207" y="240"/>
                    <a:pt x="207" y="240"/>
                  </a:cubicBezTo>
                  <a:cubicBezTo>
                    <a:pt x="207" y="240"/>
                    <a:pt x="205" y="240"/>
                    <a:pt x="204" y="240"/>
                  </a:cubicBezTo>
                  <a:cubicBezTo>
                    <a:pt x="204" y="239"/>
                    <a:pt x="203" y="237"/>
                    <a:pt x="202" y="237"/>
                  </a:cubicBezTo>
                  <a:cubicBezTo>
                    <a:pt x="200" y="236"/>
                    <a:pt x="200" y="234"/>
                    <a:pt x="199" y="234"/>
                  </a:cubicBezTo>
                  <a:cubicBezTo>
                    <a:pt x="198" y="234"/>
                    <a:pt x="195" y="234"/>
                    <a:pt x="195" y="234"/>
                  </a:cubicBezTo>
                  <a:cubicBezTo>
                    <a:pt x="195" y="234"/>
                    <a:pt x="193" y="231"/>
                    <a:pt x="192" y="230"/>
                  </a:cubicBezTo>
                  <a:cubicBezTo>
                    <a:pt x="192" y="230"/>
                    <a:pt x="191" y="229"/>
                    <a:pt x="190" y="228"/>
                  </a:cubicBezTo>
                  <a:cubicBezTo>
                    <a:pt x="189" y="227"/>
                    <a:pt x="187" y="224"/>
                    <a:pt x="187" y="225"/>
                  </a:cubicBezTo>
                  <a:cubicBezTo>
                    <a:pt x="187" y="227"/>
                    <a:pt x="188" y="229"/>
                    <a:pt x="187" y="229"/>
                  </a:cubicBezTo>
                  <a:cubicBezTo>
                    <a:pt x="185" y="229"/>
                    <a:pt x="184" y="229"/>
                    <a:pt x="184" y="229"/>
                  </a:cubicBezTo>
                  <a:cubicBezTo>
                    <a:pt x="184" y="229"/>
                    <a:pt x="182" y="231"/>
                    <a:pt x="181" y="232"/>
                  </a:cubicBezTo>
                  <a:cubicBezTo>
                    <a:pt x="181" y="232"/>
                    <a:pt x="182" y="232"/>
                    <a:pt x="180" y="233"/>
                  </a:cubicBezTo>
                  <a:cubicBezTo>
                    <a:pt x="179" y="233"/>
                    <a:pt x="177" y="233"/>
                    <a:pt x="177" y="233"/>
                  </a:cubicBezTo>
                  <a:cubicBezTo>
                    <a:pt x="177" y="232"/>
                    <a:pt x="177" y="232"/>
                    <a:pt x="177" y="231"/>
                  </a:cubicBezTo>
                  <a:cubicBezTo>
                    <a:pt x="178" y="230"/>
                    <a:pt x="184" y="227"/>
                    <a:pt x="184" y="227"/>
                  </a:cubicBezTo>
                  <a:cubicBezTo>
                    <a:pt x="184" y="226"/>
                    <a:pt x="182" y="223"/>
                    <a:pt x="182" y="223"/>
                  </a:cubicBezTo>
                  <a:cubicBezTo>
                    <a:pt x="181" y="224"/>
                    <a:pt x="181" y="224"/>
                    <a:pt x="181" y="224"/>
                  </a:cubicBezTo>
                  <a:cubicBezTo>
                    <a:pt x="178" y="226"/>
                    <a:pt x="178" y="226"/>
                    <a:pt x="178" y="226"/>
                  </a:cubicBezTo>
                  <a:cubicBezTo>
                    <a:pt x="174" y="229"/>
                    <a:pt x="174" y="229"/>
                    <a:pt x="174" y="229"/>
                  </a:cubicBezTo>
                  <a:cubicBezTo>
                    <a:pt x="171" y="230"/>
                    <a:pt x="171" y="230"/>
                    <a:pt x="171" y="230"/>
                  </a:cubicBezTo>
                  <a:cubicBezTo>
                    <a:pt x="168" y="232"/>
                    <a:pt x="168" y="232"/>
                    <a:pt x="168" y="232"/>
                  </a:cubicBezTo>
                  <a:cubicBezTo>
                    <a:pt x="164" y="233"/>
                    <a:pt x="164" y="233"/>
                    <a:pt x="164" y="233"/>
                  </a:cubicBezTo>
                  <a:cubicBezTo>
                    <a:pt x="160" y="233"/>
                    <a:pt x="160" y="233"/>
                    <a:pt x="160" y="233"/>
                  </a:cubicBezTo>
                  <a:cubicBezTo>
                    <a:pt x="158" y="232"/>
                    <a:pt x="158" y="232"/>
                    <a:pt x="158" y="232"/>
                  </a:cubicBezTo>
                  <a:cubicBezTo>
                    <a:pt x="156" y="229"/>
                    <a:pt x="156" y="229"/>
                    <a:pt x="156" y="229"/>
                  </a:cubicBezTo>
                  <a:cubicBezTo>
                    <a:pt x="155" y="229"/>
                    <a:pt x="155" y="229"/>
                    <a:pt x="155" y="229"/>
                  </a:cubicBezTo>
                  <a:cubicBezTo>
                    <a:pt x="155" y="229"/>
                    <a:pt x="154" y="227"/>
                    <a:pt x="155" y="226"/>
                  </a:cubicBezTo>
                  <a:cubicBezTo>
                    <a:pt x="155" y="226"/>
                    <a:pt x="156" y="225"/>
                    <a:pt x="158" y="225"/>
                  </a:cubicBezTo>
                  <a:cubicBezTo>
                    <a:pt x="160" y="225"/>
                    <a:pt x="161" y="225"/>
                    <a:pt x="162" y="225"/>
                  </a:cubicBezTo>
                  <a:cubicBezTo>
                    <a:pt x="163" y="225"/>
                    <a:pt x="164" y="224"/>
                    <a:pt x="164" y="224"/>
                  </a:cubicBezTo>
                  <a:cubicBezTo>
                    <a:pt x="164" y="224"/>
                    <a:pt x="165" y="224"/>
                    <a:pt x="165" y="223"/>
                  </a:cubicBezTo>
                  <a:cubicBezTo>
                    <a:pt x="165" y="222"/>
                    <a:pt x="162" y="218"/>
                    <a:pt x="162" y="218"/>
                  </a:cubicBezTo>
                  <a:cubicBezTo>
                    <a:pt x="162" y="218"/>
                    <a:pt x="158" y="218"/>
                    <a:pt x="157" y="219"/>
                  </a:cubicBezTo>
                  <a:cubicBezTo>
                    <a:pt x="155" y="219"/>
                    <a:pt x="155" y="221"/>
                    <a:pt x="153" y="220"/>
                  </a:cubicBezTo>
                  <a:cubicBezTo>
                    <a:pt x="151" y="219"/>
                    <a:pt x="146" y="217"/>
                    <a:pt x="146" y="217"/>
                  </a:cubicBezTo>
                  <a:cubicBezTo>
                    <a:pt x="142" y="213"/>
                    <a:pt x="142" y="213"/>
                    <a:pt x="142" y="213"/>
                  </a:cubicBezTo>
                  <a:cubicBezTo>
                    <a:pt x="140" y="215"/>
                    <a:pt x="140" y="215"/>
                    <a:pt x="140" y="215"/>
                  </a:cubicBezTo>
                  <a:cubicBezTo>
                    <a:pt x="137" y="217"/>
                    <a:pt x="137" y="217"/>
                    <a:pt x="137" y="217"/>
                  </a:cubicBezTo>
                  <a:cubicBezTo>
                    <a:pt x="137" y="217"/>
                    <a:pt x="137" y="219"/>
                    <a:pt x="135" y="217"/>
                  </a:cubicBezTo>
                  <a:cubicBezTo>
                    <a:pt x="133" y="214"/>
                    <a:pt x="133" y="212"/>
                    <a:pt x="133" y="212"/>
                  </a:cubicBezTo>
                  <a:cubicBezTo>
                    <a:pt x="130" y="212"/>
                    <a:pt x="130" y="212"/>
                    <a:pt x="130" y="212"/>
                  </a:cubicBezTo>
                  <a:cubicBezTo>
                    <a:pt x="129" y="215"/>
                    <a:pt x="129" y="215"/>
                    <a:pt x="129" y="215"/>
                  </a:cubicBezTo>
                  <a:cubicBezTo>
                    <a:pt x="129" y="215"/>
                    <a:pt x="127" y="218"/>
                    <a:pt x="127" y="218"/>
                  </a:cubicBezTo>
                  <a:cubicBezTo>
                    <a:pt x="126" y="218"/>
                    <a:pt x="123" y="218"/>
                    <a:pt x="122" y="219"/>
                  </a:cubicBezTo>
                  <a:cubicBezTo>
                    <a:pt x="122" y="219"/>
                    <a:pt x="117" y="219"/>
                    <a:pt x="117" y="219"/>
                  </a:cubicBezTo>
                  <a:cubicBezTo>
                    <a:pt x="110" y="217"/>
                    <a:pt x="110" y="217"/>
                    <a:pt x="110" y="217"/>
                  </a:cubicBezTo>
                  <a:cubicBezTo>
                    <a:pt x="110" y="217"/>
                    <a:pt x="108" y="218"/>
                    <a:pt x="108" y="218"/>
                  </a:cubicBezTo>
                  <a:cubicBezTo>
                    <a:pt x="107" y="219"/>
                    <a:pt x="97" y="221"/>
                    <a:pt x="97" y="221"/>
                  </a:cubicBezTo>
                  <a:cubicBezTo>
                    <a:pt x="92" y="224"/>
                    <a:pt x="92" y="224"/>
                    <a:pt x="92" y="224"/>
                  </a:cubicBezTo>
                  <a:cubicBezTo>
                    <a:pt x="89" y="224"/>
                    <a:pt x="89" y="224"/>
                    <a:pt x="89" y="224"/>
                  </a:cubicBezTo>
                  <a:cubicBezTo>
                    <a:pt x="86" y="220"/>
                    <a:pt x="86" y="220"/>
                    <a:pt x="86" y="220"/>
                  </a:cubicBezTo>
                  <a:cubicBezTo>
                    <a:pt x="84" y="217"/>
                    <a:pt x="84" y="217"/>
                    <a:pt x="84" y="217"/>
                  </a:cubicBezTo>
                  <a:cubicBezTo>
                    <a:pt x="84" y="221"/>
                    <a:pt x="84" y="221"/>
                    <a:pt x="84" y="221"/>
                  </a:cubicBezTo>
                  <a:cubicBezTo>
                    <a:pt x="83" y="223"/>
                    <a:pt x="83" y="223"/>
                    <a:pt x="83" y="223"/>
                  </a:cubicBezTo>
                  <a:cubicBezTo>
                    <a:pt x="83" y="223"/>
                    <a:pt x="79" y="227"/>
                    <a:pt x="78" y="228"/>
                  </a:cubicBezTo>
                  <a:cubicBezTo>
                    <a:pt x="78" y="228"/>
                    <a:pt x="73" y="223"/>
                    <a:pt x="73" y="223"/>
                  </a:cubicBezTo>
                  <a:cubicBezTo>
                    <a:pt x="72" y="216"/>
                    <a:pt x="72" y="216"/>
                    <a:pt x="72" y="216"/>
                  </a:cubicBezTo>
                  <a:cubicBezTo>
                    <a:pt x="67" y="211"/>
                    <a:pt x="67" y="211"/>
                    <a:pt x="67" y="211"/>
                  </a:cubicBezTo>
                  <a:cubicBezTo>
                    <a:pt x="64" y="212"/>
                    <a:pt x="64" y="212"/>
                    <a:pt x="64" y="212"/>
                  </a:cubicBezTo>
                  <a:cubicBezTo>
                    <a:pt x="63" y="207"/>
                    <a:pt x="63" y="207"/>
                    <a:pt x="63" y="207"/>
                  </a:cubicBezTo>
                  <a:cubicBezTo>
                    <a:pt x="61" y="204"/>
                    <a:pt x="61" y="204"/>
                    <a:pt x="61" y="204"/>
                  </a:cubicBezTo>
                  <a:cubicBezTo>
                    <a:pt x="57" y="204"/>
                    <a:pt x="57" y="204"/>
                    <a:pt x="57" y="204"/>
                  </a:cubicBezTo>
                  <a:cubicBezTo>
                    <a:pt x="56" y="206"/>
                    <a:pt x="56" y="206"/>
                    <a:pt x="56" y="206"/>
                  </a:cubicBezTo>
                  <a:cubicBezTo>
                    <a:pt x="55" y="209"/>
                    <a:pt x="55" y="209"/>
                    <a:pt x="55" y="209"/>
                  </a:cubicBezTo>
                  <a:cubicBezTo>
                    <a:pt x="55" y="209"/>
                    <a:pt x="56" y="212"/>
                    <a:pt x="56" y="212"/>
                  </a:cubicBezTo>
                  <a:cubicBezTo>
                    <a:pt x="56" y="213"/>
                    <a:pt x="55" y="214"/>
                    <a:pt x="54" y="214"/>
                  </a:cubicBezTo>
                  <a:cubicBezTo>
                    <a:pt x="54" y="214"/>
                    <a:pt x="49" y="216"/>
                    <a:pt x="49" y="216"/>
                  </a:cubicBezTo>
                  <a:cubicBezTo>
                    <a:pt x="49" y="216"/>
                    <a:pt x="48" y="213"/>
                    <a:pt x="48" y="212"/>
                  </a:cubicBezTo>
                  <a:cubicBezTo>
                    <a:pt x="48" y="210"/>
                    <a:pt x="48" y="207"/>
                    <a:pt x="48" y="207"/>
                  </a:cubicBezTo>
                  <a:cubicBezTo>
                    <a:pt x="48" y="207"/>
                    <a:pt x="52" y="205"/>
                    <a:pt x="52" y="205"/>
                  </a:cubicBezTo>
                  <a:cubicBezTo>
                    <a:pt x="52" y="204"/>
                    <a:pt x="55" y="199"/>
                    <a:pt x="55" y="199"/>
                  </a:cubicBezTo>
                  <a:cubicBezTo>
                    <a:pt x="55" y="196"/>
                    <a:pt x="55" y="196"/>
                    <a:pt x="55" y="196"/>
                  </a:cubicBezTo>
                  <a:cubicBezTo>
                    <a:pt x="55" y="196"/>
                    <a:pt x="59" y="195"/>
                    <a:pt x="60" y="195"/>
                  </a:cubicBezTo>
                  <a:cubicBezTo>
                    <a:pt x="61" y="195"/>
                    <a:pt x="63" y="195"/>
                    <a:pt x="64" y="196"/>
                  </a:cubicBezTo>
                  <a:cubicBezTo>
                    <a:pt x="66" y="197"/>
                    <a:pt x="65" y="197"/>
                    <a:pt x="67" y="197"/>
                  </a:cubicBezTo>
                  <a:cubicBezTo>
                    <a:pt x="69" y="196"/>
                    <a:pt x="71" y="195"/>
                    <a:pt x="71" y="194"/>
                  </a:cubicBezTo>
                  <a:cubicBezTo>
                    <a:pt x="71" y="193"/>
                    <a:pt x="72" y="189"/>
                    <a:pt x="69" y="189"/>
                  </a:cubicBezTo>
                  <a:cubicBezTo>
                    <a:pt x="67" y="189"/>
                    <a:pt x="64" y="191"/>
                    <a:pt x="63" y="191"/>
                  </a:cubicBezTo>
                  <a:cubicBezTo>
                    <a:pt x="62" y="192"/>
                    <a:pt x="61" y="191"/>
                    <a:pt x="59" y="190"/>
                  </a:cubicBezTo>
                  <a:cubicBezTo>
                    <a:pt x="58" y="190"/>
                    <a:pt x="56" y="189"/>
                    <a:pt x="56" y="189"/>
                  </a:cubicBezTo>
                  <a:cubicBezTo>
                    <a:pt x="53" y="192"/>
                    <a:pt x="53" y="192"/>
                    <a:pt x="53" y="192"/>
                  </a:cubicBezTo>
                  <a:cubicBezTo>
                    <a:pt x="53" y="192"/>
                    <a:pt x="55" y="196"/>
                    <a:pt x="51" y="193"/>
                  </a:cubicBezTo>
                  <a:cubicBezTo>
                    <a:pt x="47" y="191"/>
                    <a:pt x="47" y="190"/>
                    <a:pt x="47" y="190"/>
                  </a:cubicBezTo>
                  <a:cubicBezTo>
                    <a:pt x="43" y="186"/>
                    <a:pt x="43" y="186"/>
                    <a:pt x="43" y="186"/>
                  </a:cubicBezTo>
                  <a:cubicBezTo>
                    <a:pt x="41" y="179"/>
                    <a:pt x="41" y="179"/>
                    <a:pt x="41" y="179"/>
                  </a:cubicBezTo>
                  <a:cubicBezTo>
                    <a:pt x="38" y="175"/>
                    <a:pt x="38" y="175"/>
                    <a:pt x="38" y="175"/>
                  </a:cubicBezTo>
                  <a:cubicBezTo>
                    <a:pt x="38" y="175"/>
                    <a:pt x="37" y="177"/>
                    <a:pt x="36" y="179"/>
                  </a:cubicBezTo>
                  <a:cubicBezTo>
                    <a:pt x="35" y="180"/>
                    <a:pt x="33" y="180"/>
                    <a:pt x="32" y="179"/>
                  </a:cubicBezTo>
                  <a:cubicBezTo>
                    <a:pt x="32" y="177"/>
                    <a:pt x="29" y="173"/>
                    <a:pt x="29" y="173"/>
                  </a:cubicBezTo>
                  <a:cubicBezTo>
                    <a:pt x="30" y="169"/>
                    <a:pt x="30" y="169"/>
                    <a:pt x="30" y="169"/>
                  </a:cubicBezTo>
                  <a:cubicBezTo>
                    <a:pt x="26" y="168"/>
                    <a:pt x="26" y="168"/>
                    <a:pt x="26" y="168"/>
                  </a:cubicBezTo>
                  <a:cubicBezTo>
                    <a:pt x="26" y="168"/>
                    <a:pt x="24" y="167"/>
                    <a:pt x="24" y="166"/>
                  </a:cubicBezTo>
                  <a:cubicBezTo>
                    <a:pt x="25" y="164"/>
                    <a:pt x="27" y="161"/>
                    <a:pt x="27" y="161"/>
                  </a:cubicBezTo>
                  <a:cubicBezTo>
                    <a:pt x="29" y="157"/>
                    <a:pt x="29" y="157"/>
                    <a:pt x="29" y="157"/>
                  </a:cubicBezTo>
                  <a:cubicBezTo>
                    <a:pt x="29" y="157"/>
                    <a:pt x="29" y="154"/>
                    <a:pt x="28" y="153"/>
                  </a:cubicBezTo>
                  <a:cubicBezTo>
                    <a:pt x="28" y="152"/>
                    <a:pt x="27" y="139"/>
                    <a:pt x="27" y="139"/>
                  </a:cubicBezTo>
                  <a:cubicBezTo>
                    <a:pt x="35" y="134"/>
                    <a:pt x="35" y="134"/>
                    <a:pt x="35" y="134"/>
                  </a:cubicBezTo>
                  <a:cubicBezTo>
                    <a:pt x="40" y="126"/>
                    <a:pt x="40" y="126"/>
                    <a:pt x="40" y="126"/>
                  </a:cubicBezTo>
                  <a:cubicBezTo>
                    <a:pt x="42" y="117"/>
                    <a:pt x="42" y="117"/>
                    <a:pt x="42" y="117"/>
                  </a:cubicBezTo>
                  <a:cubicBezTo>
                    <a:pt x="45" y="109"/>
                    <a:pt x="45" y="109"/>
                    <a:pt x="45" y="109"/>
                  </a:cubicBezTo>
                  <a:cubicBezTo>
                    <a:pt x="45" y="109"/>
                    <a:pt x="49" y="105"/>
                    <a:pt x="49" y="106"/>
                  </a:cubicBezTo>
                  <a:cubicBezTo>
                    <a:pt x="50" y="107"/>
                    <a:pt x="49" y="98"/>
                    <a:pt x="49" y="98"/>
                  </a:cubicBezTo>
                  <a:cubicBezTo>
                    <a:pt x="46" y="95"/>
                    <a:pt x="46" y="95"/>
                    <a:pt x="46" y="95"/>
                  </a:cubicBezTo>
                  <a:cubicBezTo>
                    <a:pt x="46" y="90"/>
                    <a:pt x="46" y="90"/>
                    <a:pt x="46" y="90"/>
                  </a:cubicBezTo>
                  <a:cubicBezTo>
                    <a:pt x="46" y="90"/>
                    <a:pt x="51" y="89"/>
                    <a:pt x="52" y="89"/>
                  </a:cubicBezTo>
                  <a:cubicBezTo>
                    <a:pt x="53" y="89"/>
                    <a:pt x="55" y="88"/>
                    <a:pt x="58" y="87"/>
                  </a:cubicBezTo>
                  <a:cubicBezTo>
                    <a:pt x="60" y="87"/>
                    <a:pt x="62" y="85"/>
                    <a:pt x="64" y="85"/>
                  </a:cubicBezTo>
                  <a:cubicBezTo>
                    <a:pt x="65" y="85"/>
                    <a:pt x="70" y="85"/>
                    <a:pt x="70" y="85"/>
                  </a:cubicBezTo>
                  <a:cubicBezTo>
                    <a:pt x="70" y="85"/>
                    <a:pt x="75" y="82"/>
                    <a:pt x="76" y="81"/>
                  </a:cubicBezTo>
                  <a:cubicBezTo>
                    <a:pt x="77" y="80"/>
                    <a:pt x="80" y="76"/>
                    <a:pt x="80" y="76"/>
                  </a:cubicBezTo>
                  <a:cubicBezTo>
                    <a:pt x="80" y="76"/>
                    <a:pt x="81" y="71"/>
                    <a:pt x="83" y="70"/>
                  </a:cubicBezTo>
                  <a:cubicBezTo>
                    <a:pt x="84" y="70"/>
                    <a:pt x="87" y="68"/>
                    <a:pt x="89" y="68"/>
                  </a:cubicBezTo>
                  <a:cubicBezTo>
                    <a:pt x="91" y="67"/>
                    <a:pt x="96" y="66"/>
                    <a:pt x="97" y="66"/>
                  </a:cubicBezTo>
                  <a:cubicBezTo>
                    <a:pt x="98" y="66"/>
                    <a:pt x="110" y="64"/>
                    <a:pt x="110" y="64"/>
                  </a:cubicBezTo>
                  <a:cubicBezTo>
                    <a:pt x="115" y="60"/>
                    <a:pt x="115" y="60"/>
                    <a:pt x="115" y="60"/>
                  </a:cubicBezTo>
                  <a:cubicBezTo>
                    <a:pt x="114" y="51"/>
                    <a:pt x="114" y="51"/>
                    <a:pt x="114" y="51"/>
                  </a:cubicBezTo>
                  <a:cubicBezTo>
                    <a:pt x="129" y="49"/>
                    <a:pt x="129" y="49"/>
                    <a:pt x="129" y="49"/>
                  </a:cubicBezTo>
                  <a:cubicBezTo>
                    <a:pt x="135" y="45"/>
                    <a:pt x="135" y="45"/>
                    <a:pt x="135" y="45"/>
                  </a:cubicBezTo>
                  <a:cubicBezTo>
                    <a:pt x="135" y="45"/>
                    <a:pt x="138" y="42"/>
                    <a:pt x="139" y="42"/>
                  </a:cubicBezTo>
                  <a:cubicBezTo>
                    <a:pt x="140" y="43"/>
                    <a:pt x="142" y="42"/>
                    <a:pt x="142" y="42"/>
                  </a:cubicBezTo>
                  <a:cubicBezTo>
                    <a:pt x="149" y="40"/>
                    <a:pt x="149" y="40"/>
                    <a:pt x="149" y="40"/>
                  </a:cubicBezTo>
                  <a:cubicBezTo>
                    <a:pt x="149" y="40"/>
                    <a:pt x="158" y="37"/>
                    <a:pt x="159" y="36"/>
                  </a:cubicBezTo>
                  <a:cubicBezTo>
                    <a:pt x="159" y="36"/>
                    <a:pt x="164" y="34"/>
                    <a:pt x="164" y="34"/>
                  </a:cubicBezTo>
                  <a:cubicBezTo>
                    <a:pt x="166" y="30"/>
                    <a:pt x="166" y="30"/>
                    <a:pt x="166" y="30"/>
                  </a:cubicBezTo>
                  <a:cubicBezTo>
                    <a:pt x="166" y="30"/>
                    <a:pt x="168" y="28"/>
                    <a:pt x="171" y="28"/>
                  </a:cubicBezTo>
                  <a:cubicBezTo>
                    <a:pt x="173" y="28"/>
                    <a:pt x="175" y="28"/>
                    <a:pt x="176" y="28"/>
                  </a:cubicBezTo>
                  <a:cubicBezTo>
                    <a:pt x="176" y="27"/>
                    <a:pt x="177" y="25"/>
                    <a:pt x="178" y="25"/>
                  </a:cubicBezTo>
                  <a:cubicBezTo>
                    <a:pt x="179" y="25"/>
                    <a:pt x="185" y="24"/>
                    <a:pt x="185" y="24"/>
                  </a:cubicBezTo>
                  <a:cubicBezTo>
                    <a:pt x="188" y="29"/>
                    <a:pt x="188" y="29"/>
                    <a:pt x="188" y="29"/>
                  </a:cubicBezTo>
                  <a:cubicBezTo>
                    <a:pt x="188" y="29"/>
                    <a:pt x="194" y="33"/>
                    <a:pt x="195" y="33"/>
                  </a:cubicBezTo>
                  <a:cubicBezTo>
                    <a:pt x="196" y="33"/>
                    <a:pt x="201" y="29"/>
                    <a:pt x="201" y="29"/>
                  </a:cubicBezTo>
                  <a:cubicBezTo>
                    <a:pt x="211" y="32"/>
                    <a:pt x="211" y="32"/>
                    <a:pt x="211" y="32"/>
                  </a:cubicBezTo>
                  <a:cubicBezTo>
                    <a:pt x="219" y="34"/>
                    <a:pt x="219" y="34"/>
                    <a:pt x="219" y="34"/>
                  </a:cubicBezTo>
                  <a:cubicBezTo>
                    <a:pt x="222" y="32"/>
                    <a:pt x="222" y="32"/>
                    <a:pt x="222" y="32"/>
                  </a:cubicBezTo>
                  <a:close/>
                  <a:moveTo>
                    <a:pt x="188" y="149"/>
                  </a:moveTo>
                  <a:cubicBezTo>
                    <a:pt x="188" y="149"/>
                    <a:pt x="188" y="149"/>
                    <a:pt x="188" y="149"/>
                  </a:cubicBezTo>
                  <a:cubicBezTo>
                    <a:pt x="189" y="150"/>
                    <a:pt x="189" y="150"/>
                    <a:pt x="189" y="150"/>
                  </a:cubicBezTo>
                  <a:cubicBezTo>
                    <a:pt x="189" y="150"/>
                    <a:pt x="191" y="150"/>
                    <a:pt x="192" y="149"/>
                  </a:cubicBezTo>
                  <a:cubicBezTo>
                    <a:pt x="193" y="149"/>
                    <a:pt x="191" y="148"/>
                    <a:pt x="191" y="148"/>
                  </a:cubicBezTo>
                  <a:cubicBezTo>
                    <a:pt x="189" y="148"/>
                    <a:pt x="189" y="148"/>
                    <a:pt x="189" y="148"/>
                  </a:cubicBezTo>
                  <a:cubicBezTo>
                    <a:pt x="189" y="148"/>
                    <a:pt x="188" y="149"/>
                    <a:pt x="188" y="149"/>
                  </a:cubicBezTo>
                  <a:close/>
                  <a:moveTo>
                    <a:pt x="184" y="157"/>
                  </a:moveTo>
                  <a:cubicBezTo>
                    <a:pt x="184" y="157"/>
                    <a:pt x="184" y="157"/>
                    <a:pt x="184" y="157"/>
                  </a:cubicBezTo>
                  <a:cubicBezTo>
                    <a:pt x="185" y="158"/>
                    <a:pt x="185" y="158"/>
                    <a:pt x="185" y="158"/>
                  </a:cubicBezTo>
                  <a:cubicBezTo>
                    <a:pt x="185" y="158"/>
                    <a:pt x="186" y="155"/>
                    <a:pt x="187" y="154"/>
                  </a:cubicBezTo>
                  <a:cubicBezTo>
                    <a:pt x="188" y="152"/>
                    <a:pt x="186" y="153"/>
                    <a:pt x="186" y="153"/>
                  </a:cubicBezTo>
                  <a:cubicBezTo>
                    <a:pt x="185" y="154"/>
                    <a:pt x="185" y="154"/>
                    <a:pt x="185" y="154"/>
                  </a:cubicBezTo>
                  <a:cubicBezTo>
                    <a:pt x="185" y="154"/>
                    <a:pt x="184" y="157"/>
                    <a:pt x="184" y="157"/>
                  </a:cubicBezTo>
                  <a:close/>
                  <a:moveTo>
                    <a:pt x="318" y="231"/>
                  </a:moveTo>
                  <a:cubicBezTo>
                    <a:pt x="318" y="231"/>
                    <a:pt x="318" y="231"/>
                    <a:pt x="318" y="231"/>
                  </a:cubicBezTo>
                  <a:cubicBezTo>
                    <a:pt x="318" y="231"/>
                    <a:pt x="321" y="233"/>
                    <a:pt x="321" y="233"/>
                  </a:cubicBezTo>
                  <a:cubicBezTo>
                    <a:pt x="319" y="237"/>
                    <a:pt x="319" y="237"/>
                    <a:pt x="319" y="237"/>
                  </a:cubicBezTo>
                  <a:cubicBezTo>
                    <a:pt x="316" y="235"/>
                    <a:pt x="316" y="235"/>
                    <a:pt x="316" y="235"/>
                  </a:cubicBezTo>
                  <a:cubicBezTo>
                    <a:pt x="318" y="231"/>
                    <a:pt x="318" y="231"/>
                    <a:pt x="318" y="231"/>
                  </a:cubicBezTo>
                  <a:close/>
                  <a:moveTo>
                    <a:pt x="342" y="250"/>
                  </a:moveTo>
                  <a:cubicBezTo>
                    <a:pt x="342" y="250"/>
                    <a:pt x="342" y="250"/>
                    <a:pt x="342" y="250"/>
                  </a:cubicBezTo>
                  <a:cubicBezTo>
                    <a:pt x="342" y="250"/>
                    <a:pt x="347" y="251"/>
                    <a:pt x="347" y="250"/>
                  </a:cubicBezTo>
                  <a:cubicBezTo>
                    <a:pt x="347" y="249"/>
                    <a:pt x="348" y="247"/>
                    <a:pt x="348" y="247"/>
                  </a:cubicBezTo>
                  <a:cubicBezTo>
                    <a:pt x="347" y="246"/>
                    <a:pt x="344" y="245"/>
                    <a:pt x="344" y="245"/>
                  </a:cubicBezTo>
                  <a:cubicBezTo>
                    <a:pt x="343" y="245"/>
                    <a:pt x="342" y="245"/>
                    <a:pt x="341" y="244"/>
                  </a:cubicBezTo>
                  <a:cubicBezTo>
                    <a:pt x="335" y="237"/>
                    <a:pt x="339" y="246"/>
                    <a:pt x="342" y="247"/>
                  </a:cubicBezTo>
                  <a:cubicBezTo>
                    <a:pt x="342" y="248"/>
                    <a:pt x="342" y="248"/>
                    <a:pt x="342" y="248"/>
                  </a:cubicBezTo>
                  <a:cubicBezTo>
                    <a:pt x="342" y="250"/>
                    <a:pt x="342" y="250"/>
                    <a:pt x="342" y="250"/>
                  </a:cubicBezTo>
                  <a:close/>
                  <a:moveTo>
                    <a:pt x="349" y="257"/>
                  </a:moveTo>
                  <a:cubicBezTo>
                    <a:pt x="349" y="257"/>
                    <a:pt x="349" y="257"/>
                    <a:pt x="349" y="257"/>
                  </a:cubicBezTo>
                  <a:cubicBezTo>
                    <a:pt x="353" y="252"/>
                    <a:pt x="353" y="252"/>
                    <a:pt x="353" y="252"/>
                  </a:cubicBezTo>
                  <a:cubicBezTo>
                    <a:pt x="353" y="252"/>
                    <a:pt x="355" y="250"/>
                    <a:pt x="356" y="250"/>
                  </a:cubicBezTo>
                  <a:cubicBezTo>
                    <a:pt x="357" y="250"/>
                    <a:pt x="361" y="249"/>
                    <a:pt x="361" y="249"/>
                  </a:cubicBezTo>
                  <a:cubicBezTo>
                    <a:pt x="361" y="249"/>
                    <a:pt x="364" y="250"/>
                    <a:pt x="362" y="251"/>
                  </a:cubicBezTo>
                  <a:cubicBezTo>
                    <a:pt x="361" y="252"/>
                    <a:pt x="358" y="254"/>
                    <a:pt x="357" y="254"/>
                  </a:cubicBezTo>
                  <a:cubicBezTo>
                    <a:pt x="356" y="255"/>
                    <a:pt x="354" y="258"/>
                    <a:pt x="354" y="258"/>
                  </a:cubicBezTo>
                  <a:cubicBezTo>
                    <a:pt x="350" y="259"/>
                    <a:pt x="350" y="259"/>
                    <a:pt x="350" y="259"/>
                  </a:cubicBezTo>
                  <a:cubicBezTo>
                    <a:pt x="346" y="261"/>
                    <a:pt x="346" y="261"/>
                    <a:pt x="346" y="261"/>
                  </a:cubicBezTo>
                  <a:cubicBezTo>
                    <a:pt x="347" y="265"/>
                    <a:pt x="347" y="265"/>
                    <a:pt x="347" y="265"/>
                  </a:cubicBezTo>
                  <a:cubicBezTo>
                    <a:pt x="347" y="265"/>
                    <a:pt x="346" y="266"/>
                    <a:pt x="345" y="266"/>
                  </a:cubicBezTo>
                  <a:cubicBezTo>
                    <a:pt x="345" y="265"/>
                    <a:pt x="342" y="263"/>
                    <a:pt x="342" y="263"/>
                  </a:cubicBezTo>
                  <a:cubicBezTo>
                    <a:pt x="343" y="258"/>
                    <a:pt x="343" y="258"/>
                    <a:pt x="343" y="258"/>
                  </a:cubicBezTo>
                  <a:cubicBezTo>
                    <a:pt x="347" y="258"/>
                    <a:pt x="347" y="258"/>
                    <a:pt x="347" y="258"/>
                  </a:cubicBezTo>
                  <a:cubicBezTo>
                    <a:pt x="349" y="257"/>
                    <a:pt x="349" y="257"/>
                    <a:pt x="349" y="257"/>
                  </a:cubicBezTo>
                  <a:close/>
                  <a:moveTo>
                    <a:pt x="388" y="286"/>
                  </a:moveTo>
                  <a:cubicBezTo>
                    <a:pt x="388" y="286"/>
                    <a:pt x="388" y="286"/>
                    <a:pt x="388" y="286"/>
                  </a:cubicBezTo>
                  <a:cubicBezTo>
                    <a:pt x="388" y="286"/>
                    <a:pt x="392" y="290"/>
                    <a:pt x="392" y="290"/>
                  </a:cubicBezTo>
                  <a:cubicBezTo>
                    <a:pt x="391" y="295"/>
                    <a:pt x="391" y="295"/>
                    <a:pt x="391" y="295"/>
                  </a:cubicBezTo>
                  <a:cubicBezTo>
                    <a:pt x="391" y="295"/>
                    <a:pt x="391" y="297"/>
                    <a:pt x="393" y="297"/>
                  </a:cubicBezTo>
                  <a:cubicBezTo>
                    <a:pt x="395" y="298"/>
                    <a:pt x="398" y="298"/>
                    <a:pt x="398" y="296"/>
                  </a:cubicBezTo>
                  <a:cubicBezTo>
                    <a:pt x="398" y="294"/>
                    <a:pt x="399" y="292"/>
                    <a:pt x="400" y="291"/>
                  </a:cubicBezTo>
                  <a:cubicBezTo>
                    <a:pt x="401" y="289"/>
                    <a:pt x="403" y="286"/>
                    <a:pt x="403" y="286"/>
                  </a:cubicBezTo>
                  <a:cubicBezTo>
                    <a:pt x="403" y="286"/>
                    <a:pt x="404" y="286"/>
                    <a:pt x="405" y="285"/>
                  </a:cubicBezTo>
                  <a:cubicBezTo>
                    <a:pt x="406" y="285"/>
                    <a:pt x="404" y="282"/>
                    <a:pt x="404" y="282"/>
                  </a:cubicBezTo>
                  <a:cubicBezTo>
                    <a:pt x="404" y="282"/>
                    <a:pt x="403" y="282"/>
                    <a:pt x="405" y="278"/>
                  </a:cubicBezTo>
                  <a:cubicBezTo>
                    <a:pt x="407" y="275"/>
                    <a:pt x="407" y="275"/>
                    <a:pt x="407" y="275"/>
                  </a:cubicBezTo>
                  <a:cubicBezTo>
                    <a:pt x="407" y="274"/>
                    <a:pt x="408" y="271"/>
                    <a:pt x="408" y="270"/>
                  </a:cubicBezTo>
                  <a:cubicBezTo>
                    <a:pt x="407" y="268"/>
                    <a:pt x="406" y="263"/>
                    <a:pt x="406" y="263"/>
                  </a:cubicBezTo>
                  <a:cubicBezTo>
                    <a:pt x="404" y="265"/>
                    <a:pt x="404" y="265"/>
                    <a:pt x="404" y="265"/>
                  </a:cubicBezTo>
                  <a:cubicBezTo>
                    <a:pt x="404" y="265"/>
                    <a:pt x="402" y="267"/>
                    <a:pt x="400" y="267"/>
                  </a:cubicBezTo>
                  <a:cubicBezTo>
                    <a:pt x="398" y="268"/>
                    <a:pt x="396" y="269"/>
                    <a:pt x="396" y="270"/>
                  </a:cubicBezTo>
                  <a:cubicBezTo>
                    <a:pt x="396" y="270"/>
                    <a:pt x="396" y="273"/>
                    <a:pt x="395" y="274"/>
                  </a:cubicBezTo>
                  <a:cubicBezTo>
                    <a:pt x="394" y="275"/>
                    <a:pt x="391" y="278"/>
                    <a:pt x="391" y="278"/>
                  </a:cubicBezTo>
                  <a:cubicBezTo>
                    <a:pt x="389" y="283"/>
                    <a:pt x="389" y="283"/>
                    <a:pt x="389" y="283"/>
                  </a:cubicBezTo>
                  <a:cubicBezTo>
                    <a:pt x="389" y="283"/>
                    <a:pt x="388" y="286"/>
                    <a:pt x="388" y="286"/>
                  </a:cubicBezTo>
                  <a:close/>
                  <a:moveTo>
                    <a:pt x="373" y="331"/>
                  </a:moveTo>
                  <a:cubicBezTo>
                    <a:pt x="373" y="331"/>
                    <a:pt x="373" y="331"/>
                    <a:pt x="373" y="331"/>
                  </a:cubicBezTo>
                  <a:cubicBezTo>
                    <a:pt x="371" y="330"/>
                    <a:pt x="369" y="328"/>
                    <a:pt x="369" y="326"/>
                  </a:cubicBezTo>
                  <a:cubicBezTo>
                    <a:pt x="369" y="325"/>
                    <a:pt x="370" y="323"/>
                    <a:pt x="370" y="323"/>
                  </a:cubicBezTo>
                  <a:cubicBezTo>
                    <a:pt x="370" y="323"/>
                    <a:pt x="368" y="322"/>
                    <a:pt x="368" y="321"/>
                  </a:cubicBezTo>
                  <a:cubicBezTo>
                    <a:pt x="368" y="321"/>
                    <a:pt x="370" y="317"/>
                    <a:pt x="370" y="315"/>
                  </a:cubicBezTo>
                  <a:cubicBezTo>
                    <a:pt x="369" y="314"/>
                    <a:pt x="370" y="308"/>
                    <a:pt x="370" y="308"/>
                  </a:cubicBezTo>
                  <a:cubicBezTo>
                    <a:pt x="370" y="308"/>
                    <a:pt x="373" y="307"/>
                    <a:pt x="373" y="308"/>
                  </a:cubicBezTo>
                  <a:cubicBezTo>
                    <a:pt x="373" y="309"/>
                    <a:pt x="372" y="312"/>
                    <a:pt x="372" y="313"/>
                  </a:cubicBezTo>
                  <a:cubicBezTo>
                    <a:pt x="372" y="314"/>
                    <a:pt x="371" y="318"/>
                    <a:pt x="371" y="319"/>
                  </a:cubicBezTo>
                  <a:cubicBezTo>
                    <a:pt x="371" y="319"/>
                    <a:pt x="372" y="318"/>
                    <a:pt x="374" y="320"/>
                  </a:cubicBezTo>
                  <a:cubicBezTo>
                    <a:pt x="376" y="322"/>
                    <a:pt x="376" y="325"/>
                    <a:pt x="376" y="325"/>
                  </a:cubicBezTo>
                  <a:cubicBezTo>
                    <a:pt x="374" y="327"/>
                    <a:pt x="374" y="327"/>
                    <a:pt x="374" y="327"/>
                  </a:cubicBezTo>
                  <a:cubicBezTo>
                    <a:pt x="373" y="331"/>
                    <a:pt x="373" y="331"/>
                    <a:pt x="373" y="331"/>
                  </a:cubicBezTo>
                  <a:close/>
                  <a:moveTo>
                    <a:pt x="361" y="333"/>
                  </a:moveTo>
                  <a:cubicBezTo>
                    <a:pt x="361" y="333"/>
                    <a:pt x="361" y="333"/>
                    <a:pt x="361" y="333"/>
                  </a:cubicBezTo>
                  <a:cubicBezTo>
                    <a:pt x="361" y="333"/>
                    <a:pt x="360" y="337"/>
                    <a:pt x="360" y="338"/>
                  </a:cubicBezTo>
                  <a:cubicBezTo>
                    <a:pt x="360" y="338"/>
                    <a:pt x="361" y="338"/>
                    <a:pt x="362" y="338"/>
                  </a:cubicBezTo>
                  <a:cubicBezTo>
                    <a:pt x="363" y="337"/>
                    <a:pt x="364" y="337"/>
                    <a:pt x="365" y="336"/>
                  </a:cubicBezTo>
                  <a:cubicBezTo>
                    <a:pt x="366" y="335"/>
                    <a:pt x="369" y="333"/>
                    <a:pt x="370" y="333"/>
                  </a:cubicBezTo>
                  <a:cubicBezTo>
                    <a:pt x="371" y="332"/>
                    <a:pt x="366" y="330"/>
                    <a:pt x="366" y="330"/>
                  </a:cubicBezTo>
                  <a:cubicBezTo>
                    <a:pt x="361" y="333"/>
                    <a:pt x="361" y="333"/>
                    <a:pt x="361" y="333"/>
                  </a:cubicBezTo>
                  <a:close/>
                  <a:moveTo>
                    <a:pt x="225" y="132"/>
                  </a:moveTo>
                  <a:cubicBezTo>
                    <a:pt x="225" y="132"/>
                    <a:pt x="225" y="132"/>
                    <a:pt x="225" y="132"/>
                  </a:cubicBezTo>
                  <a:cubicBezTo>
                    <a:pt x="227" y="133"/>
                    <a:pt x="227" y="133"/>
                    <a:pt x="227" y="133"/>
                  </a:cubicBezTo>
                  <a:cubicBezTo>
                    <a:pt x="227" y="133"/>
                    <a:pt x="228" y="132"/>
                    <a:pt x="229" y="131"/>
                  </a:cubicBezTo>
                  <a:cubicBezTo>
                    <a:pt x="230" y="130"/>
                    <a:pt x="228" y="129"/>
                    <a:pt x="228" y="129"/>
                  </a:cubicBezTo>
                  <a:cubicBezTo>
                    <a:pt x="227" y="130"/>
                    <a:pt x="227" y="130"/>
                    <a:pt x="227" y="130"/>
                  </a:cubicBezTo>
                  <a:cubicBezTo>
                    <a:pt x="227" y="130"/>
                    <a:pt x="225" y="132"/>
                    <a:pt x="225" y="132"/>
                  </a:cubicBezTo>
                  <a:close/>
                  <a:moveTo>
                    <a:pt x="164" y="164"/>
                  </a:moveTo>
                  <a:cubicBezTo>
                    <a:pt x="164" y="164"/>
                    <a:pt x="164" y="164"/>
                    <a:pt x="164" y="164"/>
                  </a:cubicBezTo>
                  <a:cubicBezTo>
                    <a:pt x="165" y="165"/>
                    <a:pt x="165" y="165"/>
                    <a:pt x="165" y="165"/>
                  </a:cubicBezTo>
                  <a:cubicBezTo>
                    <a:pt x="165" y="165"/>
                    <a:pt x="166" y="163"/>
                    <a:pt x="168" y="162"/>
                  </a:cubicBezTo>
                  <a:cubicBezTo>
                    <a:pt x="169" y="161"/>
                    <a:pt x="167" y="161"/>
                    <a:pt x="167" y="161"/>
                  </a:cubicBezTo>
                  <a:cubicBezTo>
                    <a:pt x="165" y="162"/>
                    <a:pt x="165" y="162"/>
                    <a:pt x="165" y="162"/>
                  </a:cubicBezTo>
                  <a:cubicBezTo>
                    <a:pt x="165" y="162"/>
                    <a:pt x="164" y="163"/>
                    <a:pt x="164" y="164"/>
                  </a:cubicBezTo>
                  <a:close/>
                  <a:moveTo>
                    <a:pt x="174" y="162"/>
                  </a:moveTo>
                  <a:cubicBezTo>
                    <a:pt x="174" y="162"/>
                    <a:pt x="174" y="162"/>
                    <a:pt x="174" y="162"/>
                  </a:cubicBezTo>
                  <a:cubicBezTo>
                    <a:pt x="174" y="164"/>
                    <a:pt x="174" y="164"/>
                    <a:pt x="174" y="164"/>
                  </a:cubicBezTo>
                  <a:cubicBezTo>
                    <a:pt x="174" y="164"/>
                    <a:pt x="177" y="165"/>
                    <a:pt x="179" y="166"/>
                  </a:cubicBezTo>
                  <a:cubicBezTo>
                    <a:pt x="182" y="167"/>
                    <a:pt x="180" y="164"/>
                    <a:pt x="180" y="164"/>
                  </a:cubicBezTo>
                  <a:cubicBezTo>
                    <a:pt x="178" y="162"/>
                    <a:pt x="178" y="162"/>
                    <a:pt x="178" y="162"/>
                  </a:cubicBezTo>
                  <a:cubicBezTo>
                    <a:pt x="178" y="162"/>
                    <a:pt x="175" y="161"/>
                    <a:pt x="174" y="162"/>
                  </a:cubicBezTo>
                  <a:close/>
                  <a:moveTo>
                    <a:pt x="211" y="164"/>
                  </a:moveTo>
                  <a:cubicBezTo>
                    <a:pt x="211" y="164"/>
                    <a:pt x="211" y="164"/>
                    <a:pt x="211" y="164"/>
                  </a:cubicBezTo>
                  <a:cubicBezTo>
                    <a:pt x="210" y="166"/>
                    <a:pt x="210" y="166"/>
                    <a:pt x="210" y="166"/>
                  </a:cubicBezTo>
                  <a:cubicBezTo>
                    <a:pt x="210" y="166"/>
                    <a:pt x="212" y="168"/>
                    <a:pt x="213" y="170"/>
                  </a:cubicBezTo>
                  <a:cubicBezTo>
                    <a:pt x="214" y="170"/>
                    <a:pt x="218" y="174"/>
                    <a:pt x="220" y="174"/>
                  </a:cubicBezTo>
                  <a:cubicBezTo>
                    <a:pt x="228" y="177"/>
                    <a:pt x="215" y="167"/>
                    <a:pt x="214" y="166"/>
                  </a:cubicBezTo>
                  <a:cubicBezTo>
                    <a:pt x="214" y="166"/>
                    <a:pt x="211" y="163"/>
                    <a:pt x="211" y="164"/>
                  </a:cubicBezTo>
                  <a:close/>
                  <a:moveTo>
                    <a:pt x="258" y="178"/>
                  </a:moveTo>
                  <a:cubicBezTo>
                    <a:pt x="258" y="178"/>
                    <a:pt x="258" y="178"/>
                    <a:pt x="258" y="178"/>
                  </a:cubicBezTo>
                  <a:cubicBezTo>
                    <a:pt x="260" y="180"/>
                    <a:pt x="260" y="180"/>
                    <a:pt x="260" y="180"/>
                  </a:cubicBezTo>
                  <a:cubicBezTo>
                    <a:pt x="260" y="180"/>
                    <a:pt x="263" y="179"/>
                    <a:pt x="265" y="178"/>
                  </a:cubicBezTo>
                  <a:cubicBezTo>
                    <a:pt x="267" y="178"/>
                    <a:pt x="265" y="176"/>
                    <a:pt x="265" y="176"/>
                  </a:cubicBezTo>
                  <a:cubicBezTo>
                    <a:pt x="262" y="176"/>
                    <a:pt x="262" y="176"/>
                    <a:pt x="262" y="176"/>
                  </a:cubicBezTo>
                  <a:cubicBezTo>
                    <a:pt x="262" y="176"/>
                    <a:pt x="258" y="177"/>
                    <a:pt x="258" y="178"/>
                  </a:cubicBezTo>
                  <a:close/>
                  <a:moveTo>
                    <a:pt x="238" y="73"/>
                  </a:moveTo>
                  <a:cubicBezTo>
                    <a:pt x="238" y="73"/>
                    <a:pt x="238" y="73"/>
                    <a:pt x="238" y="73"/>
                  </a:cubicBezTo>
                  <a:cubicBezTo>
                    <a:pt x="238" y="73"/>
                    <a:pt x="234" y="75"/>
                    <a:pt x="234" y="75"/>
                  </a:cubicBezTo>
                  <a:cubicBezTo>
                    <a:pt x="233" y="75"/>
                    <a:pt x="234" y="77"/>
                    <a:pt x="235" y="77"/>
                  </a:cubicBezTo>
                  <a:cubicBezTo>
                    <a:pt x="236" y="78"/>
                    <a:pt x="239" y="79"/>
                    <a:pt x="239" y="79"/>
                  </a:cubicBezTo>
                  <a:cubicBezTo>
                    <a:pt x="240" y="79"/>
                    <a:pt x="243" y="77"/>
                    <a:pt x="245" y="75"/>
                  </a:cubicBezTo>
                  <a:cubicBezTo>
                    <a:pt x="247" y="74"/>
                    <a:pt x="243" y="73"/>
                    <a:pt x="243" y="73"/>
                  </a:cubicBezTo>
                  <a:cubicBezTo>
                    <a:pt x="238" y="73"/>
                    <a:pt x="238" y="73"/>
                    <a:pt x="238" y="73"/>
                  </a:cubicBezTo>
                  <a:close/>
                  <a:moveTo>
                    <a:pt x="202" y="66"/>
                  </a:moveTo>
                  <a:cubicBezTo>
                    <a:pt x="202" y="66"/>
                    <a:pt x="202" y="66"/>
                    <a:pt x="202" y="66"/>
                  </a:cubicBezTo>
                  <a:cubicBezTo>
                    <a:pt x="202" y="66"/>
                    <a:pt x="198" y="66"/>
                    <a:pt x="197" y="66"/>
                  </a:cubicBezTo>
                  <a:cubicBezTo>
                    <a:pt x="197" y="66"/>
                    <a:pt x="196" y="67"/>
                    <a:pt x="195" y="68"/>
                  </a:cubicBezTo>
                  <a:cubicBezTo>
                    <a:pt x="194" y="69"/>
                    <a:pt x="194" y="71"/>
                    <a:pt x="193" y="73"/>
                  </a:cubicBezTo>
                  <a:cubicBezTo>
                    <a:pt x="193" y="75"/>
                    <a:pt x="194" y="75"/>
                    <a:pt x="194" y="75"/>
                  </a:cubicBezTo>
                  <a:cubicBezTo>
                    <a:pt x="195" y="76"/>
                    <a:pt x="195" y="76"/>
                    <a:pt x="197" y="78"/>
                  </a:cubicBezTo>
                  <a:cubicBezTo>
                    <a:pt x="199" y="79"/>
                    <a:pt x="201" y="77"/>
                    <a:pt x="203" y="76"/>
                  </a:cubicBezTo>
                  <a:cubicBezTo>
                    <a:pt x="206" y="75"/>
                    <a:pt x="204" y="74"/>
                    <a:pt x="205" y="72"/>
                  </a:cubicBezTo>
                  <a:cubicBezTo>
                    <a:pt x="205" y="71"/>
                    <a:pt x="204" y="68"/>
                    <a:pt x="204" y="68"/>
                  </a:cubicBezTo>
                  <a:cubicBezTo>
                    <a:pt x="204" y="67"/>
                    <a:pt x="202" y="66"/>
                    <a:pt x="202" y="66"/>
                  </a:cubicBezTo>
                  <a:close/>
                  <a:moveTo>
                    <a:pt x="236" y="103"/>
                  </a:moveTo>
                  <a:cubicBezTo>
                    <a:pt x="236" y="103"/>
                    <a:pt x="236" y="103"/>
                    <a:pt x="236" y="103"/>
                  </a:cubicBezTo>
                  <a:cubicBezTo>
                    <a:pt x="236" y="103"/>
                    <a:pt x="235" y="105"/>
                    <a:pt x="235" y="105"/>
                  </a:cubicBezTo>
                  <a:cubicBezTo>
                    <a:pt x="235" y="105"/>
                    <a:pt x="235" y="107"/>
                    <a:pt x="235" y="107"/>
                  </a:cubicBezTo>
                  <a:cubicBezTo>
                    <a:pt x="235" y="107"/>
                    <a:pt x="234" y="108"/>
                    <a:pt x="233" y="109"/>
                  </a:cubicBezTo>
                  <a:cubicBezTo>
                    <a:pt x="231" y="111"/>
                    <a:pt x="233" y="111"/>
                    <a:pt x="234" y="112"/>
                  </a:cubicBezTo>
                  <a:cubicBezTo>
                    <a:pt x="235" y="114"/>
                    <a:pt x="234" y="113"/>
                    <a:pt x="235" y="113"/>
                  </a:cubicBezTo>
                  <a:cubicBezTo>
                    <a:pt x="235" y="114"/>
                    <a:pt x="236" y="113"/>
                    <a:pt x="238" y="112"/>
                  </a:cubicBezTo>
                  <a:cubicBezTo>
                    <a:pt x="240" y="111"/>
                    <a:pt x="239" y="111"/>
                    <a:pt x="239" y="111"/>
                  </a:cubicBezTo>
                  <a:cubicBezTo>
                    <a:pt x="239" y="111"/>
                    <a:pt x="237" y="108"/>
                    <a:pt x="237" y="108"/>
                  </a:cubicBezTo>
                  <a:cubicBezTo>
                    <a:pt x="237" y="108"/>
                    <a:pt x="237" y="107"/>
                    <a:pt x="237" y="107"/>
                  </a:cubicBezTo>
                  <a:cubicBezTo>
                    <a:pt x="237" y="106"/>
                    <a:pt x="238" y="106"/>
                    <a:pt x="239" y="105"/>
                  </a:cubicBezTo>
                  <a:cubicBezTo>
                    <a:pt x="240" y="103"/>
                    <a:pt x="240" y="102"/>
                    <a:pt x="240" y="102"/>
                  </a:cubicBezTo>
                  <a:cubicBezTo>
                    <a:pt x="240" y="101"/>
                    <a:pt x="238" y="101"/>
                    <a:pt x="238" y="101"/>
                  </a:cubicBezTo>
                  <a:cubicBezTo>
                    <a:pt x="238" y="101"/>
                    <a:pt x="236" y="102"/>
                    <a:pt x="236" y="103"/>
                  </a:cubicBezTo>
                  <a:close/>
                  <a:moveTo>
                    <a:pt x="233" y="105"/>
                  </a:moveTo>
                  <a:cubicBezTo>
                    <a:pt x="233" y="105"/>
                    <a:pt x="233" y="105"/>
                    <a:pt x="233" y="105"/>
                  </a:cubicBezTo>
                  <a:cubicBezTo>
                    <a:pt x="232" y="103"/>
                    <a:pt x="232" y="103"/>
                    <a:pt x="232" y="103"/>
                  </a:cubicBezTo>
                  <a:cubicBezTo>
                    <a:pt x="232" y="103"/>
                    <a:pt x="231" y="102"/>
                    <a:pt x="228" y="102"/>
                  </a:cubicBezTo>
                  <a:cubicBezTo>
                    <a:pt x="226" y="102"/>
                    <a:pt x="226" y="103"/>
                    <a:pt x="224" y="103"/>
                  </a:cubicBezTo>
                  <a:cubicBezTo>
                    <a:pt x="222" y="103"/>
                    <a:pt x="222" y="105"/>
                    <a:pt x="222" y="106"/>
                  </a:cubicBezTo>
                  <a:cubicBezTo>
                    <a:pt x="221" y="108"/>
                    <a:pt x="222" y="107"/>
                    <a:pt x="223" y="108"/>
                  </a:cubicBezTo>
                  <a:cubicBezTo>
                    <a:pt x="224" y="109"/>
                    <a:pt x="223" y="109"/>
                    <a:pt x="224" y="112"/>
                  </a:cubicBezTo>
                  <a:cubicBezTo>
                    <a:pt x="224" y="114"/>
                    <a:pt x="225" y="113"/>
                    <a:pt x="225" y="113"/>
                  </a:cubicBezTo>
                  <a:cubicBezTo>
                    <a:pt x="226" y="114"/>
                    <a:pt x="227" y="113"/>
                    <a:pt x="229" y="112"/>
                  </a:cubicBezTo>
                  <a:cubicBezTo>
                    <a:pt x="231" y="110"/>
                    <a:pt x="229" y="110"/>
                    <a:pt x="229" y="110"/>
                  </a:cubicBezTo>
                  <a:cubicBezTo>
                    <a:pt x="229" y="110"/>
                    <a:pt x="231" y="109"/>
                    <a:pt x="233" y="107"/>
                  </a:cubicBezTo>
                  <a:cubicBezTo>
                    <a:pt x="234" y="105"/>
                    <a:pt x="233" y="105"/>
                    <a:pt x="233" y="105"/>
                  </a:cubicBezTo>
                  <a:close/>
                  <a:moveTo>
                    <a:pt x="284" y="139"/>
                  </a:moveTo>
                  <a:cubicBezTo>
                    <a:pt x="284" y="139"/>
                    <a:pt x="284" y="139"/>
                    <a:pt x="284" y="139"/>
                  </a:cubicBezTo>
                  <a:cubicBezTo>
                    <a:pt x="283" y="139"/>
                    <a:pt x="282" y="141"/>
                    <a:pt x="282" y="141"/>
                  </a:cubicBezTo>
                  <a:cubicBezTo>
                    <a:pt x="282" y="141"/>
                    <a:pt x="281" y="142"/>
                    <a:pt x="281" y="143"/>
                  </a:cubicBezTo>
                  <a:cubicBezTo>
                    <a:pt x="280" y="143"/>
                    <a:pt x="279" y="145"/>
                    <a:pt x="279" y="145"/>
                  </a:cubicBezTo>
                  <a:cubicBezTo>
                    <a:pt x="279" y="145"/>
                    <a:pt x="280" y="146"/>
                    <a:pt x="281" y="146"/>
                  </a:cubicBezTo>
                  <a:cubicBezTo>
                    <a:pt x="282" y="147"/>
                    <a:pt x="282" y="147"/>
                    <a:pt x="283" y="147"/>
                  </a:cubicBezTo>
                  <a:cubicBezTo>
                    <a:pt x="284" y="147"/>
                    <a:pt x="284" y="147"/>
                    <a:pt x="287" y="147"/>
                  </a:cubicBezTo>
                  <a:cubicBezTo>
                    <a:pt x="291" y="147"/>
                    <a:pt x="294" y="147"/>
                    <a:pt x="295" y="147"/>
                  </a:cubicBezTo>
                  <a:cubicBezTo>
                    <a:pt x="295" y="147"/>
                    <a:pt x="297" y="146"/>
                    <a:pt x="297" y="146"/>
                  </a:cubicBezTo>
                  <a:cubicBezTo>
                    <a:pt x="297" y="145"/>
                    <a:pt x="297" y="145"/>
                    <a:pt x="296" y="144"/>
                  </a:cubicBezTo>
                  <a:cubicBezTo>
                    <a:pt x="295" y="142"/>
                    <a:pt x="293" y="141"/>
                    <a:pt x="293" y="141"/>
                  </a:cubicBezTo>
                  <a:cubicBezTo>
                    <a:pt x="292" y="141"/>
                    <a:pt x="293" y="139"/>
                    <a:pt x="294" y="140"/>
                  </a:cubicBezTo>
                  <a:cubicBezTo>
                    <a:pt x="294" y="140"/>
                    <a:pt x="297" y="143"/>
                    <a:pt x="297" y="143"/>
                  </a:cubicBezTo>
                  <a:cubicBezTo>
                    <a:pt x="298" y="143"/>
                    <a:pt x="300" y="143"/>
                    <a:pt x="300" y="141"/>
                  </a:cubicBezTo>
                  <a:cubicBezTo>
                    <a:pt x="299" y="140"/>
                    <a:pt x="301" y="138"/>
                    <a:pt x="298" y="137"/>
                  </a:cubicBezTo>
                  <a:cubicBezTo>
                    <a:pt x="296" y="136"/>
                    <a:pt x="295" y="135"/>
                    <a:pt x="294" y="135"/>
                  </a:cubicBezTo>
                  <a:cubicBezTo>
                    <a:pt x="292" y="135"/>
                    <a:pt x="295" y="136"/>
                    <a:pt x="291" y="133"/>
                  </a:cubicBezTo>
                  <a:cubicBezTo>
                    <a:pt x="287" y="130"/>
                    <a:pt x="287" y="131"/>
                    <a:pt x="287" y="131"/>
                  </a:cubicBezTo>
                  <a:cubicBezTo>
                    <a:pt x="287" y="131"/>
                    <a:pt x="289" y="128"/>
                    <a:pt x="288" y="127"/>
                  </a:cubicBezTo>
                  <a:cubicBezTo>
                    <a:pt x="288" y="127"/>
                    <a:pt x="284" y="126"/>
                    <a:pt x="284" y="126"/>
                  </a:cubicBezTo>
                  <a:cubicBezTo>
                    <a:pt x="284" y="126"/>
                    <a:pt x="279" y="127"/>
                    <a:pt x="279" y="127"/>
                  </a:cubicBezTo>
                  <a:cubicBezTo>
                    <a:pt x="278" y="128"/>
                    <a:pt x="277" y="129"/>
                    <a:pt x="277" y="129"/>
                  </a:cubicBezTo>
                  <a:cubicBezTo>
                    <a:pt x="277" y="131"/>
                    <a:pt x="277" y="131"/>
                    <a:pt x="277" y="131"/>
                  </a:cubicBezTo>
                  <a:cubicBezTo>
                    <a:pt x="275" y="132"/>
                    <a:pt x="275" y="132"/>
                    <a:pt x="275" y="132"/>
                  </a:cubicBezTo>
                  <a:cubicBezTo>
                    <a:pt x="275" y="132"/>
                    <a:pt x="274" y="134"/>
                    <a:pt x="274" y="134"/>
                  </a:cubicBezTo>
                  <a:cubicBezTo>
                    <a:pt x="273" y="134"/>
                    <a:pt x="271" y="135"/>
                    <a:pt x="271" y="135"/>
                  </a:cubicBezTo>
                  <a:cubicBezTo>
                    <a:pt x="270" y="135"/>
                    <a:pt x="268" y="135"/>
                    <a:pt x="268" y="136"/>
                  </a:cubicBezTo>
                  <a:cubicBezTo>
                    <a:pt x="267" y="137"/>
                    <a:pt x="264" y="138"/>
                    <a:pt x="264" y="138"/>
                  </a:cubicBezTo>
                  <a:cubicBezTo>
                    <a:pt x="264" y="138"/>
                    <a:pt x="263" y="139"/>
                    <a:pt x="265" y="141"/>
                  </a:cubicBezTo>
                  <a:cubicBezTo>
                    <a:pt x="267" y="142"/>
                    <a:pt x="269" y="142"/>
                    <a:pt x="269" y="143"/>
                  </a:cubicBezTo>
                  <a:cubicBezTo>
                    <a:pt x="270" y="143"/>
                    <a:pt x="270" y="143"/>
                    <a:pt x="271" y="143"/>
                  </a:cubicBezTo>
                  <a:cubicBezTo>
                    <a:pt x="272" y="144"/>
                    <a:pt x="272" y="144"/>
                    <a:pt x="274" y="144"/>
                  </a:cubicBezTo>
                  <a:cubicBezTo>
                    <a:pt x="275" y="143"/>
                    <a:pt x="277" y="143"/>
                    <a:pt x="277" y="142"/>
                  </a:cubicBezTo>
                  <a:cubicBezTo>
                    <a:pt x="278" y="141"/>
                    <a:pt x="278" y="140"/>
                    <a:pt x="279" y="139"/>
                  </a:cubicBezTo>
                  <a:cubicBezTo>
                    <a:pt x="279" y="138"/>
                    <a:pt x="279" y="137"/>
                    <a:pt x="281" y="137"/>
                  </a:cubicBezTo>
                  <a:cubicBezTo>
                    <a:pt x="282" y="137"/>
                    <a:pt x="284" y="136"/>
                    <a:pt x="284" y="136"/>
                  </a:cubicBezTo>
                  <a:cubicBezTo>
                    <a:pt x="284" y="136"/>
                    <a:pt x="284" y="139"/>
                    <a:pt x="284" y="139"/>
                  </a:cubicBezTo>
                  <a:close/>
                  <a:moveTo>
                    <a:pt x="289" y="182"/>
                  </a:moveTo>
                  <a:cubicBezTo>
                    <a:pt x="289" y="182"/>
                    <a:pt x="289" y="182"/>
                    <a:pt x="289" y="182"/>
                  </a:cubicBezTo>
                  <a:cubicBezTo>
                    <a:pt x="288" y="181"/>
                    <a:pt x="288" y="181"/>
                    <a:pt x="288" y="181"/>
                  </a:cubicBezTo>
                  <a:cubicBezTo>
                    <a:pt x="288" y="180"/>
                    <a:pt x="288" y="180"/>
                    <a:pt x="288" y="180"/>
                  </a:cubicBezTo>
                  <a:cubicBezTo>
                    <a:pt x="285" y="177"/>
                    <a:pt x="285" y="177"/>
                    <a:pt x="285" y="177"/>
                  </a:cubicBezTo>
                  <a:cubicBezTo>
                    <a:pt x="285" y="177"/>
                    <a:pt x="289" y="176"/>
                    <a:pt x="291" y="175"/>
                  </a:cubicBezTo>
                  <a:cubicBezTo>
                    <a:pt x="294" y="174"/>
                    <a:pt x="291" y="173"/>
                    <a:pt x="291" y="172"/>
                  </a:cubicBezTo>
                  <a:cubicBezTo>
                    <a:pt x="291" y="172"/>
                    <a:pt x="290" y="172"/>
                    <a:pt x="288" y="172"/>
                  </a:cubicBezTo>
                  <a:cubicBezTo>
                    <a:pt x="287" y="172"/>
                    <a:pt x="286" y="172"/>
                    <a:pt x="284" y="173"/>
                  </a:cubicBezTo>
                  <a:cubicBezTo>
                    <a:pt x="283" y="173"/>
                    <a:pt x="282" y="171"/>
                    <a:pt x="282" y="171"/>
                  </a:cubicBezTo>
                  <a:cubicBezTo>
                    <a:pt x="281" y="171"/>
                    <a:pt x="277" y="171"/>
                    <a:pt x="276" y="171"/>
                  </a:cubicBezTo>
                  <a:cubicBezTo>
                    <a:pt x="276" y="171"/>
                    <a:pt x="275" y="173"/>
                    <a:pt x="274" y="174"/>
                  </a:cubicBezTo>
                  <a:cubicBezTo>
                    <a:pt x="273" y="175"/>
                    <a:pt x="272" y="176"/>
                    <a:pt x="271" y="176"/>
                  </a:cubicBezTo>
                  <a:cubicBezTo>
                    <a:pt x="270" y="177"/>
                    <a:pt x="274" y="179"/>
                    <a:pt x="275" y="179"/>
                  </a:cubicBezTo>
                  <a:cubicBezTo>
                    <a:pt x="275" y="180"/>
                    <a:pt x="278" y="180"/>
                    <a:pt x="278" y="181"/>
                  </a:cubicBezTo>
                  <a:cubicBezTo>
                    <a:pt x="279" y="181"/>
                    <a:pt x="282" y="183"/>
                    <a:pt x="283" y="183"/>
                  </a:cubicBezTo>
                  <a:cubicBezTo>
                    <a:pt x="284" y="184"/>
                    <a:pt x="282" y="185"/>
                    <a:pt x="281" y="187"/>
                  </a:cubicBezTo>
                  <a:cubicBezTo>
                    <a:pt x="280" y="189"/>
                    <a:pt x="279" y="189"/>
                    <a:pt x="278" y="190"/>
                  </a:cubicBezTo>
                  <a:cubicBezTo>
                    <a:pt x="277" y="191"/>
                    <a:pt x="279" y="192"/>
                    <a:pt x="280" y="193"/>
                  </a:cubicBezTo>
                  <a:cubicBezTo>
                    <a:pt x="281" y="194"/>
                    <a:pt x="283" y="195"/>
                    <a:pt x="283" y="195"/>
                  </a:cubicBezTo>
                  <a:cubicBezTo>
                    <a:pt x="284" y="195"/>
                    <a:pt x="287" y="193"/>
                    <a:pt x="287" y="193"/>
                  </a:cubicBezTo>
                  <a:cubicBezTo>
                    <a:pt x="287" y="193"/>
                    <a:pt x="288" y="190"/>
                    <a:pt x="288" y="190"/>
                  </a:cubicBezTo>
                  <a:cubicBezTo>
                    <a:pt x="288" y="189"/>
                    <a:pt x="289" y="187"/>
                    <a:pt x="289" y="187"/>
                  </a:cubicBezTo>
                  <a:cubicBezTo>
                    <a:pt x="290" y="186"/>
                    <a:pt x="290" y="186"/>
                    <a:pt x="290" y="186"/>
                  </a:cubicBezTo>
                  <a:cubicBezTo>
                    <a:pt x="289" y="182"/>
                    <a:pt x="289" y="182"/>
                    <a:pt x="289" y="182"/>
                  </a:cubicBezTo>
                  <a:close/>
                  <a:moveTo>
                    <a:pt x="316" y="209"/>
                  </a:moveTo>
                  <a:cubicBezTo>
                    <a:pt x="316" y="209"/>
                    <a:pt x="316" y="209"/>
                    <a:pt x="316" y="209"/>
                  </a:cubicBezTo>
                  <a:cubicBezTo>
                    <a:pt x="317" y="208"/>
                    <a:pt x="319" y="206"/>
                    <a:pt x="319" y="205"/>
                  </a:cubicBezTo>
                  <a:cubicBezTo>
                    <a:pt x="319" y="205"/>
                    <a:pt x="321" y="205"/>
                    <a:pt x="322" y="205"/>
                  </a:cubicBezTo>
                  <a:cubicBezTo>
                    <a:pt x="322" y="205"/>
                    <a:pt x="326" y="206"/>
                    <a:pt x="326" y="206"/>
                  </a:cubicBezTo>
                  <a:cubicBezTo>
                    <a:pt x="326" y="206"/>
                    <a:pt x="329" y="206"/>
                    <a:pt x="329" y="206"/>
                  </a:cubicBezTo>
                  <a:cubicBezTo>
                    <a:pt x="329" y="206"/>
                    <a:pt x="332" y="204"/>
                    <a:pt x="332" y="204"/>
                  </a:cubicBezTo>
                  <a:cubicBezTo>
                    <a:pt x="333" y="204"/>
                    <a:pt x="336" y="207"/>
                    <a:pt x="336" y="207"/>
                  </a:cubicBezTo>
                  <a:cubicBezTo>
                    <a:pt x="336" y="207"/>
                    <a:pt x="334" y="210"/>
                    <a:pt x="333" y="210"/>
                  </a:cubicBezTo>
                  <a:cubicBezTo>
                    <a:pt x="332" y="211"/>
                    <a:pt x="331" y="211"/>
                    <a:pt x="330" y="212"/>
                  </a:cubicBezTo>
                  <a:cubicBezTo>
                    <a:pt x="329" y="214"/>
                    <a:pt x="329" y="214"/>
                    <a:pt x="329" y="215"/>
                  </a:cubicBezTo>
                  <a:cubicBezTo>
                    <a:pt x="328" y="215"/>
                    <a:pt x="327" y="217"/>
                    <a:pt x="325" y="215"/>
                  </a:cubicBezTo>
                  <a:cubicBezTo>
                    <a:pt x="323" y="214"/>
                    <a:pt x="321" y="212"/>
                    <a:pt x="321" y="212"/>
                  </a:cubicBezTo>
                  <a:cubicBezTo>
                    <a:pt x="321" y="212"/>
                    <a:pt x="319" y="213"/>
                    <a:pt x="318" y="213"/>
                  </a:cubicBezTo>
                  <a:cubicBezTo>
                    <a:pt x="317" y="214"/>
                    <a:pt x="315" y="213"/>
                    <a:pt x="315" y="213"/>
                  </a:cubicBezTo>
                  <a:cubicBezTo>
                    <a:pt x="316" y="212"/>
                    <a:pt x="315" y="210"/>
                    <a:pt x="316" y="209"/>
                  </a:cubicBezTo>
                  <a:close/>
                  <a:moveTo>
                    <a:pt x="295" y="229"/>
                  </a:moveTo>
                  <a:cubicBezTo>
                    <a:pt x="295" y="229"/>
                    <a:pt x="295" y="229"/>
                    <a:pt x="295" y="229"/>
                  </a:cubicBezTo>
                  <a:cubicBezTo>
                    <a:pt x="295" y="229"/>
                    <a:pt x="291" y="227"/>
                    <a:pt x="292" y="226"/>
                  </a:cubicBezTo>
                  <a:cubicBezTo>
                    <a:pt x="293" y="224"/>
                    <a:pt x="297" y="220"/>
                    <a:pt x="298" y="219"/>
                  </a:cubicBezTo>
                  <a:cubicBezTo>
                    <a:pt x="298" y="219"/>
                    <a:pt x="301" y="220"/>
                    <a:pt x="301" y="220"/>
                  </a:cubicBezTo>
                  <a:cubicBezTo>
                    <a:pt x="302" y="220"/>
                    <a:pt x="303" y="217"/>
                    <a:pt x="304" y="217"/>
                  </a:cubicBezTo>
                  <a:cubicBezTo>
                    <a:pt x="304" y="217"/>
                    <a:pt x="308" y="217"/>
                    <a:pt x="308" y="217"/>
                  </a:cubicBezTo>
                  <a:cubicBezTo>
                    <a:pt x="308" y="217"/>
                    <a:pt x="306" y="221"/>
                    <a:pt x="304" y="222"/>
                  </a:cubicBezTo>
                  <a:cubicBezTo>
                    <a:pt x="302" y="223"/>
                    <a:pt x="301" y="223"/>
                    <a:pt x="301" y="224"/>
                  </a:cubicBezTo>
                  <a:cubicBezTo>
                    <a:pt x="300" y="225"/>
                    <a:pt x="299" y="226"/>
                    <a:pt x="299" y="227"/>
                  </a:cubicBezTo>
                  <a:cubicBezTo>
                    <a:pt x="298" y="227"/>
                    <a:pt x="295" y="229"/>
                    <a:pt x="295" y="229"/>
                  </a:cubicBezTo>
                  <a:close/>
                  <a:moveTo>
                    <a:pt x="282" y="268"/>
                  </a:moveTo>
                  <a:cubicBezTo>
                    <a:pt x="282" y="268"/>
                    <a:pt x="282" y="268"/>
                    <a:pt x="282" y="268"/>
                  </a:cubicBezTo>
                  <a:cubicBezTo>
                    <a:pt x="283" y="269"/>
                    <a:pt x="281" y="273"/>
                    <a:pt x="278" y="271"/>
                  </a:cubicBezTo>
                  <a:cubicBezTo>
                    <a:pt x="278" y="271"/>
                    <a:pt x="277" y="269"/>
                    <a:pt x="279" y="268"/>
                  </a:cubicBezTo>
                  <a:cubicBezTo>
                    <a:pt x="280" y="268"/>
                    <a:pt x="282" y="268"/>
                    <a:pt x="282" y="268"/>
                  </a:cubicBezTo>
                  <a:close/>
                  <a:moveTo>
                    <a:pt x="279" y="292"/>
                  </a:moveTo>
                  <a:cubicBezTo>
                    <a:pt x="279" y="292"/>
                    <a:pt x="279" y="292"/>
                    <a:pt x="279" y="292"/>
                  </a:cubicBezTo>
                  <a:cubicBezTo>
                    <a:pt x="279" y="292"/>
                    <a:pt x="281" y="290"/>
                    <a:pt x="281" y="290"/>
                  </a:cubicBezTo>
                  <a:cubicBezTo>
                    <a:pt x="282" y="290"/>
                    <a:pt x="283" y="291"/>
                    <a:pt x="283" y="291"/>
                  </a:cubicBezTo>
                  <a:cubicBezTo>
                    <a:pt x="283" y="291"/>
                    <a:pt x="286" y="293"/>
                    <a:pt x="286" y="293"/>
                  </a:cubicBezTo>
                  <a:cubicBezTo>
                    <a:pt x="286" y="294"/>
                    <a:pt x="287" y="296"/>
                    <a:pt x="286" y="296"/>
                  </a:cubicBezTo>
                  <a:cubicBezTo>
                    <a:pt x="285" y="297"/>
                    <a:pt x="284" y="298"/>
                    <a:pt x="283" y="297"/>
                  </a:cubicBezTo>
                  <a:cubicBezTo>
                    <a:pt x="282" y="297"/>
                    <a:pt x="281" y="297"/>
                    <a:pt x="281" y="296"/>
                  </a:cubicBezTo>
                  <a:cubicBezTo>
                    <a:pt x="281" y="295"/>
                    <a:pt x="281" y="295"/>
                    <a:pt x="281" y="294"/>
                  </a:cubicBezTo>
                  <a:cubicBezTo>
                    <a:pt x="281" y="294"/>
                    <a:pt x="279" y="294"/>
                    <a:pt x="279" y="294"/>
                  </a:cubicBezTo>
                  <a:cubicBezTo>
                    <a:pt x="279" y="292"/>
                    <a:pt x="279" y="292"/>
                    <a:pt x="279" y="292"/>
                  </a:cubicBezTo>
                  <a:close/>
                  <a:moveTo>
                    <a:pt x="238" y="279"/>
                  </a:moveTo>
                  <a:cubicBezTo>
                    <a:pt x="238" y="279"/>
                    <a:pt x="238" y="279"/>
                    <a:pt x="238" y="279"/>
                  </a:cubicBezTo>
                  <a:cubicBezTo>
                    <a:pt x="239" y="279"/>
                    <a:pt x="241" y="278"/>
                    <a:pt x="241" y="279"/>
                  </a:cubicBezTo>
                  <a:cubicBezTo>
                    <a:pt x="242" y="280"/>
                    <a:pt x="243" y="280"/>
                    <a:pt x="243" y="281"/>
                  </a:cubicBezTo>
                  <a:cubicBezTo>
                    <a:pt x="243" y="281"/>
                    <a:pt x="244" y="282"/>
                    <a:pt x="242" y="283"/>
                  </a:cubicBezTo>
                  <a:cubicBezTo>
                    <a:pt x="240" y="283"/>
                    <a:pt x="239" y="283"/>
                    <a:pt x="239" y="283"/>
                  </a:cubicBezTo>
                  <a:cubicBezTo>
                    <a:pt x="240" y="286"/>
                    <a:pt x="240" y="286"/>
                    <a:pt x="240" y="286"/>
                  </a:cubicBezTo>
                  <a:cubicBezTo>
                    <a:pt x="240" y="286"/>
                    <a:pt x="242" y="286"/>
                    <a:pt x="239" y="288"/>
                  </a:cubicBezTo>
                  <a:cubicBezTo>
                    <a:pt x="237" y="290"/>
                    <a:pt x="235" y="290"/>
                    <a:pt x="235" y="290"/>
                  </a:cubicBezTo>
                  <a:cubicBezTo>
                    <a:pt x="235" y="289"/>
                    <a:pt x="235" y="289"/>
                    <a:pt x="235" y="289"/>
                  </a:cubicBezTo>
                  <a:cubicBezTo>
                    <a:pt x="232" y="290"/>
                    <a:pt x="232" y="290"/>
                    <a:pt x="232" y="290"/>
                  </a:cubicBezTo>
                  <a:cubicBezTo>
                    <a:pt x="232" y="290"/>
                    <a:pt x="231" y="291"/>
                    <a:pt x="231" y="290"/>
                  </a:cubicBezTo>
                  <a:cubicBezTo>
                    <a:pt x="230" y="288"/>
                    <a:pt x="229" y="286"/>
                    <a:pt x="231" y="286"/>
                  </a:cubicBezTo>
                  <a:cubicBezTo>
                    <a:pt x="233" y="285"/>
                    <a:pt x="233" y="284"/>
                    <a:pt x="234" y="285"/>
                  </a:cubicBezTo>
                  <a:cubicBezTo>
                    <a:pt x="235" y="286"/>
                    <a:pt x="235" y="287"/>
                    <a:pt x="235" y="287"/>
                  </a:cubicBezTo>
                  <a:cubicBezTo>
                    <a:pt x="236" y="284"/>
                    <a:pt x="236" y="284"/>
                    <a:pt x="236" y="284"/>
                  </a:cubicBezTo>
                  <a:cubicBezTo>
                    <a:pt x="236" y="284"/>
                    <a:pt x="235" y="284"/>
                    <a:pt x="235" y="283"/>
                  </a:cubicBezTo>
                  <a:cubicBezTo>
                    <a:pt x="236" y="282"/>
                    <a:pt x="236" y="282"/>
                    <a:pt x="237" y="281"/>
                  </a:cubicBezTo>
                  <a:cubicBezTo>
                    <a:pt x="238" y="281"/>
                    <a:pt x="239" y="282"/>
                    <a:pt x="239" y="282"/>
                  </a:cubicBezTo>
                  <a:cubicBezTo>
                    <a:pt x="238" y="279"/>
                    <a:pt x="238" y="279"/>
                    <a:pt x="238" y="279"/>
                  </a:cubicBezTo>
                  <a:close/>
                  <a:moveTo>
                    <a:pt x="258" y="286"/>
                  </a:moveTo>
                  <a:cubicBezTo>
                    <a:pt x="258" y="286"/>
                    <a:pt x="258" y="286"/>
                    <a:pt x="258" y="286"/>
                  </a:cubicBezTo>
                  <a:cubicBezTo>
                    <a:pt x="258" y="286"/>
                    <a:pt x="259" y="286"/>
                    <a:pt x="259" y="287"/>
                  </a:cubicBezTo>
                  <a:cubicBezTo>
                    <a:pt x="260" y="288"/>
                    <a:pt x="260" y="288"/>
                    <a:pt x="259" y="288"/>
                  </a:cubicBezTo>
                  <a:cubicBezTo>
                    <a:pt x="259" y="288"/>
                    <a:pt x="256" y="288"/>
                    <a:pt x="256" y="288"/>
                  </a:cubicBezTo>
                  <a:cubicBezTo>
                    <a:pt x="256" y="288"/>
                    <a:pt x="255" y="289"/>
                    <a:pt x="255" y="287"/>
                  </a:cubicBezTo>
                  <a:cubicBezTo>
                    <a:pt x="255" y="286"/>
                    <a:pt x="255" y="285"/>
                    <a:pt x="255" y="285"/>
                  </a:cubicBezTo>
                  <a:cubicBezTo>
                    <a:pt x="258" y="286"/>
                    <a:pt x="258" y="286"/>
                    <a:pt x="258" y="286"/>
                  </a:cubicBezTo>
                  <a:close/>
                  <a:moveTo>
                    <a:pt x="265" y="282"/>
                  </a:moveTo>
                  <a:cubicBezTo>
                    <a:pt x="265" y="282"/>
                    <a:pt x="265" y="282"/>
                    <a:pt x="265" y="282"/>
                  </a:cubicBezTo>
                  <a:cubicBezTo>
                    <a:pt x="269" y="279"/>
                    <a:pt x="269" y="279"/>
                    <a:pt x="269" y="279"/>
                  </a:cubicBezTo>
                  <a:cubicBezTo>
                    <a:pt x="269" y="279"/>
                    <a:pt x="270" y="282"/>
                    <a:pt x="268" y="283"/>
                  </a:cubicBezTo>
                  <a:cubicBezTo>
                    <a:pt x="267" y="284"/>
                    <a:pt x="266" y="284"/>
                    <a:pt x="266" y="284"/>
                  </a:cubicBezTo>
                  <a:cubicBezTo>
                    <a:pt x="264" y="283"/>
                    <a:pt x="264" y="283"/>
                    <a:pt x="264" y="283"/>
                  </a:cubicBezTo>
                  <a:cubicBezTo>
                    <a:pt x="265" y="282"/>
                    <a:pt x="265" y="282"/>
                    <a:pt x="265" y="282"/>
                  </a:cubicBezTo>
                  <a:close/>
                  <a:moveTo>
                    <a:pt x="273" y="275"/>
                  </a:moveTo>
                  <a:cubicBezTo>
                    <a:pt x="273" y="275"/>
                    <a:pt x="273" y="275"/>
                    <a:pt x="273" y="275"/>
                  </a:cubicBezTo>
                  <a:cubicBezTo>
                    <a:pt x="273" y="275"/>
                    <a:pt x="272" y="278"/>
                    <a:pt x="273" y="280"/>
                  </a:cubicBezTo>
                  <a:cubicBezTo>
                    <a:pt x="273" y="281"/>
                    <a:pt x="273" y="281"/>
                    <a:pt x="274" y="281"/>
                  </a:cubicBezTo>
                  <a:cubicBezTo>
                    <a:pt x="275" y="282"/>
                    <a:pt x="276" y="282"/>
                    <a:pt x="277" y="281"/>
                  </a:cubicBezTo>
                  <a:cubicBezTo>
                    <a:pt x="278" y="281"/>
                    <a:pt x="278" y="278"/>
                    <a:pt x="278" y="278"/>
                  </a:cubicBezTo>
                  <a:cubicBezTo>
                    <a:pt x="278" y="278"/>
                    <a:pt x="278" y="277"/>
                    <a:pt x="277" y="275"/>
                  </a:cubicBezTo>
                  <a:cubicBezTo>
                    <a:pt x="276" y="272"/>
                    <a:pt x="274" y="275"/>
                    <a:pt x="273" y="275"/>
                  </a:cubicBezTo>
                  <a:close/>
                  <a:moveTo>
                    <a:pt x="274" y="259"/>
                  </a:moveTo>
                  <a:cubicBezTo>
                    <a:pt x="274" y="259"/>
                    <a:pt x="274" y="259"/>
                    <a:pt x="274" y="259"/>
                  </a:cubicBezTo>
                  <a:cubicBezTo>
                    <a:pt x="274" y="258"/>
                    <a:pt x="274" y="255"/>
                    <a:pt x="275" y="254"/>
                  </a:cubicBezTo>
                  <a:cubicBezTo>
                    <a:pt x="276" y="254"/>
                    <a:pt x="276" y="253"/>
                    <a:pt x="277" y="252"/>
                  </a:cubicBezTo>
                  <a:cubicBezTo>
                    <a:pt x="277" y="251"/>
                    <a:pt x="281" y="251"/>
                    <a:pt x="281" y="251"/>
                  </a:cubicBezTo>
                  <a:cubicBezTo>
                    <a:pt x="282" y="253"/>
                    <a:pt x="282" y="253"/>
                    <a:pt x="282" y="253"/>
                  </a:cubicBezTo>
                  <a:cubicBezTo>
                    <a:pt x="282" y="253"/>
                    <a:pt x="282" y="255"/>
                    <a:pt x="282" y="256"/>
                  </a:cubicBezTo>
                  <a:cubicBezTo>
                    <a:pt x="282" y="257"/>
                    <a:pt x="282" y="257"/>
                    <a:pt x="283" y="259"/>
                  </a:cubicBezTo>
                  <a:cubicBezTo>
                    <a:pt x="283" y="260"/>
                    <a:pt x="282" y="262"/>
                    <a:pt x="282" y="263"/>
                  </a:cubicBezTo>
                  <a:cubicBezTo>
                    <a:pt x="281" y="264"/>
                    <a:pt x="281" y="265"/>
                    <a:pt x="280" y="265"/>
                  </a:cubicBezTo>
                  <a:cubicBezTo>
                    <a:pt x="279" y="266"/>
                    <a:pt x="279" y="267"/>
                    <a:pt x="278" y="266"/>
                  </a:cubicBezTo>
                  <a:cubicBezTo>
                    <a:pt x="277" y="265"/>
                    <a:pt x="274" y="264"/>
                    <a:pt x="274" y="263"/>
                  </a:cubicBezTo>
                  <a:cubicBezTo>
                    <a:pt x="274" y="263"/>
                    <a:pt x="274" y="261"/>
                    <a:pt x="274" y="261"/>
                  </a:cubicBezTo>
                  <a:cubicBezTo>
                    <a:pt x="274" y="259"/>
                    <a:pt x="274" y="259"/>
                    <a:pt x="274" y="259"/>
                  </a:cubicBezTo>
                  <a:close/>
                  <a:moveTo>
                    <a:pt x="262" y="264"/>
                  </a:moveTo>
                  <a:cubicBezTo>
                    <a:pt x="262" y="264"/>
                    <a:pt x="262" y="264"/>
                    <a:pt x="262" y="264"/>
                  </a:cubicBezTo>
                  <a:cubicBezTo>
                    <a:pt x="262" y="263"/>
                    <a:pt x="263" y="259"/>
                    <a:pt x="263" y="259"/>
                  </a:cubicBezTo>
                  <a:cubicBezTo>
                    <a:pt x="263" y="259"/>
                    <a:pt x="263" y="257"/>
                    <a:pt x="265" y="256"/>
                  </a:cubicBezTo>
                  <a:cubicBezTo>
                    <a:pt x="266" y="256"/>
                    <a:pt x="266" y="255"/>
                    <a:pt x="267" y="256"/>
                  </a:cubicBezTo>
                  <a:cubicBezTo>
                    <a:pt x="268" y="257"/>
                    <a:pt x="269" y="258"/>
                    <a:pt x="269" y="258"/>
                  </a:cubicBezTo>
                  <a:cubicBezTo>
                    <a:pt x="269" y="258"/>
                    <a:pt x="268" y="258"/>
                    <a:pt x="268" y="259"/>
                  </a:cubicBezTo>
                  <a:cubicBezTo>
                    <a:pt x="268" y="259"/>
                    <a:pt x="269" y="261"/>
                    <a:pt x="269" y="261"/>
                  </a:cubicBezTo>
                  <a:cubicBezTo>
                    <a:pt x="268" y="262"/>
                    <a:pt x="267" y="263"/>
                    <a:pt x="266" y="264"/>
                  </a:cubicBezTo>
                  <a:cubicBezTo>
                    <a:pt x="266" y="265"/>
                    <a:pt x="264" y="266"/>
                    <a:pt x="264" y="266"/>
                  </a:cubicBezTo>
                  <a:cubicBezTo>
                    <a:pt x="261" y="268"/>
                    <a:pt x="261" y="268"/>
                    <a:pt x="261" y="268"/>
                  </a:cubicBezTo>
                  <a:cubicBezTo>
                    <a:pt x="261" y="269"/>
                    <a:pt x="261" y="269"/>
                    <a:pt x="261" y="269"/>
                  </a:cubicBezTo>
                  <a:cubicBezTo>
                    <a:pt x="260" y="269"/>
                    <a:pt x="260" y="269"/>
                    <a:pt x="260" y="269"/>
                  </a:cubicBezTo>
                  <a:cubicBezTo>
                    <a:pt x="258" y="266"/>
                    <a:pt x="258" y="266"/>
                    <a:pt x="258" y="266"/>
                  </a:cubicBezTo>
                  <a:cubicBezTo>
                    <a:pt x="261" y="264"/>
                    <a:pt x="261" y="264"/>
                    <a:pt x="261" y="264"/>
                  </a:cubicBezTo>
                  <a:cubicBezTo>
                    <a:pt x="262" y="264"/>
                    <a:pt x="262" y="264"/>
                    <a:pt x="262" y="264"/>
                  </a:cubicBezTo>
                  <a:close/>
                  <a:moveTo>
                    <a:pt x="242" y="268"/>
                  </a:moveTo>
                  <a:cubicBezTo>
                    <a:pt x="242" y="268"/>
                    <a:pt x="242" y="268"/>
                    <a:pt x="242" y="268"/>
                  </a:cubicBezTo>
                  <a:cubicBezTo>
                    <a:pt x="245" y="267"/>
                    <a:pt x="245" y="267"/>
                    <a:pt x="245" y="267"/>
                  </a:cubicBezTo>
                  <a:cubicBezTo>
                    <a:pt x="248" y="269"/>
                    <a:pt x="248" y="269"/>
                    <a:pt x="248" y="269"/>
                  </a:cubicBezTo>
                  <a:cubicBezTo>
                    <a:pt x="248" y="272"/>
                    <a:pt x="248" y="272"/>
                    <a:pt x="248" y="272"/>
                  </a:cubicBezTo>
                  <a:cubicBezTo>
                    <a:pt x="248" y="272"/>
                    <a:pt x="246" y="276"/>
                    <a:pt x="245" y="275"/>
                  </a:cubicBezTo>
                  <a:cubicBezTo>
                    <a:pt x="244" y="273"/>
                    <a:pt x="244" y="271"/>
                    <a:pt x="244" y="271"/>
                  </a:cubicBezTo>
                  <a:cubicBezTo>
                    <a:pt x="242" y="268"/>
                    <a:pt x="242" y="268"/>
                    <a:pt x="242" y="268"/>
                  </a:cubicBezTo>
                  <a:close/>
                  <a:moveTo>
                    <a:pt x="229" y="260"/>
                  </a:moveTo>
                  <a:cubicBezTo>
                    <a:pt x="229" y="260"/>
                    <a:pt x="229" y="260"/>
                    <a:pt x="229" y="260"/>
                  </a:cubicBezTo>
                  <a:cubicBezTo>
                    <a:pt x="229" y="260"/>
                    <a:pt x="234" y="259"/>
                    <a:pt x="234" y="260"/>
                  </a:cubicBezTo>
                  <a:cubicBezTo>
                    <a:pt x="234" y="260"/>
                    <a:pt x="234" y="262"/>
                    <a:pt x="235" y="262"/>
                  </a:cubicBezTo>
                  <a:cubicBezTo>
                    <a:pt x="235" y="263"/>
                    <a:pt x="232" y="266"/>
                    <a:pt x="231" y="266"/>
                  </a:cubicBezTo>
                  <a:cubicBezTo>
                    <a:pt x="231" y="266"/>
                    <a:pt x="230" y="265"/>
                    <a:pt x="230" y="265"/>
                  </a:cubicBezTo>
                  <a:cubicBezTo>
                    <a:pt x="229" y="260"/>
                    <a:pt x="229" y="260"/>
                    <a:pt x="229" y="260"/>
                  </a:cubicBezTo>
                  <a:close/>
                  <a:moveTo>
                    <a:pt x="225" y="247"/>
                  </a:moveTo>
                  <a:cubicBezTo>
                    <a:pt x="225" y="247"/>
                    <a:pt x="225" y="247"/>
                    <a:pt x="225" y="247"/>
                  </a:cubicBezTo>
                  <a:cubicBezTo>
                    <a:pt x="225" y="247"/>
                    <a:pt x="226" y="246"/>
                    <a:pt x="227" y="246"/>
                  </a:cubicBezTo>
                  <a:cubicBezTo>
                    <a:pt x="228" y="247"/>
                    <a:pt x="228" y="250"/>
                    <a:pt x="228" y="250"/>
                  </a:cubicBezTo>
                  <a:cubicBezTo>
                    <a:pt x="227" y="253"/>
                    <a:pt x="227" y="253"/>
                    <a:pt x="227" y="253"/>
                  </a:cubicBezTo>
                  <a:cubicBezTo>
                    <a:pt x="227" y="253"/>
                    <a:pt x="225" y="256"/>
                    <a:pt x="225" y="256"/>
                  </a:cubicBezTo>
                  <a:cubicBezTo>
                    <a:pt x="225" y="255"/>
                    <a:pt x="224" y="250"/>
                    <a:pt x="224" y="250"/>
                  </a:cubicBezTo>
                  <a:cubicBezTo>
                    <a:pt x="225" y="247"/>
                    <a:pt x="225" y="247"/>
                    <a:pt x="225" y="247"/>
                  </a:cubicBezTo>
                  <a:close/>
                  <a:moveTo>
                    <a:pt x="219" y="239"/>
                  </a:moveTo>
                  <a:cubicBezTo>
                    <a:pt x="219" y="239"/>
                    <a:pt x="219" y="239"/>
                    <a:pt x="219" y="239"/>
                  </a:cubicBezTo>
                  <a:cubicBezTo>
                    <a:pt x="219" y="239"/>
                    <a:pt x="218" y="242"/>
                    <a:pt x="218" y="243"/>
                  </a:cubicBezTo>
                  <a:cubicBezTo>
                    <a:pt x="218" y="243"/>
                    <a:pt x="219" y="245"/>
                    <a:pt x="219" y="245"/>
                  </a:cubicBezTo>
                  <a:cubicBezTo>
                    <a:pt x="219" y="246"/>
                    <a:pt x="219" y="245"/>
                    <a:pt x="220" y="244"/>
                  </a:cubicBezTo>
                  <a:cubicBezTo>
                    <a:pt x="221" y="243"/>
                    <a:pt x="221" y="242"/>
                    <a:pt x="221" y="242"/>
                  </a:cubicBezTo>
                  <a:cubicBezTo>
                    <a:pt x="221" y="242"/>
                    <a:pt x="223" y="241"/>
                    <a:pt x="223" y="240"/>
                  </a:cubicBezTo>
                  <a:cubicBezTo>
                    <a:pt x="224" y="240"/>
                    <a:pt x="224" y="237"/>
                    <a:pt x="224" y="237"/>
                  </a:cubicBezTo>
                  <a:cubicBezTo>
                    <a:pt x="224" y="237"/>
                    <a:pt x="221" y="235"/>
                    <a:pt x="221" y="236"/>
                  </a:cubicBezTo>
                  <a:cubicBezTo>
                    <a:pt x="220" y="236"/>
                    <a:pt x="219" y="239"/>
                    <a:pt x="219" y="239"/>
                  </a:cubicBezTo>
                  <a:close/>
                  <a:moveTo>
                    <a:pt x="233" y="237"/>
                  </a:moveTo>
                  <a:cubicBezTo>
                    <a:pt x="233" y="237"/>
                    <a:pt x="233" y="237"/>
                    <a:pt x="233" y="237"/>
                  </a:cubicBezTo>
                  <a:cubicBezTo>
                    <a:pt x="234" y="237"/>
                    <a:pt x="234" y="237"/>
                    <a:pt x="234" y="237"/>
                  </a:cubicBezTo>
                  <a:cubicBezTo>
                    <a:pt x="234" y="238"/>
                    <a:pt x="234" y="238"/>
                    <a:pt x="234" y="238"/>
                  </a:cubicBezTo>
                  <a:cubicBezTo>
                    <a:pt x="234" y="238"/>
                    <a:pt x="237" y="237"/>
                    <a:pt x="238" y="237"/>
                  </a:cubicBezTo>
                  <a:cubicBezTo>
                    <a:pt x="239" y="236"/>
                    <a:pt x="238" y="235"/>
                    <a:pt x="238" y="234"/>
                  </a:cubicBezTo>
                  <a:cubicBezTo>
                    <a:pt x="237" y="233"/>
                    <a:pt x="233" y="237"/>
                    <a:pt x="233" y="237"/>
                  </a:cubicBezTo>
                  <a:close/>
                  <a:moveTo>
                    <a:pt x="247" y="241"/>
                  </a:moveTo>
                  <a:cubicBezTo>
                    <a:pt x="247" y="241"/>
                    <a:pt x="247" y="241"/>
                    <a:pt x="247" y="241"/>
                  </a:cubicBezTo>
                  <a:cubicBezTo>
                    <a:pt x="245" y="240"/>
                    <a:pt x="245" y="240"/>
                    <a:pt x="245" y="240"/>
                  </a:cubicBezTo>
                  <a:cubicBezTo>
                    <a:pt x="245" y="242"/>
                    <a:pt x="245" y="242"/>
                    <a:pt x="245" y="242"/>
                  </a:cubicBezTo>
                  <a:cubicBezTo>
                    <a:pt x="245" y="242"/>
                    <a:pt x="246" y="244"/>
                    <a:pt x="247" y="245"/>
                  </a:cubicBezTo>
                  <a:cubicBezTo>
                    <a:pt x="247" y="245"/>
                    <a:pt x="245" y="247"/>
                    <a:pt x="245" y="247"/>
                  </a:cubicBezTo>
                  <a:cubicBezTo>
                    <a:pt x="247" y="250"/>
                    <a:pt x="247" y="250"/>
                    <a:pt x="247" y="250"/>
                  </a:cubicBezTo>
                  <a:cubicBezTo>
                    <a:pt x="250" y="245"/>
                    <a:pt x="250" y="245"/>
                    <a:pt x="250" y="245"/>
                  </a:cubicBezTo>
                  <a:cubicBezTo>
                    <a:pt x="250" y="245"/>
                    <a:pt x="249" y="243"/>
                    <a:pt x="249" y="243"/>
                  </a:cubicBezTo>
                  <a:cubicBezTo>
                    <a:pt x="249" y="242"/>
                    <a:pt x="247" y="241"/>
                    <a:pt x="247" y="241"/>
                  </a:cubicBezTo>
                  <a:close/>
                  <a:moveTo>
                    <a:pt x="261" y="241"/>
                  </a:moveTo>
                  <a:cubicBezTo>
                    <a:pt x="261" y="241"/>
                    <a:pt x="261" y="241"/>
                    <a:pt x="261" y="241"/>
                  </a:cubicBezTo>
                  <a:cubicBezTo>
                    <a:pt x="262" y="243"/>
                    <a:pt x="262" y="243"/>
                    <a:pt x="262" y="243"/>
                  </a:cubicBezTo>
                  <a:cubicBezTo>
                    <a:pt x="262" y="243"/>
                    <a:pt x="261" y="245"/>
                    <a:pt x="260" y="245"/>
                  </a:cubicBezTo>
                  <a:cubicBezTo>
                    <a:pt x="260" y="245"/>
                    <a:pt x="259" y="244"/>
                    <a:pt x="259" y="244"/>
                  </a:cubicBezTo>
                  <a:cubicBezTo>
                    <a:pt x="261" y="241"/>
                    <a:pt x="261" y="241"/>
                    <a:pt x="261" y="241"/>
                  </a:cubicBezTo>
                  <a:close/>
                  <a:moveTo>
                    <a:pt x="264" y="238"/>
                  </a:moveTo>
                  <a:cubicBezTo>
                    <a:pt x="264" y="238"/>
                    <a:pt x="264" y="238"/>
                    <a:pt x="264" y="238"/>
                  </a:cubicBezTo>
                  <a:cubicBezTo>
                    <a:pt x="265" y="240"/>
                    <a:pt x="265" y="240"/>
                    <a:pt x="265" y="240"/>
                  </a:cubicBezTo>
                  <a:cubicBezTo>
                    <a:pt x="265" y="240"/>
                    <a:pt x="268" y="239"/>
                    <a:pt x="270" y="238"/>
                  </a:cubicBezTo>
                  <a:cubicBezTo>
                    <a:pt x="273" y="237"/>
                    <a:pt x="270" y="236"/>
                    <a:pt x="270" y="236"/>
                  </a:cubicBezTo>
                  <a:cubicBezTo>
                    <a:pt x="267" y="236"/>
                    <a:pt x="267" y="236"/>
                    <a:pt x="267" y="236"/>
                  </a:cubicBezTo>
                  <a:cubicBezTo>
                    <a:pt x="267" y="236"/>
                    <a:pt x="264" y="237"/>
                    <a:pt x="264" y="238"/>
                  </a:cubicBezTo>
                  <a:close/>
                  <a:moveTo>
                    <a:pt x="247" y="230"/>
                  </a:moveTo>
                  <a:cubicBezTo>
                    <a:pt x="247" y="230"/>
                    <a:pt x="247" y="230"/>
                    <a:pt x="247" y="230"/>
                  </a:cubicBezTo>
                  <a:cubicBezTo>
                    <a:pt x="250" y="233"/>
                    <a:pt x="250" y="233"/>
                    <a:pt x="250" y="233"/>
                  </a:cubicBezTo>
                  <a:cubicBezTo>
                    <a:pt x="250" y="233"/>
                    <a:pt x="254" y="235"/>
                    <a:pt x="255" y="235"/>
                  </a:cubicBezTo>
                  <a:cubicBezTo>
                    <a:pt x="255" y="236"/>
                    <a:pt x="257" y="235"/>
                    <a:pt x="259" y="235"/>
                  </a:cubicBezTo>
                  <a:cubicBezTo>
                    <a:pt x="260" y="234"/>
                    <a:pt x="260" y="234"/>
                    <a:pt x="260" y="233"/>
                  </a:cubicBezTo>
                  <a:cubicBezTo>
                    <a:pt x="260" y="233"/>
                    <a:pt x="259" y="232"/>
                    <a:pt x="259" y="232"/>
                  </a:cubicBezTo>
                  <a:cubicBezTo>
                    <a:pt x="259" y="232"/>
                    <a:pt x="258" y="230"/>
                    <a:pt x="255" y="230"/>
                  </a:cubicBezTo>
                  <a:cubicBezTo>
                    <a:pt x="253" y="231"/>
                    <a:pt x="253" y="230"/>
                    <a:pt x="253" y="230"/>
                  </a:cubicBezTo>
                  <a:cubicBezTo>
                    <a:pt x="253" y="230"/>
                    <a:pt x="252" y="230"/>
                    <a:pt x="249" y="229"/>
                  </a:cubicBezTo>
                  <a:cubicBezTo>
                    <a:pt x="247" y="229"/>
                    <a:pt x="248" y="230"/>
                    <a:pt x="247" y="230"/>
                  </a:cubicBezTo>
                  <a:close/>
                  <a:moveTo>
                    <a:pt x="245" y="229"/>
                  </a:moveTo>
                  <a:cubicBezTo>
                    <a:pt x="245" y="229"/>
                    <a:pt x="245" y="229"/>
                    <a:pt x="245" y="229"/>
                  </a:cubicBezTo>
                  <a:cubicBezTo>
                    <a:pt x="246" y="228"/>
                    <a:pt x="246" y="228"/>
                    <a:pt x="246" y="228"/>
                  </a:cubicBezTo>
                  <a:cubicBezTo>
                    <a:pt x="246" y="228"/>
                    <a:pt x="246" y="226"/>
                    <a:pt x="246" y="223"/>
                  </a:cubicBezTo>
                  <a:cubicBezTo>
                    <a:pt x="246" y="221"/>
                    <a:pt x="245" y="222"/>
                    <a:pt x="245" y="222"/>
                  </a:cubicBezTo>
                  <a:cubicBezTo>
                    <a:pt x="245" y="221"/>
                    <a:pt x="245" y="220"/>
                    <a:pt x="244" y="218"/>
                  </a:cubicBezTo>
                  <a:cubicBezTo>
                    <a:pt x="243" y="217"/>
                    <a:pt x="243" y="218"/>
                    <a:pt x="242" y="218"/>
                  </a:cubicBezTo>
                  <a:cubicBezTo>
                    <a:pt x="242" y="218"/>
                    <a:pt x="241" y="219"/>
                    <a:pt x="239" y="219"/>
                  </a:cubicBezTo>
                  <a:cubicBezTo>
                    <a:pt x="237" y="219"/>
                    <a:pt x="238" y="217"/>
                    <a:pt x="237" y="216"/>
                  </a:cubicBezTo>
                  <a:cubicBezTo>
                    <a:pt x="236" y="215"/>
                    <a:pt x="234" y="215"/>
                    <a:pt x="234" y="215"/>
                  </a:cubicBezTo>
                  <a:cubicBezTo>
                    <a:pt x="233" y="215"/>
                    <a:pt x="231" y="218"/>
                    <a:pt x="231" y="219"/>
                  </a:cubicBezTo>
                  <a:cubicBezTo>
                    <a:pt x="231" y="220"/>
                    <a:pt x="232" y="220"/>
                    <a:pt x="235" y="223"/>
                  </a:cubicBezTo>
                  <a:cubicBezTo>
                    <a:pt x="238" y="225"/>
                    <a:pt x="239" y="225"/>
                    <a:pt x="240" y="225"/>
                  </a:cubicBezTo>
                  <a:cubicBezTo>
                    <a:pt x="241" y="226"/>
                    <a:pt x="244" y="228"/>
                    <a:pt x="245" y="229"/>
                  </a:cubicBezTo>
                  <a:close/>
                  <a:moveTo>
                    <a:pt x="216" y="360"/>
                  </a:moveTo>
                  <a:cubicBezTo>
                    <a:pt x="216" y="360"/>
                    <a:pt x="216" y="360"/>
                    <a:pt x="216" y="360"/>
                  </a:cubicBezTo>
                  <a:cubicBezTo>
                    <a:pt x="217" y="357"/>
                    <a:pt x="217" y="357"/>
                    <a:pt x="217" y="357"/>
                  </a:cubicBezTo>
                  <a:cubicBezTo>
                    <a:pt x="215" y="354"/>
                    <a:pt x="215" y="354"/>
                    <a:pt x="215" y="354"/>
                  </a:cubicBezTo>
                  <a:cubicBezTo>
                    <a:pt x="215" y="350"/>
                    <a:pt x="215" y="350"/>
                    <a:pt x="215" y="350"/>
                  </a:cubicBezTo>
                  <a:cubicBezTo>
                    <a:pt x="216" y="349"/>
                    <a:pt x="216" y="349"/>
                    <a:pt x="216" y="349"/>
                  </a:cubicBezTo>
                  <a:cubicBezTo>
                    <a:pt x="216" y="349"/>
                    <a:pt x="218" y="351"/>
                    <a:pt x="218" y="352"/>
                  </a:cubicBezTo>
                  <a:cubicBezTo>
                    <a:pt x="218" y="353"/>
                    <a:pt x="218" y="355"/>
                    <a:pt x="218" y="355"/>
                  </a:cubicBezTo>
                  <a:cubicBezTo>
                    <a:pt x="218" y="355"/>
                    <a:pt x="221" y="357"/>
                    <a:pt x="221" y="357"/>
                  </a:cubicBezTo>
                  <a:cubicBezTo>
                    <a:pt x="222" y="357"/>
                    <a:pt x="228" y="356"/>
                    <a:pt x="228" y="356"/>
                  </a:cubicBezTo>
                  <a:cubicBezTo>
                    <a:pt x="228" y="356"/>
                    <a:pt x="230" y="353"/>
                    <a:pt x="230" y="353"/>
                  </a:cubicBezTo>
                  <a:cubicBezTo>
                    <a:pt x="231" y="352"/>
                    <a:pt x="234" y="350"/>
                    <a:pt x="234" y="350"/>
                  </a:cubicBezTo>
                  <a:cubicBezTo>
                    <a:pt x="234" y="350"/>
                    <a:pt x="234" y="349"/>
                    <a:pt x="236" y="351"/>
                  </a:cubicBezTo>
                  <a:cubicBezTo>
                    <a:pt x="238" y="352"/>
                    <a:pt x="236" y="355"/>
                    <a:pt x="236" y="355"/>
                  </a:cubicBezTo>
                  <a:cubicBezTo>
                    <a:pt x="235" y="355"/>
                    <a:pt x="235" y="356"/>
                    <a:pt x="235" y="356"/>
                  </a:cubicBezTo>
                  <a:cubicBezTo>
                    <a:pt x="237" y="358"/>
                    <a:pt x="237" y="358"/>
                    <a:pt x="237" y="358"/>
                  </a:cubicBezTo>
                  <a:cubicBezTo>
                    <a:pt x="237" y="358"/>
                    <a:pt x="237" y="356"/>
                    <a:pt x="238" y="356"/>
                  </a:cubicBezTo>
                  <a:cubicBezTo>
                    <a:pt x="239" y="356"/>
                    <a:pt x="239" y="355"/>
                    <a:pt x="240" y="355"/>
                  </a:cubicBezTo>
                  <a:cubicBezTo>
                    <a:pt x="240" y="356"/>
                    <a:pt x="242" y="358"/>
                    <a:pt x="242" y="358"/>
                  </a:cubicBezTo>
                  <a:cubicBezTo>
                    <a:pt x="242" y="358"/>
                    <a:pt x="242" y="361"/>
                    <a:pt x="243" y="361"/>
                  </a:cubicBezTo>
                  <a:cubicBezTo>
                    <a:pt x="244" y="360"/>
                    <a:pt x="246" y="361"/>
                    <a:pt x="247" y="360"/>
                  </a:cubicBezTo>
                  <a:cubicBezTo>
                    <a:pt x="248" y="360"/>
                    <a:pt x="258" y="357"/>
                    <a:pt x="258" y="357"/>
                  </a:cubicBezTo>
                  <a:cubicBezTo>
                    <a:pt x="261" y="355"/>
                    <a:pt x="261" y="355"/>
                    <a:pt x="261" y="355"/>
                  </a:cubicBezTo>
                  <a:cubicBezTo>
                    <a:pt x="261" y="355"/>
                    <a:pt x="263" y="354"/>
                    <a:pt x="265" y="354"/>
                  </a:cubicBezTo>
                  <a:cubicBezTo>
                    <a:pt x="266" y="354"/>
                    <a:pt x="272" y="352"/>
                    <a:pt x="272" y="352"/>
                  </a:cubicBezTo>
                  <a:cubicBezTo>
                    <a:pt x="272" y="352"/>
                    <a:pt x="275" y="350"/>
                    <a:pt x="277" y="351"/>
                  </a:cubicBezTo>
                  <a:cubicBezTo>
                    <a:pt x="278" y="353"/>
                    <a:pt x="282" y="356"/>
                    <a:pt x="282" y="356"/>
                  </a:cubicBezTo>
                  <a:cubicBezTo>
                    <a:pt x="288" y="355"/>
                    <a:pt x="288" y="355"/>
                    <a:pt x="288" y="355"/>
                  </a:cubicBezTo>
                  <a:cubicBezTo>
                    <a:pt x="288" y="355"/>
                    <a:pt x="290" y="354"/>
                    <a:pt x="290" y="354"/>
                  </a:cubicBezTo>
                  <a:cubicBezTo>
                    <a:pt x="291" y="355"/>
                    <a:pt x="297" y="354"/>
                    <a:pt x="297" y="354"/>
                  </a:cubicBezTo>
                  <a:cubicBezTo>
                    <a:pt x="297" y="354"/>
                    <a:pt x="300" y="351"/>
                    <a:pt x="301" y="351"/>
                  </a:cubicBezTo>
                  <a:cubicBezTo>
                    <a:pt x="301" y="351"/>
                    <a:pt x="308" y="349"/>
                    <a:pt x="308" y="349"/>
                  </a:cubicBezTo>
                  <a:cubicBezTo>
                    <a:pt x="308" y="349"/>
                    <a:pt x="309" y="349"/>
                    <a:pt x="309" y="351"/>
                  </a:cubicBezTo>
                  <a:cubicBezTo>
                    <a:pt x="309" y="353"/>
                    <a:pt x="309" y="356"/>
                    <a:pt x="309" y="357"/>
                  </a:cubicBezTo>
                  <a:cubicBezTo>
                    <a:pt x="310" y="358"/>
                    <a:pt x="309" y="360"/>
                    <a:pt x="311" y="360"/>
                  </a:cubicBezTo>
                  <a:cubicBezTo>
                    <a:pt x="313" y="359"/>
                    <a:pt x="315" y="358"/>
                    <a:pt x="315" y="358"/>
                  </a:cubicBezTo>
                  <a:cubicBezTo>
                    <a:pt x="315" y="358"/>
                    <a:pt x="313" y="358"/>
                    <a:pt x="317" y="356"/>
                  </a:cubicBezTo>
                  <a:cubicBezTo>
                    <a:pt x="320" y="354"/>
                    <a:pt x="321" y="353"/>
                    <a:pt x="322" y="353"/>
                  </a:cubicBezTo>
                  <a:cubicBezTo>
                    <a:pt x="323" y="353"/>
                    <a:pt x="323" y="352"/>
                    <a:pt x="324" y="352"/>
                  </a:cubicBezTo>
                  <a:cubicBezTo>
                    <a:pt x="326" y="352"/>
                    <a:pt x="326" y="352"/>
                    <a:pt x="327" y="352"/>
                  </a:cubicBezTo>
                  <a:cubicBezTo>
                    <a:pt x="328" y="351"/>
                    <a:pt x="330" y="348"/>
                    <a:pt x="330" y="348"/>
                  </a:cubicBezTo>
                  <a:cubicBezTo>
                    <a:pt x="330" y="348"/>
                    <a:pt x="331" y="346"/>
                    <a:pt x="332" y="346"/>
                  </a:cubicBezTo>
                  <a:cubicBezTo>
                    <a:pt x="332" y="346"/>
                    <a:pt x="334" y="345"/>
                    <a:pt x="334" y="345"/>
                  </a:cubicBezTo>
                  <a:cubicBezTo>
                    <a:pt x="333" y="348"/>
                    <a:pt x="333" y="348"/>
                    <a:pt x="333" y="348"/>
                  </a:cubicBezTo>
                  <a:cubicBezTo>
                    <a:pt x="333" y="348"/>
                    <a:pt x="335" y="352"/>
                    <a:pt x="335" y="353"/>
                  </a:cubicBezTo>
                  <a:cubicBezTo>
                    <a:pt x="335" y="353"/>
                    <a:pt x="335" y="354"/>
                    <a:pt x="334" y="355"/>
                  </a:cubicBezTo>
                  <a:cubicBezTo>
                    <a:pt x="334" y="357"/>
                    <a:pt x="334" y="358"/>
                    <a:pt x="334" y="358"/>
                  </a:cubicBezTo>
                  <a:cubicBezTo>
                    <a:pt x="333" y="359"/>
                    <a:pt x="333" y="360"/>
                    <a:pt x="333" y="361"/>
                  </a:cubicBezTo>
                  <a:cubicBezTo>
                    <a:pt x="332" y="361"/>
                    <a:pt x="329" y="363"/>
                    <a:pt x="329" y="363"/>
                  </a:cubicBezTo>
                  <a:cubicBezTo>
                    <a:pt x="324" y="362"/>
                    <a:pt x="324" y="362"/>
                    <a:pt x="324" y="362"/>
                  </a:cubicBezTo>
                  <a:cubicBezTo>
                    <a:pt x="324" y="362"/>
                    <a:pt x="322" y="363"/>
                    <a:pt x="321" y="364"/>
                  </a:cubicBezTo>
                  <a:cubicBezTo>
                    <a:pt x="319" y="364"/>
                    <a:pt x="316" y="367"/>
                    <a:pt x="315" y="367"/>
                  </a:cubicBezTo>
                  <a:cubicBezTo>
                    <a:pt x="314" y="367"/>
                    <a:pt x="311" y="367"/>
                    <a:pt x="308" y="367"/>
                  </a:cubicBezTo>
                  <a:cubicBezTo>
                    <a:pt x="305" y="368"/>
                    <a:pt x="297" y="370"/>
                    <a:pt x="297" y="370"/>
                  </a:cubicBezTo>
                  <a:cubicBezTo>
                    <a:pt x="297" y="370"/>
                    <a:pt x="296" y="371"/>
                    <a:pt x="295" y="372"/>
                  </a:cubicBezTo>
                  <a:cubicBezTo>
                    <a:pt x="293" y="372"/>
                    <a:pt x="289" y="374"/>
                    <a:pt x="288" y="374"/>
                  </a:cubicBezTo>
                  <a:cubicBezTo>
                    <a:pt x="287" y="375"/>
                    <a:pt x="284" y="377"/>
                    <a:pt x="283" y="377"/>
                  </a:cubicBezTo>
                  <a:cubicBezTo>
                    <a:pt x="282" y="377"/>
                    <a:pt x="281" y="378"/>
                    <a:pt x="277" y="378"/>
                  </a:cubicBezTo>
                  <a:cubicBezTo>
                    <a:pt x="272" y="379"/>
                    <a:pt x="271" y="380"/>
                    <a:pt x="271" y="380"/>
                  </a:cubicBezTo>
                  <a:cubicBezTo>
                    <a:pt x="268" y="380"/>
                    <a:pt x="268" y="380"/>
                    <a:pt x="268" y="380"/>
                  </a:cubicBezTo>
                  <a:cubicBezTo>
                    <a:pt x="268" y="373"/>
                    <a:pt x="268" y="373"/>
                    <a:pt x="268" y="373"/>
                  </a:cubicBezTo>
                  <a:cubicBezTo>
                    <a:pt x="268" y="373"/>
                    <a:pt x="268" y="370"/>
                    <a:pt x="265" y="371"/>
                  </a:cubicBezTo>
                  <a:cubicBezTo>
                    <a:pt x="262" y="372"/>
                    <a:pt x="266" y="371"/>
                    <a:pt x="260" y="372"/>
                  </a:cubicBezTo>
                  <a:cubicBezTo>
                    <a:pt x="255" y="373"/>
                    <a:pt x="252" y="370"/>
                    <a:pt x="252" y="370"/>
                  </a:cubicBezTo>
                  <a:cubicBezTo>
                    <a:pt x="252" y="370"/>
                    <a:pt x="247" y="370"/>
                    <a:pt x="245" y="371"/>
                  </a:cubicBezTo>
                  <a:cubicBezTo>
                    <a:pt x="243" y="371"/>
                    <a:pt x="240" y="371"/>
                    <a:pt x="239" y="371"/>
                  </a:cubicBezTo>
                  <a:cubicBezTo>
                    <a:pt x="238" y="372"/>
                    <a:pt x="238" y="371"/>
                    <a:pt x="235" y="372"/>
                  </a:cubicBezTo>
                  <a:cubicBezTo>
                    <a:pt x="232" y="372"/>
                    <a:pt x="229" y="373"/>
                    <a:pt x="229" y="373"/>
                  </a:cubicBezTo>
                  <a:cubicBezTo>
                    <a:pt x="226" y="371"/>
                    <a:pt x="226" y="371"/>
                    <a:pt x="226" y="371"/>
                  </a:cubicBezTo>
                  <a:cubicBezTo>
                    <a:pt x="226" y="371"/>
                    <a:pt x="223" y="371"/>
                    <a:pt x="222" y="372"/>
                  </a:cubicBezTo>
                  <a:cubicBezTo>
                    <a:pt x="220" y="373"/>
                    <a:pt x="221" y="374"/>
                    <a:pt x="219" y="374"/>
                  </a:cubicBezTo>
                  <a:cubicBezTo>
                    <a:pt x="217" y="374"/>
                    <a:pt x="218" y="375"/>
                    <a:pt x="216" y="374"/>
                  </a:cubicBezTo>
                  <a:cubicBezTo>
                    <a:pt x="213" y="373"/>
                    <a:pt x="211" y="372"/>
                    <a:pt x="211" y="372"/>
                  </a:cubicBezTo>
                  <a:cubicBezTo>
                    <a:pt x="210" y="366"/>
                    <a:pt x="210" y="366"/>
                    <a:pt x="210" y="366"/>
                  </a:cubicBezTo>
                  <a:cubicBezTo>
                    <a:pt x="210" y="366"/>
                    <a:pt x="210" y="366"/>
                    <a:pt x="210" y="363"/>
                  </a:cubicBezTo>
                  <a:cubicBezTo>
                    <a:pt x="209" y="361"/>
                    <a:pt x="208" y="357"/>
                    <a:pt x="208" y="357"/>
                  </a:cubicBezTo>
                  <a:cubicBezTo>
                    <a:pt x="210" y="354"/>
                    <a:pt x="210" y="354"/>
                    <a:pt x="210" y="354"/>
                  </a:cubicBezTo>
                  <a:cubicBezTo>
                    <a:pt x="210" y="354"/>
                    <a:pt x="211" y="356"/>
                    <a:pt x="211" y="357"/>
                  </a:cubicBezTo>
                  <a:cubicBezTo>
                    <a:pt x="211" y="357"/>
                    <a:pt x="211" y="360"/>
                    <a:pt x="212" y="360"/>
                  </a:cubicBezTo>
                  <a:cubicBezTo>
                    <a:pt x="214" y="360"/>
                    <a:pt x="216" y="360"/>
                    <a:pt x="216" y="360"/>
                  </a:cubicBezTo>
                  <a:close/>
                  <a:moveTo>
                    <a:pt x="172" y="319"/>
                  </a:moveTo>
                  <a:cubicBezTo>
                    <a:pt x="172" y="319"/>
                    <a:pt x="172" y="319"/>
                    <a:pt x="172" y="319"/>
                  </a:cubicBezTo>
                  <a:cubicBezTo>
                    <a:pt x="175" y="318"/>
                    <a:pt x="175" y="318"/>
                    <a:pt x="175" y="318"/>
                  </a:cubicBezTo>
                  <a:cubicBezTo>
                    <a:pt x="176" y="321"/>
                    <a:pt x="176" y="321"/>
                    <a:pt x="176" y="321"/>
                  </a:cubicBezTo>
                  <a:cubicBezTo>
                    <a:pt x="179" y="322"/>
                    <a:pt x="179" y="322"/>
                    <a:pt x="179" y="322"/>
                  </a:cubicBezTo>
                  <a:cubicBezTo>
                    <a:pt x="179" y="322"/>
                    <a:pt x="183" y="324"/>
                    <a:pt x="183" y="325"/>
                  </a:cubicBezTo>
                  <a:cubicBezTo>
                    <a:pt x="183" y="325"/>
                    <a:pt x="181" y="328"/>
                    <a:pt x="181" y="328"/>
                  </a:cubicBezTo>
                  <a:cubicBezTo>
                    <a:pt x="181" y="328"/>
                    <a:pt x="181" y="330"/>
                    <a:pt x="181" y="331"/>
                  </a:cubicBezTo>
                  <a:cubicBezTo>
                    <a:pt x="181" y="331"/>
                    <a:pt x="179" y="331"/>
                    <a:pt x="178" y="331"/>
                  </a:cubicBezTo>
                  <a:cubicBezTo>
                    <a:pt x="177" y="330"/>
                    <a:pt x="174" y="329"/>
                    <a:pt x="174" y="329"/>
                  </a:cubicBezTo>
                  <a:cubicBezTo>
                    <a:pt x="174" y="325"/>
                    <a:pt x="174" y="325"/>
                    <a:pt x="174" y="325"/>
                  </a:cubicBezTo>
                  <a:cubicBezTo>
                    <a:pt x="171" y="322"/>
                    <a:pt x="171" y="322"/>
                    <a:pt x="171" y="322"/>
                  </a:cubicBezTo>
                  <a:cubicBezTo>
                    <a:pt x="172" y="319"/>
                    <a:pt x="172" y="319"/>
                    <a:pt x="172" y="319"/>
                  </a:cubicBezTo>
                  <a:close/>
                  <a:moveTo>
                    <a:pt x="92" y="232"/>
                  </a:moveTo>
                  <a:cubicBezTo>
                    <a:pt x="92" y="232"/>
                    <a:pt x="92" y="232"/>
                    <a:pt x="92" y="232"/>
                  </a:cubicBezTo>
                  <a:cubicBezTo>
                    <a:pt x="92" y="232"/>
                    <a:pt x="90" y="232"/>
                    <a:pt x="90" y="232"/>
                  </a:cubicBezTo>
                  <a:cubicBezTo>
                    <a:pt x="89" y="232"/>
                    <a:pt x="88" y="232"/>
                    <a:pt x="87" y="232"/>
                  </a:cubicBezTo>
                  <a:cubicBezTo>
                    <a:pt x="86" y="232"/>
                    <a:pt x="87" y="234"/>
                    <a:pt x="87" y="235"/>
                  </a:cubicBezTo>
                  <a:cubicBezTo>
                    <a:pt x="87" y="235"/>
                    <a:pt x="87" y="237"/>
                    <a:pt x="87" y="238"/>
                  </a:cubicBezTo>
                  <a:cubicBezTo>
                    <a:pt x="86" y="239"/>
                    <a:pt x="85" y="240"/>
                    <a:pt x="85" y="241"/>
                  </a:cubicBezTo>
                  <a:cubicBezTo>
                    <a:pt x="85" y="241"/>
                    <a:pt x="85" y="243"/>
                    <a:pt x="85" y="244"/>
                  </a:cubicBezTo>
                  <a:cubicBezTo>
                    <a:pt x="84" y="244"/>
                    <a:pt x="82" y="246"/>
                    <a:pt x="81" y="246"/>
                  </a:cubicBezTo>
                  <a:cubicBezTo>
                    <a:pt x="80" y="247"/>
                    <a:pt x="78" y="248"/>
                    <a:pt x="78" y="248"/>
                  </a:cubicBezTo>
                  <a:cubicBezTo>
                    <a:pt x="80" y="253"/>
                    <a:pt x="80" y="253"/>
                    <a:pt x="80" y="253"/>
                  </a:cubicBezTo>
                  <a:cubicBezTo>
                    <a:pt x="80" y="253"/>
                    <a:pt x="82" y="252"/>
                    <a:pt x="83" y="253"/>
                  </a:cubicBezTo>
                  <a:cubicBezTo>
                    <a:pt x="84" y="254"/>
                    <a:pt x="87" y="256"/>
                    <a:pt x="88" y="256"/>
                  </a:cubicBezTo>
                  <a:cubicBezTo>
                    <a:pt x="88" y="256"/>
                    <a:pt x="90" y="262"/>
                    <a:pt x="90" y="262"/>
                  </a:cubicBezTo>
                  <a:cubicBezTo>
                    <a:pt x="91" y="263"/>
                    <a:pt x="92" y="262"/>
                    <a:pt x="92" y="262"/>
                  </a:cubicBezTo>
                  <a:cubicBezTo>
                    <a:pt x="92" y="262"/>
                    <a:pt x="94" y="263"/>
                    <a:pt x="95" y="264"/>
                  </a:cubicBezTo>
                  <a:cubicBezTo>
                    <a:pt x="96" y="264"/>
                    <a:pt x="98" y="265"/>
                    <a:pt x="99" y="266"/>
                  </a:cubicBezTo>
                  <a:cubicBezTo>
                    <a:pt x="100" y="266"/>
                    <a:pt x="102" y="269"/>
                    <a:pt x="103" y="269"/>
                  </a:cubicBezTo>
                  <a:cubicBezTo>
                    <a:pt x="104" y="270"/>
                    <a:pt x="106" y="272"/>
                    <a:pt x="106" y="272"/>
                  </a:cubicBezTo>
                  <a:cubicBezTo>
                    <a:pt x="106" y="272"/>
                    <a:pt x="108" y="275"/>
                    <a:pt x="109" y="277"/>
                  </a:cubicBezTo>
                  <a:cubicBezTo>
                    <a:pt x="109" y="278"/>
                    <a:pt x="109" y="278"/>
                    <a:pt x="108" y="279"/>
                  </a:cubicBezTo>
                  <a:cubicBezTo>
                    <a:pt x="107" y="280"/>
                    <a:pt x="107" y="281"/>
                    <a:pt x="106" y="283"/>
                  </a:cubicBezTo>
                  <a:cubicBezTo>
                    <a:pt x="105" y="285"/>
                    <a:pt x="107" y="287"/>
                    <a:pt x="107" y="287"/>
                  </a:cubicBezTo>
                  <a:cubicBezTo>
                    <a:pt x="107" y="292"/>
                    <a:pt x="107" y="292"/>
                    <a:pt x="107" y="292"/>
                  </a:cubicBezTo>
                  <a:cubicBezTo>
                    <a:pt x="108" y="294"/>
                    <a:pt x="108" y="294"/>
                    <a:pt x="108" y="294"/>
                  </a:cubicBezTo>
                  <a:cubicBezTo>
                    <a:pt x="108" y="294"/>
                    <a:pt x="109" y="295"/>
                    <a:pt x="110" y="295"/>
                  </a:cubicBezTo>
                  <a:cubicBezTo>
                    <a:pt x="111" y="296"/>
                    <a:pt x="111" y="296"/>
                    <a:pt x="111" y="296"/>
                  </a:cubicBezTo>
                  <a:cubicBezTo>
                    <a:pt x="111" y="296"/>
                    <a:pt x="113" y="298"/>
                    <a:pt x="114" y="299"/>
                  </a:cubicBezTo>
                  <a:cubicBezTo>
                    <a:pt x="114" y="300"/>
                    <a:pt x="113" y="301"/>
                    <a:pt x="113" y="302"/>
                  </a:cubicBezTo>
                  <a:cubicBezTo>
                    <a:pt x="113" y="303"/>
                    <a:pt x="114" y="307"/>
                    <a:pt x="114" y="307"/>
                  </a:cubicBezTo>
                  <a:cubicBezTo>
                    <a:pt x="114" y="307"/>
                    <a:pt x="116" y="306"/>
                    <a:pt x="118" y="305"/>
                  </a:cubicBezTo>
                  <a:cubicBezTo>
                    <a:pt x="119" y="305"/>
                    <a:pt x="120" y="306"/>
                    <a:pt x="121" y="306"/>
                  </a:cubicBezTo>
                  <a:cubicBezTo>
                    <a:pt x="122" y="307"/>
                    <a:pt x="122" y="308"/>
                    <a:pt x="122" y="308"/>
                  </a:cubicBezTo>
                  <a:cubicBezTo>
                    <a:pt x="122" y="308"/>
                    <a:pt x="125" y="306"/>
                    <a:pt x="125" y="305"/>
                  </a:cubicBezTo>
                  <a:cubicBezTo>
                    <a:pt x="125" y="305"/>
                    <a:pt x="125" y="303"/>
                    <a:pt x="125" y="303"/>
                  </a:cubicBezTo>
                  <a:cubicBezTo>
                    <a:pt x="125" y="303"/>
                    <a:pt x="125" y="299"/>
                    <a:pt x="125" y="298"/>
                  </a:cubicBezTo>
                  <a:cubicBezTo>
                    <a:pt x="125" y="297"/>
                    <a:pt x="124" y="294"/>
                    <a:pt x="124" y="293"/>
                  </a:cubicBezTo>
                  <a:cubicBezTo>
                    <a:pt x="124" y="293"/>
                    <a:pt x="125" y="291"/>
                    <a:pt x="125" y="291"/>
                  </a:cubicBezTo>
                  <a:cubicBezTo>
                    <a:pt x="125" y="291"/>
                    <a:pt x="128" y="290"/>
                    <a:pt x="129" y="290"/>
                  </a:cubicBezTo>
                  <a:cubicBezTo>
                    <a:pt x="130" y="290"/>
                    <a:pt x="131" y="291"/>
                    <a:pt x="132" y="292"/>
                  </a:cubicBezTo>
                  <a:cubicBezTo>
                    <a:pt x="132" y="293"/>
                    <a:pt x="132" y="297"/>
                    <a:pt x="132" y="297"/>
                  </a:cubicBezTo>
                  <a:cubicBezTo>
                    <a:pt x="138" y="298"/>
                    <a:pt x="138" y="298"/>
                    <a:pt x="138" y="298"/>
                  </a:cubicBezTo>
                  <a:cubicBezTo>
                    <a:pt x="138" y="298"/>
                    <a:pt x="140" y="299"/>
                    <a:pt x="140" y="299"/>
                  </a:cubicBezTo>
                  <a:cubicBezTo>
                    <a:pt x="140" y="300"/>
                    <a:pt x="141" y="302"/>
                    <a:pt x="142" y="303"/>
                  </a:cubicBezTo>
                  <a:cubicBezTo>
                    <a:pt x="143" y="304"/>
                    <a:pt x="144" y="305"/>
                    <a:pt x="144" y="305"/>
                  </a:cubicBezTo>
                  <a:cubicBezTo>
                    <a:pt x="144" y="305"/>
                    <a:pt x="146" y="310"/>
                    <a:pt x="147" y="311"/>
                  </a:cubicBezTo>
                  <a:cubicBezTo>
                    <a:pt x="147" y="312"/>
                    <a:pt x="147" y="314"/>
                    <a:pt x="147" y="316"/>
                  </a:cubicBezTo>
                  <a:cubicBezTo>
                    <a:pt x="147" y="318"/>
                    <a:pt x="147" y="318"/>
                    <a:pt x="147" y="318"/>
                  </a:cubicBezTo>
                  <a:cubicBezTo>
                    <a:pt x="147" y="318"/>
                    <a:pt x="150" y="319"/>
                    <a:pt x="151" y="320"/>
                  </a:cubicBezTo>
                  <a:cubicBezTo>
                    <a:pt x="153" y="321"/>
                    <a:pt x="152" y="320"/>
                    <a:pt x="153" y="319"/>
                  </a:cubicBezTo>
                  <a:cubicBezTo>
                    <a:pt x="154" y="318"/>
                    <a:pt x="153" y="317"/>
                    <a:pt x="153" y="316"/>
                  </a:cubicBezTo>
                  <a:cubicBezTo>
                    <a:pt x="153" y="315"/>
                    <a:pt x="153" y="313"/>
                    <a:pt x="152" y="311"/>
                  </a:cubicBezTo>
                  <a:cubicBezTo>
                    <a:pt x="152" y="310"/>
                    <a:pt x="152" y="309"/>
                    <a:pt x="152" y="309"/>
                  </a:cubicBezTo>
                  <a:cubicBezTo>
                    <a:pt x="152" y="309"/>
                    <a:pt x="153" y="307"/>
                    <a:pt x="153" y="306"/>
                  </a:cubicBezTo>
                  <a:cubicBezTo>
                    <a:pt x="153" y="306"/>
                    <a:pt x="153" y="304"/>
                    <a:pt x="153" y="303"/>
                  </a:cubicBezTo>
                  <a:cubicBezTo>
                    <a:pt x="153" y="302"/>
                    <a:pt x="155" y="301"/>
                    <a:pt x="155" y="301"/>
                  </a:cubicBezTo>
                  <a:cubicBezTo>
                    <a:pt x="155" y="301"/>
                    <a:pt x="155" y="300"/>
                    <a:pt x="156" y="298"/>
                  </a:cubicBezTo>
                  <a:cubicBezTo>
                    <a:pt x="157" y="297"/>
                    <a:pt x="156" y="298"/>
                    <a:pt x="157" y="298"/>
                  </a:cubicBezTo>
                  <a:cubicBezTo>
                    <a:pt x="158" y="297"/>
                    <a:pt x="159" y="297"/>
                    <a:pt x="161" y="297"/>
                  </a:cubicBezTo>
                  <a:cubicBezTo>
                    <a:pt x="162" y="297"/>
                    <a:pt x="163" y="298"/>
                    <a:pt x="163" y="298"/>
                  </a:cubicBezTo>
                  <a:cubicBezTo>
                    <a:pt x="165" y="301"/>
                    <a:pt x="165" y="301"/>
                    <a:pt x="165" y="301"/>
                  </a:cubicBezTo>
                  <a:cubicBezTo>
                    <a:pt x="165" y="301"/>
                    <a:pt x="165" y="301"/>
                    <a:pt x="165" y="302"/>
                  </a:cubicBezTo>
                  <a:cubicBezTo>
                    <a:pt x="165" y="303"/>
                    <a:pt x="167" y="305"/>
                    <a:pt x="167" y="305"/>
                  </a:cubicBezTo>
                  <a:cubicBezTo>
                    <a:pt x="171" y="308"/>
                    <a:pt x="171" y="308"/>
                    <a:pt x="171" y="308"/>
                  </a:cubicBezTo>
                  <a:cubicBezTo>
                    <a:pt x="171" y="308"/>
                    <a:pt x="171" y="309"/>
                    <a:pt x="171" y="309"/>
                  </a:cubicBezTo>
                  <a:cubicBezTo>
                    <a:pt x="171" y="310"/>
                    <a:pt x="172" y="312"/>
                    <a:pt x="173" y="313"/>
                  </a:cubicBezTo>
                  <a:cubicBezTo>
                    <a:pt x="174" y="315"/>
                    <a:pt x="173" y="312"/>
                    <a:pt x="174" y="312"/>
                  </a:cubicBezTo>
                  <a:cubicBezTo>
                    <a:pt x="174" y="311"/>
                    <a:pt x="175" y="310"/>
                    <a:pt x="175" y="310"/>
                  </a:cubicBezTo>
                  <a:cubicBezTo>
                    <a:pt x="177" y="313"/>
                    <a:pt x="177" y="313"/>
                    <a:pt x="177" y="313"/>
                  </a:cubicBezTo>
                  <a:cubicBezTo>
                    <a:pt x="177" y="313"/>
                    <a:pt x="181" y="314"/>
                    <a:pt x="182" y="314"/>
                  </a:cubicBezTo>
                  <a:cubicBezTo>
                    <a:pt x="183" y="313"/>
                    <a:pt x="184" y="312"/>
                    <a:pt x="184" y="312"/>
                  </a:cubicBezTo>
                  <a:cubicBezTo>
                    <a:pt x="182" y="310"/>
                    <a:pt x="182" y="310"/>
                    <a:pt x="182" y="310"/>
                  </a:cubicBezTo>
                  <a:cubicBezTo>
                    <a:pt x="180" y="307"/>
                    <a:pt x="180" y="307"/>
                    <a:pt x="180" y="307"/>
                  </a:cubicBezTo>
                  <a:cubicBezTo>
                    <a:pt x="180" y="307"/>
                    <a:pt x="177" y="304"/>
                    <a:pt x="176" y="304"/>
                  </a:cubicBezTo>
                  <a:cubicBezTo>
                    <a:pt x="175" y="303"/>
                    <a:pt x="174" y="302"/>
                    <a:pt x="174" y="301"/>
                  </a:cubicBezTo>
                  <a:cubicBezTo>
                    <a:pt x="173" y="300"/>
                    <a:pt x="173" y="298"/>
                    <a:pt x="173" y="298"/>
                  </a:cubicBezTo>
                  <a:cubicBezTo>
                    <a:pt x="174" y="297"/>
                    <a:pt x="174" y="295"/>
                    <a:pt x="175" y="293"/>
                  </a:cubicBezTo>
                  <a:cubicBezTo>
                    <a:pt x="176" y="291"/>
                    <a:pt x="174" y="293"/>
                    <a:pt x="174" y="293"/>
                  </a:cubicBezTo>
                  <a:cubicBezTo>
                    <a:pt x="174" y="293"/>
                    <a:pt x="172" y="290"/>
                    <a:pt x="173" y="289"/>
                  </a:cubicBezTo>
                  <a:cubicBezTo>
                    <a:pt x="173" y="289"/>
                    <a:pt x="169" y="283"/>
                    <a:pt x="169" y="283"/>
                  </a:cubicBezTo>
                  <a:cubicBezTo>
                    <a:pt x="169" y="283"/>
                    <a:pt x="168" y="281"/>
                    <a:pt x="168" y="281"/>
                  </a:cubicBezTo>
                  <a:cubicBezTo>
                    <a:pt x="168" y="281"/>
                    <a:pt x="165" y="279"/>
                    <a:pt x="164" y="279"/>
                  </a:cubicBezTo>
                  <a:cubicBezTo>
                    <a:pt x="163" y="278"/>
                    <a:pt x="162" y="277"/>
                    <a:pt x="162" y="277"/>
                  </a:cubicBezTo>
                  <a:cubicBezTo>
                    <a:pt x="162" y="276"/>
                    <a:pt x="162" y="274"/>
                    <a:pt x="162" y="273"/>
                  </a:cubicBezTo>
                  <a:cubicBezTo>
                    <a:pt x="161" y="272"/>
                    <a:pt x="160" y="270"/>
                    <a:pt x="159" y="269"/>
                  </a:cubicBezTo>
                  <a:cubicBezTo>
                    <a:pt x="158" y="268"/>
                    <a:pt x="157" y="266"/>
                    <a:pt x="156" y="264"/>
                  </a:cubicBezTo>
                  <a:cubicBezTo>
                    <a:pt x="155" y="263"/>
                    <a:pt x="154" y="261"/>
                    <a:pt x="154" y="261"/>
                  </a:cubicBezTo>
                  <a:cubicBezTo>
                    <a:pt x="153" y="257"/>
                    <a:pt x="153" y="257"/>
                    <a:pt x="153" y="257"/>
                  </a:cubicBezTo>
                  <a:cubicBezTo>
                    <a:pt x="153" y="255"/>
                    <a:pt x="153" y="255"/>
                    <a:pt x="153" y="255"/>
                  </a:cubicBezTo>
                  <a:cubicBezTo>
                    <a:pt x="156" y="257"/>
                    <a:pt x="156" y="257"/>
                    <a:pt x="156" y="257"/>
                  </a:cubicBezTo>
                  <a:cubicBezTo>
                    <a:pt x="156" y="257"/>
                    <a:pt x="158" y="256"/>
                    <a:pt x="159" y="256"/>
                  </a:cubicBezTo>
                  <a:cubicBezTo>
                    <a:pt x="160" y="256"/>
                    <a:pt x="163" y="257"/>
                    <a:pt x="163" y="257"/>
                  </a:cubicBezTo>
                  <a:cubicBezTo>
                    <a:pt x="163" y="257"/>
                    <a:pt x="165" y="258"/>
                    <a:pt x="166" y="258"/>
                  </a:cubicBezTo>
                  <a:cubicBezTo>
                    <a:pt x="166" y="258"/>
                    <a:pt x="167" y="259"/>
                    <a:pt x="168" y="258"/>
                  </a:cubicBezTo>
                  <a:cubicBezTo>
                    <a:pt x="169" y="258"/>
                    <a:pt x="170" y="260"/>
                    <a:pt x="170" y="261"/>
                  </a:cubicBezTo>
                  <a:cubicBezTo>
                    <a:pt x="170" y="262"/>
                    <a:pt x="169" y="263"/>
                    <a:pt x="169" y="263"/>
                  </a:cubicBezTo>
                  <a:cubicBezTo>
                    <a:pt x="169" y="264"/>
                    <a:pt x="169" y="265"/>
                    <a:pt x="169" y="265"/>
                  </a:cubicBezTo>
                  <a:cubicBezTo>
                    <a:pt x="169" y="265"/>
                    <a:pt x="171" y="266"/>
                    <a:pt x="172" y="266"/>
                  </a:cubicBezTo>
                  <a:cubicBezTo>
                    <a:pt x="172" y="267"/>
                    <a:pt x="171" y="268"/>
                    <a:pt x="171" y="268"/>
                  </a:cubicBezTo>
                  <a:cubicBezTo>
                    <a:pt x="171" y="268"/>
                    <a:pt x="171" y="270"/>
                    <a:pt x="171" y="271"/>
                  </a:cubicBezTo>
                  <a:cubicBezTo>
                    <a:pt x="172" y="271"/>
                    <a:pt x="173" y="269"/>
                    <a:pt x="173" y="269"/>
                  </a:cubicBezTo>
                  <a:cubicBezTo>
                    <a:pt x="173" y="269"/>
                    <a:pt x="174" y="267"/>
                    <a:pt x="174" y="266"/>
                  </a:cubicBezTo>
                  <a:cubicBezTo>
                    <a:pt x="174" y="265"/>
                    <a:pt x="176" y="264"/>
                    <a:pt x="176" y="264"/>
                  </a:cubicBezTo>
                  <a:cubicBezTo>
                    <a:pt x="178" y="260"/>
                    <a:pt x="178" y="260"/>
                    <a:pt x="178" y="260"/>
                  </a:cubicBezTo>
                  <a:cubicBezTo>
                    <a:pt x="180" y="258"/>
                    <a:pt x="180" y="258"/>
                    <a:pt x="180" y="258"/>
                  </a:cubicBezTo>
                  <a:cubicBezTo>
                    <a:pt x="180" y="258"/>
                    <a:pt x="184" y="257"/>
                    <a:pt x="185" y="256"/>
                  </a:cubicBezTo>
                  <a:cubicBezTo>
                    <a:pt x="186" y="255"/>
                    <a:pt x="186" y="256"/>
                    <a:pt x="186" y="255"/>
                  </a:cubicBezTo>
                  <a:cubicBezTo>
                    <a:pt x="187" y="255"/>
                    <a:pt x="187" y="253"/>
                    <a:pt x="187" y="253"/>
                  </a:cubicBezTo>
                  <a:cubicBezTo>
                    <a:pt x="185" y="251"/>
                    <a:pt x="185" y="251"/>
                    <a:pt x="185" y="251"/>
                  </a:cubicBezTo>
                  <a:cubicBezTo>
                    <a:pt x="181" y="252"/>
                    <a:pt x="181" y="252"/>
                    <a:pt x="181" y="252"/>
                  </a:cubicBezTo>
                  <a:cubicBezTo>
                    <a:pt x="180" y="250"/>
                    <a:pt x="180" y="250"/>
                    <a:pt x="180" y="250"/>
                  </a:cubicBezTo>
                  <a:cubicBezTo>
                    <a:pt x="180" y="250"/>
                    <a:pt x="180" y="250"/>
                    <a:pt x="181" y="250"/>
                  </a:cubicBezTo>
                  <a:cubicBezTo>
                    <a:pt x="181" y="250"/>
                    <a:pt x="181" y="246"/>
                    <a:pt x="181" y="246"/>
                  </a:cubicBezTo>
                  <a:cubicBezTo>
                    <a:pt x="181" y="246"/>
                    <a:pt x="179" y="247"/>
                    <a:pt x="178" y="247"/>
                  </a:cubicBezTo>
                  <a:cubicBezTo>
                    <a:pt x="177" y="247"/>
                    <a:pt x="178" y="250"/>
                    <a:pt x="178" y="250"/>
                  </a:cubicBezTo>
                  <a:cubicBezTo>
                    <a:pt x="178" y="250"/>
                    <a:pt x="173" y="249"/>
                    <a:pt x="172" y="249"/>
                  </a:cubicBezTo>
                  <a:cubicBezTo>
                    <a:pt x="171" y="248"/>
                    <a:pt x="171" y="247"/>
                    <a:pt x="171" y="247"/>
                  </a:cubicBezTo>
                  <a:cubicBezTo>
                    <a:pt x="170" y="246"/>
                    <a:pt x="172" y="243"/>
                    <a:pt x="172" y="243"/>
                  </a:cubicBezTo>
                  <a:cubicBezTo>
                    <a:pt x="173" y="239"/>
                    <a:pt x="173" y="239"/>
                    <a:pt x="173" y="239"/>
                  </a:cubicBezTo>
                  <a:cubicBezTo>
                    <a:pt x="173" y="239"/>
                    <a:pt x="168" y="238"/>
                    <a:pt x="168" y="237"/>
                  </a:cubicBezTo>
                  <a:cubicBezTo>
                    <a:pt x="168" y="236"/>
                    <a:pt x="163" y="239"/>
                    <a:pt x="161" y="237"/>
                  </a:cubicBezTo>
                  <a:cubicBezTo>
                    <a:pt x="160" y="235"/>
                    <a:pt x="160" y="235"/>
                    <a:pt x="160" y="235"/>
                  </a:cubicBezTo>
                  <a:cubicBezTo>
                    <a:pt x="158" y="233"/>
                    <a:pt x="158" y="233"/>
                    <a:pt x="158" y="233"/>
                  </a:cubicBezTo>
                  <a:cubicBezTo>
                    <a:pt x="156" y="233"/>
                    <a:pt x="156" y="233"/>
                    <a:pt x="156" y="233"/>
                  </a:cubicBezTo>
                  <a:cubicBezTo>
                    <a:pt x="156" y="233"/>
                    <a:pt x="153" y="234"/>
                    <a:pt x="152" y="234"/>
                  </a:cubicBezTo>
                  <a:cubicBezTo>
                    <a:pt x="151" y="234"/>
                    <a:pt x="151" y="232"/>
                    <a:pt x="151" y="232"/>
                  </a:cubicBezTo>
                  <a:cubicBezTo>
                    <a:pt x="146" y="230"/>
                    <a:pt x="146" y="230"/>
                    <a:pt x="146" y="230"/>
                  </a:cubicBezTo>
                  <a:cubicBezTo>
                    <a:pt x="141" y="229"/>
                    <a:pt x="141" y="229"/>
                    <a:pt x="141" y="229"/>
                  </a:cubicBezTo>
                  <a:cubicBezTo>
                    <a:pt x="141" y="229"/>
                    <a:pt x="135" y="228"/>
                    <a:pt x="133" y="227"/>
                  </a:cubicBezTo>
                  <a:cubicBezTo>
                    <a:pt x="132" y="227"/>
                    <a:pt x="127" y="226"/>
                    <a:pt x="125" y="226"/>
                  </a:cubicBezTo>
                  <a:cubicBezTo>
                    <a:pt x="123" y="226"/>
                    <a:pt x="121" y="226"/>
                    <a:pt x="119" y="225"/>
                  </a:cubicBezTo>
                  <a:cubicBezTo>
                    <a:pt x="118" y="224"/>
                    <a:pt x="115" y="223"/>
                    <a:pt x="115" y="223"/>
                  </a:cubicBezTo>
                  <a:cubicBezTo>
                    <a:pt x="115" y="223"/>
                    <a:pt x="109" y="221"/>
                    <a:pt x="109" y="221"/>
                  </a:cubicBezTo>
                  <a:cubicBezTo>
                    <a:pt x="108" y="221"/>
                    <a:pt x="107" y="221"/>
                    <a:pt x="107" y="221"/>
                  </a:cubicBezTo>
                  <a:cubicBezTo>
                    <a:pt x="106" y="221"/>
                    <a:pt x="104" y="224"/>
                    <a:pt x="102" y="225"/>
                  </a:cubicBezTo>
                  <a:cubicBezTo>
                    <a:pt x="101" y="225"/>
                    <a:pt x="101" y="228"/>
                    <a:pt x="100" y="229"/>
                  </a:cubicBezTo>
                  <a:cubicBezTo>
                    <a:pt x="100" y="231"/>
                    <a:pt x="99" y="232"/>
                    <a:pt x="98" y="232"/>
                  </a:cubicBezTo>
                  <a:cubicBezTo>
                    <a:pt x="98" y="233"/>
                    <a:pt x="92" y="231"/>
                    <a:pt x="92" y="232"/>
                  </a:cubicBezTo>
                  <a:close/>
                  <a:moveTo>
                    <a:pt x="60" y="252"/>
                  </a:moveTo>
                  <a:cubicBezTo>
                    <a:pt x="60" y="252"/>
                    <a:pt x="60" y="252"/>
                    <a:pt x="60" y="252"/>
                  </a:cubicBezTo>
                  <a:cubicBezTo>
                    <a:pt x="60" y="252"/>
                    <a:pt x="62" y="251"/>
                    <a:pt x="62" y="252"/>
                  </a:cubicBezTo>
                  <a:cubicBezTo>
                    <a:pt x="62" y="252"/>
                    <a:pt x="63" y="253"/>
                    <a:pt x="63" y="254"/>
                  </a:cubicBezTo>
                  <a:cubicBezTo>
                    <a:pt x="64" y="254"/>
                    <a:pt x="66" y="256"/>
                    <a:pt x="67" y="256"/>
                  </a:cubicBezTo>
                  <a:cubicBezTo>
                    <a:pt x="68" y="256"/>
                    <a:pt x="71" y="256"/>
                    <a:pt x="71" y="256"/>
                  </a:cubicBezTo>
                  <a:cubicBezTo>
                    <a:pt x="74" y="259"/>
                    <a:pt x="74" y="259"/>
                    <a:pt x="74" y="259"/>
                  </a:cubicBezTo>
                  <a:cubicBezTo>
                    <a:pt x="74" y="259"/>
                    <a:pt x="77" y="260"/>
                    <a:pt x="77" y="261"/>
                  </a:cubicBezTo>
                  <a:cubicBezTo>
                    <a:pt x="77" y="261"/>
                    <a:pt x="72" y="264"/>
                    <a:pt x="72" y="264"/>
                  </a:cubicBezTo>
                  <a:cubicBezTo>
                    <a:pt x="71" y="265"/>
                    <a:pt x="71" y="265"/>
                    <a:pt x="71" y="265"/>
                  </a:cubicBezTo>
                  <a:cubicBezTo>
                    <a:pt x="71" y="265"/>
                    <a:pt x="71" y="267"/>
                    <a:pt x="69" y="266"/>
                  </a:cubicBezTo>
                  <a:cubicBezTo>
                    <a:pt x="68" y="266"/>
                    <a:pt x="67" y="266"/>
                    <a:pt x="66" y="265"/>
                  </a:cubicBezTo>
                  <a:cubicBezTo>
                    <a:pt x="66" y="264"/>
                    <a:pt x="66" y="264"/>
                    <a:pt x="65" y="263"/>
                  </a:cubicBezTo>
                  <a:cubicBezTo>
                    <a:pt x="63" y="262"/>
                    <a:pt x="59" y="259"/>
                    <a:pt x="59" y="259"/>
                  </a:cubicBezTo>
                  <a:cubicBezTo>
                    <a:pt x="59" y="256"/>
                    <a:pt x="59" y="256"/>
                    <a:pt x="59" y="256"/>
                  </a:cubicBezTo>
                  <a:cubicBezTo>
                    <a:pt x="59" y="254"/>
                    <a:pt x="59" y="254"/>
                    <a:pt x="59" y="254"/>
                  </a:cubicBezTo>
                  <a:cubicBezTo>
                    <a:pt x="60" y="252"/>
                    <a:pt x="60" y="252"/>
                    <a:pt x="60" y="252"/>
                  </a:cubicBezTo>
                  <a:close/>
                  <a:moveTo>
                    <a:pt x="48" y="234"/>
                  </a:moveTo>
                  <a:cubicBezTo>
                    <a:pt x="48" y="234"/>
                    <a:pt x="48" y="234"/>
                    <a:pt x="48" y="234"/>
                  </a:cubicBezTo>
                  <a:cubicBezTo>
                    <a:pt x="45" y="230"/>
                    <a:pt x="45" y="230"/>
                    <a:pt x="45" y="230"/>
                  </a:cubicBezTo>
                  <a:cubicBezTo>
                    <a:pt x="43" y="234"/>
                    <a:pt x="43" y="234"/>
                    <a:pt x="43" y="234"/>
                  </a:cubicBezTo>
                  <a:cubicBezTo>
                    <a:pt x="42" y="238"/>
                    <a:pt x="42" y="238"/>
                    <a:pt x="42" y="238"/>
                  </a:cubicBezTo>
                  <a:cubicBezTo>
                    <a:pt x="45" y="240"/>
                    <a:pt x="45" y="240"/>
                    <a:pt x="45" y="240"/>
                  </a:cubicBezTo>
                  <a:cubicBezTo>
                    <a:pt x="46" y="240"/>
                    <a:pt x="46" y="240"/>
                    <a:pt x="46" y="240"/>
                  </a:cubicBezTo>
                  <a:cubicBezTo>
                    <a:pt x="48" y="237"/>
                    <a:pt x="48" y="237"/>
                    <a:pt x="48" y="237"/>
                  </a:cubicBezTo>
                  <a:cubicBezTo>
                    <a:pt x="50" y="240"/>
                    <a:pt x="50" y="240"/>
                    <a:pt x="50" y="240"/>
                  </a:cubicBezTo>
                  <a:cubicBezTo>
                    <a:pt x="52" y="244"/>
                    <a:pt x="52" y="244"/>
                    <a:pt x="52" y="244"/>
                  </a:cubicBezTo>
                  <a:cubicBezTo>
                    <a:pt x="52" y="244"/>
                    <a:pt x="54" y="242"/>
                    <a:pt x="55" y="241"/>
                  </a:cubicBezTo>
                  <a:cubicBezTo>
                    <a:pt x="56" y="241"/>
                    <a:pt x="60" y="244"/>
                    <a:pt x="60" y="244"/>
                  </a:cubicBezTo>
                  <a:cubicBezTo>
                    <a:pt x="60" y="244"/>
                    <a:pt x="64" y="242"/>
                    <a:pt x="65" y="242"/>
                  </a:cubicBezTo>
                  <a:cubicBezTo>
                    <a:pt x="66" y="242"/>
                    <a:pt x="63" y="239"/>
                    <a:pt x="63" y="239"/>
                  </a:cubicBezTo>
                  <a:cubicBezTo>
                    <a:pt x="60" y="236"/>
                    <a:pt x="60" y="236"/>
                    <a:pt x="60" y="236"/>
                  </a:cubicBezTo>
                  <a:cubicBezTo>
                    <a:pt x="58" y="234"/>
                    <a:pt x="58" y="234"/>
                    <a:pt x="58" y="234"/>
                  </a:cubicBezTo>
                  <a:cubicBezTo>
                    <a:pt x="54" y="232"/>
                    <a:pt x="54" y="232"/>
                    <a:pt x="54" y="232"/>
                  </a:cubicBezTo>
                  <a:cubicBezTo>
                    <a:pt x="54" y="231"/>
                    <a:pt x="54" y="231"/>
                    <a:pt x="54" y="231"/>
                  </a:cubicBezTo>
                  <a:cubicBezTo>
                    <a:pt x="55" y="229"/>
                    <a:pt x="55" y="229"/>
                    <a:pt x="55" y="229"/>
                  </a:cubicBezTo>
                  <a:cubicBezTo>
                    <a:pt x="55" y="229"/>
                    <a:pt x="55" y="231"/>
                    <a:pt x="57" y="230"/>
                  </a:cubicBezTo>
                  <a:cubicBezTo>
                    <a:pt x="59" y="230"/>
                    <a:pt x="59" y="230"/>
                    <a:pt x="59" y="229"/>
                  </a:cubicBezTo>
                  <a:cubicBezTo>
                    <a:pt x="60" y="229"/>
                    <a:pt x="59" y="228"/>
                    <a:pt x="59" y="228"/>
                  </a:cubicBezTo>
                  <a:cubicBezTo>
                    <a:pt x="56" y="226"/>
                    <a:pt x="56" y="226"/>
                    <a:pt x="56" y="226"/>
                  </a:cubicBezTo>
                  <a:cubicBezTo>
                    <a:pt x="57" y="223"/>
                    <a:pt x="57" y="223"/>
                    <a:pt x="57" y="223"/>
                  </a:cubicBezTo>
                  <a:cubicBezTo>
                    <a:pt x="54" y="221"/>
                    <a:pt x="54" y="221"/>
                    <a:pt x="54" y="221"/>
                  </a:cubicBezTo>
                  <a:cubicBezTo>
                    <a:pt x="53" y="224"/>
                    <a:pt x="53" y="224"/>
                    <a:pt x="53" y="224"/>
                  </a:cubicBezTo>
                  <a:cubicBezTo>
                    <a:pt x="50" y="223"/>
                    <a:pt x="50" y="223"/>
                    <a:pt x="50" y="223"/>
                  </a:cubicBezTo>
                  <a:cubicBezTo>
                    <a:pt x="50" y="223"/>
                    <a:pt x="49" y="225"/>
                    <a:pt x="49" y="225"/>
                  </a:cubicBezTo>
                  <a:cubicBezTo>
                    <a:pt x="49" y="226"/>
                    <a:pt x="50" y="229"/>
                    <a:pt x="50" y="229"/>
                  </a:cubicBezTo>
                  <a:cubicBezTo>
                    <a:pt x="48" y="234"/>
                    <a:pt x="48" y="234"/>
                    <a:pt x="48" y="234"/>
                  </a:cubicBezTo>
                  <a:close/>
                  <a:moveTo>
                    <a:pt x="11" y="161"/>
                  </a:moveTo>
                  <a:cubicBezTo>
                    <a:pt x="11" y="161"/>
                    <a:pt x="11" y="161"/>
                    <a:pt x="11" y="161"/>
                  </a:cubicBezTo>
                  <a:cubicBezTo>
                    <a:pt x="9" y="161"/>
                    <a:pt x="9" y="161"/>
                    <a:pt x="9" y="161"/>
                  </a:cubicBezTo>
                  <a:cubicBezTo>
                    <a:pt x="9" y="161"/>
                    <a:pt x="9" y="162"/>
                    <a:pt x="10" y="163"/>
                  </a:cubicBezTo>
                  <a:cubicBezTo>
                    <a:pt x="11" y="164"/>
                    <a:pt x="13" y="170"/>
                    <a:pt x="13" y="170"/>
                  </a:cubicBezTo>
                  <a:cubicBezTo>
                    <a:pt x="15" y="171"/>
                    <a:pt x="15" y="171"/>
                    <a:pt x="15" y="171"/>
                  </a:cubicBezTo>
                  <a:cubicBezTo>
                    <a:pt x="19" y="173"/>
                    <a:pt x="19" y="173"/>
                    <a:pt x="19" y="173"/>
                  </a:cubicBezTo>
                  <a:cubicBezTo>
                    <a:pt x="22" y="176"/>
                    <a:pt x="22" y="176"/>
                    <a:pt x="22" y="176"/>
                  </a:cubicBezTo>
                  <a:cubicBezTo>
                    <a:pt x="22" y="176"/>
                    <a:pt x="24" y="179"/>
                    <a:pt x="21" y="178"/>
                  </a:cubicBezTo>
                  <a:cubicBezTo>
                    <a:pt x="18" y="177"/>
                    <a:pt x="15" y="175"/>
                    <a:pt x="14" y="174"/>
                  </a:cubicBezTo>
                  <a:cubicBezTo>
                    <a:pt x="12" y="174"/>
                    <a:pt x="10" y="173"/>
                    <a:pt x="10" y="173"/>
                  </a:cubicBezTo>
                  <a:cubicBezTo>
                    <a:pt x="10" y="173"/>
                    <a:pt x="9" y="168"/>
                    <a:pt x="9" y="167"/>
                  </a:cubicBezTo>
                  <a:cubicBezTo>
                    <a:pt x="8" y="167"/>
                    <a:pt x="6" y="166"/>
                    <a:pt x="6" y="166"/>
                  </a:cubicBezTo>
                  <a:cubicBezTo>
                    <a:pt x="0" y="163"/>
                    <a:pt x="0" y="163"/>
                    <a:pt x="0" y="163"/>
                  </a:cubicBezTo>
                  <a:cubicBezTo>
                    <a:pt x="0" y="163"/>
                    <a:pt x="0" y="159"/>
                    <a:pt x="1" y="158"/>
                  </a:cubicBezTo>
                  <a:cubicBezTo>
                    <a:pt x="1" y="158"/>
                    <a:pt x="1" y="156"/>
                    <a:pt x="3" y="156"/>
                  </a:cubicBezTo>
                  <a:cubicBezTo>
                    <a:pt x="4" y="155"/>
                    <a:pt x="7" y="155"/>
                    <a:pt x="7" y="155"/>
                  </a:cubicBezTo>
                  <a:cubicBezTo>
                    <a:pt x="7" y="155"/>
                    <a:pt x="7" y="152"/>
                    <a:pt x="8" y="153"/>
                  </a:cubicBezTo>
                  <a:cubicBezTo>
                    <a:pt x="9" y="154"/>
                    <a:pt x="11" y="157"/>
                    <a:pt x="11" y="157"/>
                  </a:cubicBezTo>
                  <a:lnTo>
                    <a:pt x="11" y="161"/>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49" name="Freeform 210">
              <a:extLst>
                <a:ext uri="{FF2B5EF4-FFF2-40B4-BE49-F238E27FC236}">
                  <a16:creationId xmlns:a16="http://schemas.microsoft.com/office/drawing/2014/main" id="{404ECB26-6512-3042-9489-2938DE945A07}"/>
                </a:ext>
              </a:extLst>
            </p:cNvPr>
            <p:cNvSpPr>
              <a:spLocks noEditPoints="1"/>
            </p:cNvSpPr>
            <p:nvPr/>
          </p:nvSpPr>
          <p:spPr bwMode="auto">
            <a:xfrm>
              <a:off x="6551976" y="3312876"/>
              <a:ext cx="1810763" cy="943961"/>
            </a:xfrm>
            <a:custGeom>
              <a:avLst/>
              <a:gdLst>
                <a:gd name="T0" fmla="*/ 742 w 794"/>
                <a:gd name="T1" fmla="*/ 116 h 427"/>
                <a:gd name="T2" fmla="*/ 780 w 794"/>
                <a:gd name="T3" fmla="*/ 173 h 427"/>
                <a:gd name="T4" fmla="*/ 770 w 794"/>
                <a:gd name="T5" fmla="*/ 188 h 427"/>
                <a:gd name="T6" fmla="*/ 699 w 794"/>
                <a:gd name="T7" fmla="*/ 222 h 427"/>
                <a:gd name="T8" fmla="*/ 627 w 794"/>
                <a:gd name="T9" fmla="*/ 256 h 427"/>
                <a:gd name="T10" fmla="*/ 498 w 794"/>
                <a:gd name="T11" fmla="*/ 320 h 427"/>
                <a:gd name="T12" fmla="*/ 472 w 794"/>
                <a:gd name="T13" fmla="*/ 373 h 427"/>
                <a:gd name="T14" fmla="*/ 438 w 794"/>
                <a:gd name="T15" fmla="*/ 333 h 427"/>
                <a:gd name="T16" fmla="*/ 374 w 794"/>
                <a:gd name="T17" fmla="*/ 377 h 427"/>
                <a:gd name="T18" fmla="*/ 261 w 794"/>
                <a:gd name="T19" fmla="*/ 378 h 427"/>
                <a:gd name="T20" fmla="*/ 178 w 794"/>
                <a:gd name="T21" fmla="*/ 417 h 427"/>
                <a:gd name="T22" fmla="*/ 129 w 794"/>
                <a:gd name="T23" fmla="*/ 413 h 427"/>
                <a:gd name="T24" fmla="*/ 100 w 794"/>
                <a:gd name="T25" fmla="*/ 401 h 427"/>
                <a:gd name="T26" fmla="*/ 84 w 794"/>
                <a:gd name="T27" fmla="*/ 373 h 427"/>
                <a:gd name="T28" fmla="*/ 94 w 794"/>
                <a:gd name="T29" fmla="*/ 369 h 427"/>
                <a:gd name="T30" fmla="*/ 66 w 794"/>
                <a:gd name="T31" fmla="*/ 348 h 427"/>
                <a:gd name="T32" fmla="*/ 45 w 794"/>
                <a:gd name="T33" fmla="*/ 343 h 427"/>
                <a:gd name="T34" fmla="*/ 49 w 794"/>
                <a:gd name="T35" fmla="*/ 326 h 427"/>
                <a:gd name="T36" fmla="*/ 70 w 794"/>
                <a:gd name="T37" fmla="*/ 333 h 427"/>
                <a:gd name="T38" fmla="*/ 65 w 794"/>
                <a:gd name="T39" fmla="*/ 316 h 427"/>
                <a:gd name="T40" fmla="*/ 55 w 794"/>
                <a:gd name="T41" fmla="*/ 299 h 427"/>
                <a:gd name="T42" fmla="*/ 43 w 794"/>
                <a:gd name="T43" fmla="*/ 278 h 427"/>
                <a:gd name="T44" fmla="*/ 22 w 794"/>
                <a:gd name="T45" fmla="*/ 277 h 427"/>
                <a:gd name="T46" fmla="*/ 22 w 794"/>
                <a:gd name="T47" fmla="*/ 246 h 427"/>
                <a:gd name="T48" fmla="*/ 47 w 794"/>
                <a:gd name="T49" fmla="*/ 225 h 427"/>
                <a:gd name="T50" fmla="*/ 79 w 794"/>
                <a:gd name="T51" fmla="*/ 220 h 427"/>
                <a:gd name="T52" fmla="*/ 83 w 794"/>
                <a:gd name="T53" fmla="*/ 218 h 427"/>
                <a:gd name="T54" fmla="*/ 123 w 794"/>
                <a:gd name="T55" fmla="*/ 207 h 427"/>
                <a:gd name="T56" fmla="*/ 120 w 794"/>
                <a:gd name="T57" fmla="*/ 197 h 427"/>
                <a:gd name="T58" fmla="*/ 154 w 794"/>
                <a:gd name="T59" fmla="*/ 177 h 427"/>
                <a:gd name="T60" fmla="*/ 88 w 794"/>
                <a:gd name="T61" fmla="*/ 179 h 427"/>
                <a:gd name="T62" fmla="*/ 48 w 794"/>
                <a:gd name="T63" fmla="*/ 214 h 427"/>
                <a:gd name="T64" fmla="*/ 18 w 794"/>
                <a:gd name="T65" fmla="*/ 248 h 427"/>
                <a:gd name="T66" fmla="*/ 15 w 794"/>
                <a:gd name="T67" fmla="*/ 240 h 427"/>
                <a:gd name="T68" fmla="*/ 33 w 794"/>
                <a:gd name="T69" fmla="*/ 217 h 427"/>
                <a:gd name="T70" fmla="*/ 0 w 794"/>
                <a:gd name="T71" fmla="*/ 217 h 427"/>
                <a:gd name="T72" fmla="*/ 11 w 794"/>
                <a:gd name="T73" fmla="*/ 197 h 427"/>
                <a:gd name="T74" fmla="*/ 18 w 794"/>
                <a:gd name="T75" fmla="*/ 175 h 427"/>
                <a:gd name="T76" fmla="*/ 1 w 794"/>
                <a:gd name="T77" fmla="*/ 162 h 427"/>
                <a:gd name="T78" fmla="*/ 5 w 794"/>
                <a:gd name="T79" fmla="*/ 158 h 427"/>
                <a:gd name="T80" fmla="*/ 32 w 794"/>
                <a:gd name="T81" fmla="*/ 135 h 427"/>
                <a:gd name="T82" fmla="*/ 65 w 794"/>
                <a:gd name="T83" fmla="*/ 131 h 427"/>
                <a:gd name="T84" fmla="*/ 106 w 794"/>
                <a:gd name="T85" fmla="*/ 157 h 427"/>
                <a:gd name="T86" fmla="*/ 159 w 794"/>
                <a:gd name="T87" fmla="*/ 154 h 427"/>
                <a:gd name="T88" fmla="*/ 203 w 794"/>
                <a:gd name="T89" fmla="*/ 143 h 427"/>
                <a:gd name="T90" fmla="*/ 235 w 794"/>
                <a:gd name="T91" fmla="*/ 107 h 427"/>
                <a:gd name="T92" fmla="*/ 325 w 794"/>
                <a:gd name="T93" fmla="*/ 69 h 427"/>
                <a:gd name="T94" fmla="*/ 358 w 794"/>
                <a:gd name="T95" fmla="*/ 81 h 427"/>
                <a:gd name="T96" fmla="*/ 390 w 794"/>
                <a:gd name="T97" fmla="*/ 93 h 427"/>
                <a:gd name="T98" fmla="*/ 427 w 794"/>
                <a:gd name="T99" fmla="*/ 89 h 427"/>
                <a:gd name="T100" fmla="*/ 454 w 794"/>
                <a:gd name="T101" fmla="*/ 87 h 427"/>
                <a:gd name="T102" fmla="*/ 490 w 794"/>
                <a:gd name="T103" fmla="*/ 75 h 427"/>
                <a:gd name="T104" fmla="*/ 516 w 794"/>
                <a:gd name="T105" fmla="*/ 67 h 427"/>
                <a:gd name="T106" fmla="*/ 554 w 794"/>
                <a:gd name="T107" fmla="*/ 51 h 427"/>
                <a:gd name="T108" fmla="*/ 575 w 794"/>
                <a:gd name="T109" fmla="*/ 27 h 427"/>
                <a:gd name="T110" fmla="*/ 606 w 794"/>
                <a:gd name="T111" fmla="*/ 14 h 427"/>
                <a:gd name="T112" fmla="*/ 642 w 794"/>
                <a:gd name="T113" fmla="*/ 9 h 427"/>
                <a:gd name="T114" fmla="*/ 671 w 794"/>
                <a:gd name="T115" fmla="*/ 16 h 427"/>
                <a:gd name="T116" fmla="*/ 674 w 794"/>
                <a:gd name="T117" fmla="*/ 40 h 427"/>
                <a:gd name="T118" fmla="*/ 685 w 794"/>
                <a:gd name="T119" fmla="*/ 59 h 427"/>
                <a:gd name="T120" fmla="*/ 708 w 794"/>
                <a:gd name="T121" fmla="*/ 58 h 427"/>
                <a:gd name="T122" fmla="*/ 727 w 794"/>
                <a:gd name="T123" fmla="*/ 8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427">
                  <a:moveTo>
                    <a:pt x="727" y="80"/>
                  </a:moveTo>
                  <a:cubicBezTo>
                    <a:pt x="717" y="84"/>
                    <a:pt x="717" y="84"/>
                    <a:pt x="717" y="84"/>
                  </a:cubicBezTo>
                  <a:cubicBezTo>
                    <a:pt x="717" y="86"/>
                    <a:pt x="717" y="86"/>
                    <a:pt x="717" y="86"/>
                  </a:cubicBezTo>
                  <a:cubicBezTo>
                    <a:pt x="723" y="93"/>
                    <a:pt x="723" y="93"/>
                    <a:pt x="723" y="93"/>
                  </a:cubicBezTo>
                  <a:cubicBezTo>
                    <a:pt x="729" y="95"/>
                    <a:pt x="729" y="95"/>
                    <a:pt x="729" y="95"/>
                  </a:cubicBezTo>
                  <a:cubicBezTo>
                    <a:pt x="733" y="105"/>
                    <a:pt x="733" y="105"/>
                    <a:pt x="733" y="105"/>
                  </a:cubicBezTo>
                  <a:cubicBezTo>
                    <a:pt x="742" y="116"/>
                    <a:pt x="742" y="116"/>
                    <a:pt x="742" y="116"/>
                  </a:cubicBezTo>
                  <a:cubicBezTo>
                    <a:pt x="748" y="129"/>
                    <a:pt x="748" y="129"/>
                    <a:pt x="748" y="129"/>
                  </a:cubicBezTo>
                  <a:cubicBezTo>
                    <a:pt x="756" y="130"/>
                    <a:pt x="756" y="130"/>
                    <a:pt x="756" y="130"/>
                  </a:cubicBezTo>
                  <a:cubicBezTo>
                    <a:pt x="758" y="135"/>
                    <a:pt x="756" y="128"/>
                    <a:pt x="756" y="136"/>
                  </a:cubicBezTo>
                  <a:cubicBezTo>
                    <a:pt x="754" y="148"/>
                    <a:pt x="753" y="140"/>
                    <a:pt x="756" y="154"/>
                  </a:cubicBezTo>
                  <a:cubicBezTo>
                    <a:pt x="756" y="158"/>
                    <a:pt x="771" y="156"/>
                    <a:pt x="772" y="156"/>
                  </a:cubicBezTo>
                  <a:cubicBezTo>
                    <a:pt x="771" y="157"/>
                    <a:pt x="777" y="160"/>
                    <a:pt x="775" y="165"/>
                  </a:cubicBezTo>
                  <a:cubicBezTo>
                    <a:pt x="773" y="169"/>
                    <a:pt x="783" y="167"/>
                    <a:pt x="780" y="173"/>
                  </a:cubicBezTo>
                  <a:cubicBezTo>
                    <a:pt x="779" y="175"/>
                    <a:pt x="787" y="173"/>
                    <a:pt x="791" y="175"/>
                  </a:cubicBezTo>
                  <a:cubicBezTo>
                    <a:pt x="794" y="176"/>
                    <a:pt x="794" y="181"/>
                    <a:pt x="793" y="182"/>
                  </a:cubicBezTo>
                  <a:cubicBezTo>
                    <a:pt x="791" y="185"/>
                    <a:pt x="790" y="183"/>
                    <a:pt x="786" y="187"/>
                  </a:cubicBezTo>
                  <a:cubicBezTo>
                    <a:pt x="780" y="191"/>
                    <a:pt x="783" y="194"/>
                    <a:pt x="783" y="195"/>
                  </a:cubicBezTo>
                  <a:cubicBezTo>
                    <a:pt x="782" y="198"/>
                    <a:pt x="780" y="199"/>
                    <a:pt x="779" y="200"/>
                  </a:cubicBezTo>
                  <a:cubicBezTo>
                    <a:pt x="772" y="196"/>
                    <a:pt x="772" y="196"/>
                    <a:pt x="772" y="196"/>
                  </a:cubicBezTo>
                  <a:cubicBezTo>
                    <a:pt x="770" y="188"/>
                    <a:pt x="770" y="188"/>
                    <a:pt x="770" y="188"/>
                  </a:cubicBezTo>
                  <a:cubicBezTo>
                    <a:pt x="761" y="188"/>
                    <a:pt x="761" y="188"/>
                    <a:pt x="761" y="188"/>
                  </a:cubicBezTo>
                  <a:cubicBezTo>
                    <a:pt x="757" y="196"/>
                    <a:pt x="757" y="196"/>
                    <a:pt x="757" y="196"/>
                  </a:cubicBezTo>
                  <a:cubicBezTo>
                    <a:pt x="737" y="198"/>
                    <a:pt x="737" y="198"/>
                    <a:pt x="737" y="198"/>
                  </a:cubicBezTo>
                  <a:cubicBezTo>
                    <a:pt x="730" y="203"/>
                    <a:pt x="726" y="194"/>
                    <a:pt x="722" y="202"/>
                  </a:cubicBezTo>
                  <a:cubicBezTo>
                    <a:pt x="713" y="203"/>
                    <a:pt x="721" y="205"/>
                    <a:pt x="712" y="204"/>
                  </a:cubicBezTo>
                  <a:cubicBezTo>
                    <a:pt x="710" y="204"/>
                    <a:pt x="711" y="216"/>
                    <a:pt x="706" y="219"/>
                  </a:cubicBezTo>
                  <a:cubicBezTo>
                    <a:pt x="703" y="220"/>
                    <a:pt x="703" y="222"/>
                    <a:pt x="699" y="222"/>
                  </a:cubicBezTo>
                  <a:cubicBezTo>
                    <a:pt x="693" y="221"/>
                    <a:pt x="697" y="217"/>
                    <a:pt x="696" y="217"/>
                  </a:cubicBezTo>
                  <a:cubicBezTo>
                    <a:pt x="690" y="216"/>
                    <a:pt x="690" y="216"/>
                    <a:pt x="690" y="216"/>
                  </a:cubicBezTo>
                  <a:cubicBezTo>
                    <a:pt x="685" y="228"/>
                    <a:pt x="685" y="228"/>
                    <a:pt x="685" y="228"/>
                  </a:cubicBezTo>
                  <a:cubicBezTo>
                    <a:pt x="670" y="234"/>
                    <a:pt x="670" y="234"/>
                    <a:pt x="670" y="234"/>
                  </a:cubicBezTo>
                  <a:cubicBezTo>
                    <a:pt x="659" y="240"/>
                    <a:pt x="659" y="240"/>
                    <a:pt x="659" y="240"/>
                  </a:cubicBezTo>
                  <a:cubicBezTo>
                    <a:pt x="638" y="246"/>
                    <a:pt x="638" y="246"/>
                    <a:pt x="638" y="246"/>
                  </a:cubicBezTo>
                  <a:cubicBezTo>
                    <a:pt x="627" y="256"/>
                    <a:pt x="627" y="256"/>
                    <a:pt x="627" y="256"/>
                  </a:cubicBezTo>
                  <a:cubicBezTo>
                    <a:pt x="610" y="261"/>
                    <a:pt x="625" y="261"/>
                    <a:pt x="609" y="276"/>
                  </a:cubicBezTo>
                  <a:cubicBezTo>
                    <a:pt x="598" y="287"/>
                    <a:pt x="580" y="290"/>
                    <a:pt x="564" y="295"/>
                  </a:cubicBezTo>
                  <a:cubicBezTo>
                    <a:pt x="551" y="288"/>
                    <a:pt x="551" y="288"/>
                    <a:pt x="551" y="288"/>
                  </a:cubicBezTo>
                  <a:cubicBezTo>
                    <a:pt x="551" y="288"/>
                    <a:pt x="545" y="290"/>
                    <a:pt x="542" y="290"/>
                  </a:cubicBezTo>
                  <a:cubicBezTo>
                    <a:pt x="539" y="291"/>
                    <a:pt x="529" y="302"/>
                    <a:pt x="529" y="302"/>
                  </a:cubicBezTo>
                  <a:cubicBezTo>
                    <a:pt x="516" y="314"/>
                    <a:pt x="516" y="314"/>
                    <a:pt x="516" y="314"/>
                  </a:cubicBezTo>
                  <a:cubicBezTo>
                    <a:pt x="511" y="317"/>
                    <a:pt x="505" y="320"/>
                    <a:pt x="498" y="320"/>
                  </a:cubicBezTo>
                  <a:cubicBezTo>
                    <a:pt x="489" y="314"/>
                    <a:pt x="489" y="314"/>
                    <a:pt x="489" y="314"/>
                  </a:cubicBezTo>
                  <a:cubicBezTo>
                    <a:pt x="480" y="314"/>
                    <a:pt x="476" y="319"/>
                    <a:pt x="481" y="326"/>
                  </a:cubicBezTo>
                  <a:cubicBezTo>
                    <a:pt x="483" y="329"/>
                    <a:pt x="481" y="331"/>
                    <a:pt x="482" y="334"/>
                  </a:cubicBezTo>
                  <a:cubicBezTo>
                    <a:pt x="482" y="339"/>
                    <a:pt x="491" y="341"/>
                    <a:pt x="490" y="345"/>
                  </a:cubicBezTo>
                  <a:cubicBezTo>
                    <a:pt x="489" y="347"/>
                    <a:pt x="484" y="347"/>
                    <a:pt x="480" y="350"/>
                  </a:cubicBezTo>
                  <a:cubicBezTo>
                    <a:pt x="477" y="352"/>
                    <a:pt x="483" y="363"/>
                    <a:pt x="481" y="363"/>
                  </a:cubicBezTo>
                  <a:cubicBezTo>
                    <a:pt x="481" y="363"/>
                    <a:pt x="476" y="375"/>
                    <a:pt x="472" y="373"/>
                  </a:cubicBezTo>
                  <a:cubicBezTo>
                    <a:pt x="470" y="371"/>
                    <a:pt x="467" y="368"/>
                    <a:pt x="465" y="364"/>
                  </a:cubicBezTo>
                  <a:cubicBezTo>
                    <a:pt x="463" y="361"/>
                    <a:pt x="456" y="358"/>
                    <a:pt x="455" y="354"/>
                  </a:cubicBezTo>
                  <a:cubicBezTo>
                    <a:pt x="452" y="350"/>
                    <a:pt x="465" y="334"/>
                    <a:pt x="464" y="333"/>
                  </a:cubicBezTo>
                  <a:cubicBezTo>
                    <a:pt x="465" y="330"/>
                    <a:pt x="465" y="330"/>
                    <a:pt x="463" y="324"/>
                  </a:cubicBezTo>
                  <a:cubicBezTo>
                    <a:pt x="463" y="321"/>
                    <a:pt x="454" y="320"/>
                    <a:pt x="452" y="317"/>
                  </a:cubicBezTo>
                  <a:cubicBezTo>
                    <a:pt x="446" y="328"/>
                    <a:pt x="446" y="328"/>
                    <a:pt x="446" y="328"/>
                  </a:cubicBezTo>
                  <a:cubicBezTo>
                    <a:pt x="438" y="333"/>
                    <a:pt x="438" y="333"/>
                    <a:pt x="438" y="333"/>
                  </a:cubicBezTo>
                  <a:cubicBezTo>
                    <a:pt x="430" y="334"/>
                    <a:pt x="443" y="343"/>
                    <a:pt x="437" y="342"/>
                  </a:cubicBezTo>
                  <a:cubicBezTo>
                    <a:pt x="436" y="341"/>
                    <a:pt x="429" y="347"/>
                    <a:pt x="423" y="344"/>
                  </a:cubicBezTo>
                  <a:cubicBezTo>
                    <a:pt x="416" y="340"/>
                    <a:pt x="407" y="339"/>
                    <a:pt x="404" y="339"/>
                  </a:cubicBezTo>
                  <a:cubicBezTo>
                    <a:pt x="395" y="343"/>
                    <a:pt x="395" y="343"/>
                    <a:pt x="395" y="343"/>
                  </a:cubicBezTo>
                  <a:cubicBezTo>
                    <a:pt x="392" y="348"/>
                    <a:pt x="391" y="354"/>
                    <a:pt x="389" y="357"/>
                  </a:cubicBezTo>
                  <a:cubicBezTo>
                    <a:pt x="381" y="368"/>
                    <a:pt x="381" y="368"/>
                    <a:pt x="381" y="368"/>
                  </a:cubicBezTo>
                  <a:cubicBezTo>
                    <a:pt x="370" y="372"/>
                    <a:pt x="379" y="375"/>
                    <a:pt x="374" y="377"/>
                  </a:cubicBezTo>
                  <a:cubicBezTo>
                    <a:pt x="372" y="378"/>
                    <a:pt x="369" y="385"/>
                    <a:pt x="362" y="387"/>
                  </a:cubicBezTo>
                  <a:cubicBezTo>
                    <a:pt x="358" y="388"/>
                    <a:pt x="352" y="393"/>
                    <a:pt x="347" y="393"/>
                  </a:cubicBezTo>
                  <a:cubicBezTo>
                    <a:pt x="345" y="393"/>
                    <a:pt x="334" y="401"/>
                    <a:pt x="333" y="403"/>
                  </a:cubicBezTo>
                  <a:cubicBezTo>
                    <a:pt x="325" y="401"/>
                    <a:pt x="303" y="395"/>
                    <a:pt x="301" y="387"/>
                  </a:cubicBezTo>
                  <a:cubicBezTo>
                    <a:pt x="299" y="380"/>
                    <a:pt x="292" y="390"/>
                    <a:pt x="286" y="383"/>
                  </a:cubicBezTo>
                  <a:cubicBezTo>
                    <a:pt x="271" y="378"/>
                    <a:pt x="271" y="378"/>
                    <a:pt x="271" y="378"/>
                  </a:cubicBezTo>
                  <a:cubicBezTo>
                    <a:pt x="261" y="378"/>
                    <a:pt x="261" y="378"/>
                    <a:pt x="261" y="378"/>
                  </a:cubicBezTo>
                  <a:cubicBezTo>
                    <a:pt x="257" y="378"/>
                    <a:pt x="239" y="380"/>
                    <a:pt x="235" y="382"/>
                  </a:cubicBezTo>
                  <a:cubicBezTo>
                    <a:pt x="238" y="393"/>
                    <a:pt x="237" y="385"/>
                    <a:pt x="237" y="398"/>
                  </a:cubicBezTo>
                  <a:cubicBezTo>
                    <a:pt x="231" y="399"/>
                    <a:pt x="238" y="412"/>
                    <a:pt x="233" y="416"/>
                  </a:cubicBezTo>
                  <a:cubicBezTo>
                    <a:pt x="216" y="420"/>
                    <a:pt x="216" y="420"/>
                    <a:pt x="216" y="420"/>
                  </a:cubicBezTo>
                  <a:cubicBezTo>
                    <a:pt x="206" y="426"/>
                    <a:pt x="206" y="426"/>
                    <a:pt x="206" y="426"/>
                  </a:cubicBezTo>
                  <a:cubicBezTo>
                    <a:pt x="188" y="426"/>
                    <a:pt x="188" y="426"/>
                    <a:pt x="188" y="426"/>
                  </a:cubicBezTo>
                  <a:cubicBezTo>
                    <a:pt x="188" y="427"/>
                    <a:pt x="179" y="421"/>
                    <a:pt x="178" y="417"/>
                  </a:cubicBezTo>
                  <a:cubicBezTo>
                    <a:pt x="173" y="404"/>
                    <a:pt x="176" y="406"/>
                    <a:pt x="172" y="404"/>
                  </a:cubicBezTo>
                  <a:cubicBezTo>
                    <a:pt x="165" y="402"/>
                    <a:pt x="165" y="405"/>
                    <a:pt x="163" y="404"/>
                  </a:cubicBezTo>
                  <a:cubicBezTo>
                    <a:pt x="163" y="403"/>
                    <a:pt x="159" y="404"/>
                    <a:pt x="153" y="409"/>
                  </a:cubicBezTo>
                  <a:cubicBezTo>
                    <a:pt x="151" y="412"/>
                    <a:pt x="147" y="420"/>
                    <a:pt x="145" y="421"/>
                  </a:cubicBezTo>
                  <a:cubicBezTo>
                    <a:pt x="143" y="423"/>
                    <a:pt x="143" y="416"/>
                    <a:pt x="141" y="417"/>
                  </a:cubicBezTo>
                  <a:cubicBezTo>
                    <a:pt x="137" y="419"/>
                    <a:pt x="138" y="413"/>
                    <a:pt x="130" y="418"/>
                  </a:cubicBezTo>
                  <a:cubicBezTo>
                    <a:pt x="127" y="420"/>
                    <a:pt x="117" y="417"/>
                    <a:pt x="129" y="413"/>
                  </a:cubicBezTo>
                  <a:cubicBezTo>
                    <a:pt x="131" y="413"/>
                    <a:pt x="147" y="401"/>
                    <a:pt x="147" y="400"/>
                  </a:cubicBezTo>
                  <a:cubicBezTo>
                    <a:pt x="148" y="398"/>
                    <a:pt x="137" y="393"/>
                    <a:pt x="136" y="393"/>
                  </a:cubicBezTo>
                  <a:cubicBezTo>
                    <a:pt x="135" y="393"/>
                    <a:pt x="130" y="401"/>
                    <a:pt x="125" y="403"/>
                  </a:cubicBezTo>
                  <a:cubicBezTo>
                    <a:pt x="117" y="405"/>
                    <a:pt x="117" y="406"/>
                    <a:pt x="113" y="407"/>
                  </a:cubicBezTo>
                  <a:cubicBezTo>
                    <a:pt x="110" y="408"/>
                    <a:pt x="109" y="404"/>
                    <a:pt x="107" y="405"/>
                  </a:cubicBezTo>
                  <a:cubicBezTo>
                    <a:pt x="104" y="406"/>
                    <a:pt x="104" y="408"/>
                    <a:pt x="102" y="408"/>
                  </a:cubicBezTo>
                  <a:cubicBezTo>
                    <a:pt x="97" y="408"/>
                    <a:pt x="100" y="401"/>
                    <a:pt x="100" y="401"/>
                  </a:cubicBezTo>
                  <a:cubicBezTo>
                    <a:pt x="104" y="399"/>
                    <a:pt x="103" y="401"/>
                    <a:pt x="109" y="399"/>
                  </a:cubicBezTo>
                  <a:cubicBezTo>
                    <a:pt x="111" y="398"/>
                    <a:pt x="117" y="396"/>
                    <a:pt x="117" y="393"/>
                  </a:cubicBezTo>
                  <a:cubicBezTo>
                    <a:pt x="114" y="382"/>
                    <a:pt x="109" y="392"/>
                    <a:pt x="107" y="388"/>
                  </a:cubicBezTo>
                  <a:cubicBezTo>
                    <a:pt x="105" y="384"/>
                    <a:pt x="102" y="386"/>
                    <a:pt x="101" y="384"/>
                  </a:cubicBezTo>
                  <a:cubicBezTo>
                    <a:pt x="99" y="379"/>
                    <a:pt x="99" y="398"/>
                    <a:pt x="95" y="384"/>
                  </a:cubicBezTo>
                  <a:cubicBezTo>
                    <a:pt x="93" y="377"/>
                    <a:pt x="98" y="377"/>
                    <a:pt x="87" y="374"/>
                  </a:cubicBezTo>
                  <a:cubicBezTo>
                    <a:pt x="87" y="374"/>
                    <a:pt x="85" y="373"/>
                    <a:pt x="84" y="373"/>
                  </a:cubicBezTo>
                  <a:cubicBezTo>
                    <a:pt x="84" y="372"/>
                    <a:pt x="85" y="371"/>
                    <a:pt x="85" y="371"/>
                  </a:cubicBezTo>
                  <a:cubicBezTo>
                    <a:pt x="85" y="371"/>
                    <a:pt x="82" y="368"/>
                    <a:pt x="81" y="368"/>
                  </a:cubicBezTo>
                  <a:cubicBezTo>
                    <a:pt x="81" y="368"/>
                    <a:pt x="78" y="370"/>
                    <a:pt x="78" y="370"/>
                  </a:cubicBezTo>
                  <a:cubicBezTo>
                    <a:pt x="78" y="370"/>
                    <a:pt x="77" y="370"/>
                    <a:pt x="76" y="370"/>
                  </a:cubicBezTo>
                  <a:cubicBezTo>
                    <a:pt x="76" y="369"/>
                    <a:pt x="79" y="369"/>
                    <a:pt x="83" y="367"/>
                  </a:cubicBezTo>
                  <a:cubicBezTo>
                    <a:pt x="85" y="367"/>
                    <a:pt x="86" y="370"/>
                    <a:pt x="88" y="370"/>
                  </a:cubicBezTo>
                  <a:cubicBezTo>
                    <a:pt x="90" y="371"/>
                    <a:pt x="94" y="370"/>
                    <a:pt x="94" y="369"/>
                  </a:cubicBezTo>
                  <a:cubicBezTo>
                    <a:pt x="95" y="368"/>
                    <a:pt x="90" y="365"/>
                    <a:pt x="91" y="360"/>
                  </a:cubicBezTo>
                  <a:cubicBezTo>
                    <a:pt x="91" y="358"/>
                    <a:pt x="93" y="358"/>
                    <a:pt x="91" y="357"/>
                  </a:cubicBezTo>
                  <a:cubicBezTo>
                    <a:pt x="89" y="356"/>
                    <a:pt x="89" y="355"/>
                    <a:pt x="89" y="355"/>
                  </a:cubicBezTo>
                  <a:cubicBezTo>
                    <a:pt x="76" y="354"/>
                    <a:pt x="76" y="354"/>
                    <a:pt x="76" y="354"/>
                  </a:cubicBezTo>
                  <a:cubicBezTo>
                    <a:pt x="76" y="354"/>
                    <a:pt x="76" y="354"/>
                    <a:pt x="74" y="353"/>
                  </a:cubicBezTo>
                  <a:cubicBezTo>
                    <a:pt x="72" y="352"/>
                    <a:pt x="70" y="351"/>
                    <a:pt x="70" y="351"/>
                  </a:cubicBezTo>
                  <a:cubicBezTo>
                    <a:pt x="66" y="348"/>
                    <a:pt x="66" y="348"/>
                    <a:pt x="66" y="348"/>
                  </a:cubicBezTo>
                  <a:cubicBezTo>
                    <a:pt x="66" y="348"/>
                    <a:pt x="62" y="349"/>
                    <a:pt x="61" y="349"/>
                  </a:cubicBezTo>
                  <a:cubicBezTo>
                    <a:pt x="61" y="349"/>
                    <a:pt x="62" y="353"/>
                    <a:pt x="62" y="353"/>
                  </a:cubicBezTo>
                  <a:cubicBezTo>
                    <a:pt x="61" y="354"/>
                    <a:pt x="61" y="358"/>
                    <a:pt x="57" y="355"/>
                  </a:cubicBezTo>
                  <a:cubicBezTo>
                    <a:pt x="56" y="354"/>
                    <a:pt x="53" y="351"/>
                    <a:pt x="52" y="351"/>
                  </a:cubicBezTo>
                  <a:cubicBezTo>
                    <a:pt x="51" y="352"/>
                    <a:pt x="47" y="351"/>
                    <a:pt x="47" y="350"/>
                  </a:cubicBezTo>
                  <a:cubicBezTo>
                    <a:pt x="46" y="349"/>
                    <a:pt x="43" y="348"/>
                    <a:pt x="43" y="348"/>
                  </a:cubicBezTo>
                  <a:cubicBezTo>
                    <a:pt x="43" y="348"/>
                    <a:pt x="46" y="344"/>
                    <a:pt x="45" y="343"/>
                  </a:cubicBezTo>
                  <a:cubicBezTo>
                    <a:pt x="44" y="343"/>
                    <a:pt x="50" y="345"/>
                    <a:pt x="50" y="345"/>
                  </a:cubicBezTo>
                  <a:cubicBezTo>
                    <a:pt x="50" y="345"/>
                    <a:pt x="50" y="340"/>
                    <a:pt x="51" y="340"/>
                  </a:cubicBezTo>
                  <a:cubicBezTo>
                    <a:pt x="52" y="339"/>
                    <a:pt x="49" y="339"/>
                    <a:pt x="48" y="338"/>
                  </a:cubicBezTo>
                  <a:cubicBezTo>
                    <a:pt x="47" y="337"/>
                    <a:pt x="46" y="334"/>
                    <a:pt x="46" y="334"/>
                  </a:cubicBezTo>
                  <a:cubicBezTo>
                    <a:pt x="46" y="334"/>
                    <a:pt x="44" y="333"/>
                    <a:pt x="44" y="332"/>
                  </a:cubicBezTo>
                  <a:cubicBezTo>
                    <a:pt x="43" y="328"/>
                    <a:pt x="46" y="325"/>
                    <a:pt x="47" y="325"/>
                  </a:cubicBezTo>
                  <a:cubicBezTo>
                    <a:pt x="48" y="326"/>
                    <a:pt x="48" y="326"/>
                    <a:pt x="49" y="326"/>
                  </a:cubicBezTo>
                  <a:cubicBezTo>
                    <a:pt x="51" y="327"/>
                    <a:pt x="51" y="327"/>
                    <a:pt x="51" y="327"/>
                  </a:cubicBezTo>
                  <a:cubicBezTo>
                    <a:pt x="51" y="327"/>
                    <a:pt x="53" y="330"/>
                    <a:pt x="53" y="330"/>
                  </a:cubicBezTo>
                  <a:cubicBezTo>
                    <a:pt x="54" y="330"/>
                    <a:pt x="57" y="333"/>
                    <a:pt x="57" y="333"/>
                  </a:cubicBezTo>
                  <a:cubicBezTo>
                    <a:pt x="57" y="333"/>
                    <a:pt x="59" y="337"/>
                    <a:pt x="60" y="338"/>
                  </a:cubicBezTo>
                  <a:cubicBezTo>
                    <a:pt x="61" y="338"/>
                    <a:pt x="61" y="336"/>
                    <a:pt x="63" y="336"/>
                  </a:cubicBezTo>
                  <a:cubicBezTo>
                    <a:pt x="65" y="337"/>
                    <a:pt x="67" y="339"/>
                    <a:pt x="68" y="338"/>
                  </a:cubicBezTo>
                  <a:cubicBezTo>
                    <a:pt x="69" y="338"/>
                    <a:pt x="70" y="333"/>
                    <a:pt x="70" y="333"/>
                  </a:cubicBezTo>
                  <a:cubicBezTo>
                    <a:pt x="70" y="333"/>
                    <a:pt x="64" y="329"/>
                    <a:pt x="63" y="329"/>
                  </a:cubicBezTo>
                  <a:cubicBezTo>
                    <a:pt x="63" y="328"/>
                    <a:pt x="61" y="327"/>
                    <a:pt x="61" y="326"/>
                  </a:cubicBezTo>
                  <a:cubicBezTo>
                    <a:pt x="60" y="326"/>
                    <a:pt x="58" y="325"/>
                    <a:pt x="58" y="325"/>
                  </a:cubicBezTo>
                  <a:cubicBezTo>
                    <a:pt x="58" y="325"/>
                    <a:pt x="57" y="322"/>
                    <a:pt x="57" y="322"/>
                  </a:cubicBezTo>
                  <a:cubicBezTo>
                    <a:pt x="56" y="321"/>
                    <a:pt x="57" y="319"/>
                    <a:pt x="57" y="319"/>
                  </a:cubicBezTo>
                  <a:cubicBezTo>
                    <a:pt x="58" y="318"/>
                    <a:pt x="60" y="317"/>
                    <a:pt x="61" y="317"/>
                  </a:cubicBezTo>
                  <a:cubicBezTo>
                    <a:pt x="62" y="317"/>
                    <a:pt x="65" y="316"/>
                    <a:pt x="65" y="316"/>
                  </a:cubicBezTo>
                  <a:cubicBezTo>
                    <a:pt x="66" y="311"/>
                    <a:pt x="66" y="311"/>
                    <a:pt x="66" y="311"/>
                  </a:cubicBezTo>
                  <a:cubicBezTo>
                    <a:pt x="66" y="311"/>
                    <a:pt x="68" y="307"/>
                    <a:pt x="68" y="307"/>
                  </a:cubicBezTo>
                  <a:cubicBezTo>
                    <a:pt x="67" y="307"/>
                    <a:pt x="60" y="310"/>
                    <a:pt x="60" y="309"/>
                  </a:cubicBezTo>
                  <a:cubicBezTo>
                    <a:pt x="59" y="309"/>
                    <a:pt x="57" y="309"/>
                    <a:pt x="57" y="308"/>
                  </a:cubicBezTo>
                  <a:cubicBezTo>
                    <a:pt x="56" y="307"/>
                    <a:pt x="56" y="305"/>
                    <a:pt x="56" y="304"/>
                  </a:cubicBezTo>
                  <a:cubicBezTo>
                    <a:pt x="56" y="303"/>
                    <a:pt x="57" y="301"/>
                    <a:pt x="57" y="301"/>
                  </a:cubicBezTo>
                  <a:cubicBezTo>
                    <a:pt x="57" y="301"/>
                    <a:pt x="56" y="299"/>
                    <a:pt x="55" y="299"/>
                  </a:cubicBezTo>
                  <a:cubicBezTo>
                    <a:pt x="55" y="298"/>
                    <a:pt x="54" y="296"/>
                    <a:pt x="54" y="296"/>
                  </a:cubicBezTo>
                  <a:cubicBezTo>
                    <a:pt x="54" y="296"/>
                    <a:pt x="47" y="292"/>
                    <a:pt x="47" y="292"/>
                  </a:cubicBezTo>
                  <a:cubicBezTo>
                    <a:pt x="47" y="291"/>
                    <a:pt x="47" y="288"/>
                    <a:pt x="48" y="288"/>
                  </a:cubicBezTo>
                  <a:cubicBezTo>
                    <a:pt x="48" y="287"/>
                    <a:pt x="47" y="285"/>
                    <a:pt x="49" y="283"/>
                  </a:cubicBezTo>
                  <a:cubicBezTo>
                    <a:pt x="52" y="281"/>
                    <a:pt x="54" y="275"/>
                    <a:pt x="54" y="275"/>
                  </a:cubicBezTo>
                  <a:cubicBezTo>
                    <a:pt x="54" y="275"/>
                    <a:pt x="47" y="274"/>
                    <a:pt x="47" y="274"/>
                  </a:cubicBezTo>
                  <a:cubicBezTo>
                    <a:pt x="46" y="274"/>
                    <a:pt x="43" y="278"/>
                    <a:pt x="43" y="278"/>
                  </a:cubicBezTo>
                  <a:cubicBezTo>
                    <a:pt x="43" y="278"/>
                    <a:pt x="39" y="279"/>
                    <a:pt x="39" y="280"/>
                  </a:cubicBezTo>
                  <a:cubicBezTo>
                    <a:pt x="38" y="280"/>
                    <a:pt x="33" y="281"/>
                    <a:pt x="33" y="282"/>
                  </a:cubicBezTo>
                  <a:cubicBezTo>
                    <a:pt x="32" y="282"/>
                    <a:pt x="30" y="284"/>
                    <a:pt x="29" y="284"/>
                  </a:cubicBezTo>
                  <a:cubicBezTo>
                    <a:pt x="28" y="285"/>
                    <a:pt x="24" y="287"/>
                    <a:pt x="24" y="287"/>
                  </a:cubicBezTo>
                  <a:cubicBezTo>
                    <a:pt x="24" y="287"/>
                    <a:pt x="20" y="287"/>
                    <a:pt x="20" y="287"/>
                  </a:cubicBezTo>
                  <a:cubicBezTo>
                    <a:pt x="20" y="286"/>
                    <a:pt x="20" y="279"/>
                    <a:pt x="20" y="279"/>
                  </a:cubicBezTo>
                  <a:cubicBezTo>
                    <a:pt x="20" y="279"/>
                    <a:pt x="22" y="278"/>
                    <a:pt x="22" y="277"/>
                  </a:cubicBezTo>
                  <a:cubicBezTo>
                    <a:pt x="22" y="277"/>
                    <a:pt x="21" y="273"/>
                    <a:pt x="20" y="272"/>
                  </a:cubicBezTo>
                  <a:cubicBezTo>
                    <a:pt x="20" y="272"/>
                    <a:pt x="20" y="267"/>
                    <a:pt x="20" y="266"/>
                  </a:cubicBezTo>
                  <a:cubicBezTo>
                    <a:pt x="20" y="264"/>
                    <a:pt x="19" y="261"/>
                    <a:pt x="19" y="261"/>
                  </a:cubicBezTo>
                  <a:cubicBezTo>
                    <a:pt x="18" y="256"/>
                    <a:pt x="18" y="256"/>
                    <a:pt x="18" y="256"/>
                  </a:cubicBezTo>
                  <a:cubicBezTo>
                    <a:pt x="19" y="252"/>
                    <a:pt x="19" y="252"/>
                    <a:pt x="19" y="252"/>
                  </a:cubicBezTo>
                  <a:cubicBezTo>
                    <a:pt x="20" y="250"/>
                    <a:pt x="20" y="250"/>
                    <a:pt x="20" y="250"/>
                  </a:cubicBezTo>
                  <a:cubicBezTo>
                    <a:pt x="20" y="250"/>
                    <a:pt x="22" y="246"/>
                    <a:pt x="22" y="246"/>
                  </a:cubicBezTo>
                  <a:cubicBezTo>
                    <a:pt x="22" y="245"/>
                    <a:pt x="24" y="241"/>
                    <a:pt x="24" y="241"/>
                  </a:cubicBezTo>
                  <a:cubicBezTo>
                    <a:pt x="25" y="240"/>
                    <a:pt x="31" y="234"/>
                    <a:pt x="31" y="234"/>
                  </a:cubicBezTo>
                  <a:cubicBezTo>
                    <a:pt x="34" y="230"/>
                    <a:pt x="34" y="230"/>
                    <a:pt x="34" y="230"/>
                  </a:cubicBezTo>
                  <a:cubicBezTo>
                    <a:pt x="34" y="230"/>
                    <a:pt x="38" y="230"/>
                    <a:pt x="39" y="230"/>
                  </a:cubicBezTo>
                  <a:cubicBezTo>
                    <a:pt x="39" y="230"/>
                    <a:pt x="43" y="227"/>
                    <a:pt x="43" y="227"/>
                  </a:cubicBezTo>
                  <a:cubicBezTo>
                    <a:pt x="44" y="225"/>
                    <a:pt x="44" y="225"/>
                    <a:pt x="44" y="225"/>
                  </a:cubicBezTo>
                  <a:cubicBezTo>
                    <a:pt x="47" y="225"/>
                    <a:pt x="47" y="225"/>
                    <a:pt x="47" y="225"/>
                  </a:cubicBezTo>
                  <a:cubicBezTo>
                    <a:pt x="47" y="225"/>
                    <a:pt x="49" y="223"/>
                    <a:pt x="50" y="223"/>
                  </a:cubicBezTo>
                  <a:cubicBezTo>
                    <a:pt x="50" y="223"/>
                    <a:pt x="52" y="223"/>
                    <a:pt x="54" y="223"/>
                  </a:cubicBezTo>
                  <a:cubicBezTo>
                    <a:pt x="56" y="223"/>
                    <a:pt x="57" y="222"/>
                    <a:pt x="58" y="222"/>
                  </a:cubicBezTo>
                  <a:cubicBezTo>
                    <a:pt x="58" y="223"/>
                    <a:pt x="62" y="227"/>
                    <a:pt x="62" y="227"/>
                  </a:cubicBezTo>
                  <a:cubicBezTo>
                    <a:pt x="74" y="225"/>
                    <a:pt x="74" y="225"/>
                    <a:pt x="74" y="225"/>
                  </a:cubicBezTo>
                  <a:cubicBezTo>
                    <a:pt x="79" y="223"/>
                    <a:pt x="79" y="223"/>
                    <a:pt x="79" y="223"/>
                  </a:cubicBezTo>
                  <a:cubicBezTo>
                    <a:pt x="79" y="223"/>
                    <a:pt x="79" y="220"/>
                    <a:pt x="79" y="220"/>
                  </a:cubicBezTo>
                  <a:cubicBezTo>
                    <a:pt x="78" y="219"/>
                    <a:pt x="73" y="218"/>
                    <a:pt x="73" y="218"/>
                  </a:cubicBezTo>
                  <a:cubicBezTo>
                    <a:pt x="73" y="218"/>
                    <a:pt x="72" y="218"/>
                    <a:pt x="73" y="218"/>
                  </a:cubicBezTo>
                  <a:cubicBezTo>
                    <a:pt x="73" y="217"/>
                    <a:pt x="75" y="213"/>
                    <a:pt x="75" y="213"/>
                  </a:cubicBezTo>
                  <a:cubicBezTo>
                    <a:pt x="76" y="213"/>
                    <a:pt x="77" y="213"/>
                    <a:pt x="79" y="213"/>
                  </a:cubicBezTo>
                  <a:cubicBezTo>
                    <a:pt x="81" y="213"/>
                    <a:pt x="85" y="213"/>
                    <a:pt x="85" y="213"/>
                  </a:cubicBezTo>
                  <a:cubicBezTo>
                    <a:pt x="85" y="213"/>
                    <a:pt x="87" y="215"/>
                    <a:pt x="85" y="216"/>
                  </a:cubicBezTo>
                  <a:cubicBezTo>
                    <a:pt x="84" y="217"/>
                    <a:pt x="83" y="217"/>
                    <a:pt x="83" y="218"/>
                  </a:cubicBezTo>
                  <a:cubicBezTo>
                    <a:pt x="83" y="218"/>
                    <a:pt x="83" y="220"/>
                    <a:pt x="84" y="220"/>
                  </a:cubicBezTo>
                  <a:cubicBezTo>
                    <a:pt x="84" y="220"/>
                    <a:pt x="89" y="219"/>
                    <a:pt x="89" y="219"/>
                  </a:cubicBezTo>
                  <a:cubicBezTo>
                    <a:pt x="89" y="219"/>
                    <a:pt x="90" y="217"/>
                    <a:pt x="92" y="217"/>
                  </a:cubicBezTo>
                  <a:cubicBezTo>
                    <a:pt x="93" y="216"/>
                    <a:pt x="96" y="215"/>
                    <a:pt x="96" y="215"/>
                  </a:cubicBezTo>
                  <a:cubicBezTo>
                    <a:pt x="106" y="214"/>
                    <a:pt x="106" y="214"/>
                    <a:pt x="106" y="214"/>
                  </a:cubicBezTo>
                  <a:cubicBezTo>
                    <a:pt x="113" y="212"/>
                    <a:pt x="113" y="212"/>
                    <a:pt x="113" y="212"/>
                  </a:cubicBezTo>
                  <a:cubicBezTo>
                    <a:pt x="113" y="212"/>
                    <a:pt x="121" y="207"/>
                    <a:pt x="123" y="207"/>
                  </a:cubicBezTo>
                  <a:cubicBezTo>
                    <a:pt x="126" y="208"/>
                    <a:pt x="128" y="208"/>
                    <a:pt x="129" y="207"/>
                  </a:cubicBezTo>
                  <a:cubicBezTo>
                    <a:pt x="130" y="206"/>
                    <a:pt x="132" y="203"/>
                    <a:pt x="132" y="203"/>
                  </a:cubicBezTo>
                  <a:cubicBezTo>
                    <a:pt x="130" y="202"/>
                    <a:pt x="130" y="202"/>
                    <a:pt x="130" y="202"/>
                  </a:cubicBezTo>
                  <a:cubicBezTo>
                    <a:pt x="125" y="202"/>
                    <a:pt x="125" y="202"/>
                    <a:pt x="125" y="202"/>
                  </a:cubicBezTo>
                  <a:cubicBezTo>
                    <a:pt x="125" y="202"/>
                    <a:pt x="120" y="203"/>
                    <a:pt x="120" y="203"/>
                  </a:cubicBezTo>
                  <a:cubicBezTo>
                    <a:pt x="119" y="202"/>
                    <a:pt x="116" y="202"/>
                    <a:pt x="117" y="201"/>
                  </a:cubicBezTo>
                  <a:cubicBezTo>
                    <a:pt x="118" y="199"/>
                    <a:pt x="118" y="199"/>
                    <a:pt x="120" y="197"/>
                  </a:cubicBezTo>
                  <a:cubicBezTo>
                    <a:pt x="121" y="196"/>
                    <a:pt x="122" y="195"/>
                    <a:pt x="123" y="194"/>
                  </a:cubicBezTo>
                  <a:cubicBezTo>
                    <a:pt x="125" y="194"/>
                    <a:pt x="125" y="193"/>
                    <a:pt x="127" y="192"/>
                  </a:cubicBezTo>
                  <a:cubicBezTo>
                    <a:pt x="129" y="191"/>
                    <a:pt x="129" y="191"/>
                    <a:pt x="133" y="189"/>
                  </a:cubicBezTo>
                  <a:cubicBezTo>
                    <a:pt x="137" y="188"/>
                    <a:pt x="145" y="182"/>
                    <a:pt x="146" y="182"/>
                  </a:cubicBezTo>
                  <a:cubicBezTo>
                    <a:pt x="147" y="182"/>
                    <a:pt x="148" y="183"/>
                    <a:pt x="152" y="181"/>
                  </a:cubicBezTo>
                  <a:cubicBezTo>
                    <a:pt x="157" y="180"/>
                    <a:pt x="160" y="177"/>
                    <a:pt x="159" y="177"/>
                  </a:cubicBezTo>
                  <a:cubicBezTo>
                    <a:pt x="158" y="177"/>
                    <a:pt x="156" y="176"/>
                    <a:pt x="154" y="177"/>
                  </a:cubicBezTo>
                  <a:cubicBezTo>
                    <a:pt x="151" y="178"/>
                    <a:pt x="153" y="176"/>
                    <a:pt x="149" y="178"/>
                  </a:cubicBezTo>
                  <a:cubicBezTo>
                    <a:pt x="144" y="181"/>
                    <a:pt x="137" y="183"/>
                    <a:pt x="135" y="183"/>
                  </a:cubicBezTo>
                  <a:cubicBezTo>
                    <a:pt x="133" y="182"/>
                    <a:pt x="131" y="181"/>
                    <a:pt x="129" y="179"/>
                  </a:cubicBezTo>
                  <a:cubicBezTo>
                    <a:pt x="126" y="177"/>
                    <a:pt x="120" y="177"/>
                    <a:pt x="120" y="176"/>
                  </a:cubicBezTo>
                  <a:cubicBezTo>
                    <a:pt x="119" y="176"/>
                    <a:pt x="111" y="179"/>
                    <a:pt x="111" y="179"/>
                  </a:cubicBezTo>
                  <a:cubicBezTo>
                    <a:pt x="111" y="179"/>
                    <a:pt x="100" y="180"/>
                    <a:pt x="97" y="180"/>
                  </a:cubicBezTo>
                  <a:cubicBezTo>
                    <a:pt x="95" y="180"/>
                    <a:pt x="89" y="179"/>
                    <a:pt x="88" y="179"/>
                  </a:cubicBezTo>
                  <a:cubicBezTo>
                    <a:pt x="88" y="179"/>
                    <a:pt x="82" y="181"/>
                    <a:pt x="82" y="181"/>
                  </a:cubicBezTo>
                  <a:cubicBezTo>
                    <a:pt x="81" y="181"/>
                    <a:pt x="77" y="187"/>
                    <a:pt x="75" y="188"/>
                  </a:cubicBezTo>
                  <a:cubicBezTo>
                    <a:pt x="73" y="189"/>
                    <a:pt x="68" y="188"/>
                    <a:pt x="68" y="188"/>
                  </a:cubicBezTo>
                  <a:cubicBezTo>
                    <a:pt x="68" y="188"/>
                    <a:pt x="66" y="190"/>
                    <a:pt x="64" y="191"/>
                  </a:cubicBezTo>
                  <a:cubicBezTo>
                    <a:pt x="62" y="192"/>
                    <a:pt x="59" y="194"/>
                    <a:pt x="57" y="195"/>
                  </a:cubicBezTo>
                  <a:cubicBezTo>
                    <a:pt x="55" y="196"/>
                    <a:pt x="54" y="204"/>
                    <a:pt x="54" y="205"/>
                  </a:cubicBezTo>
                  <a:cubicBezTo>
                    <a:pt x="53" y="207"/>
                    <a:pt x="48" y="214"/>
                    <a:pt x="48" y="214"/>
                  </a:cubicBezTo>
                  <a:cubicBezTo>
                    <a:pt x="43" y="219"/>
                    <a:pt x="43" y="219"/>
                    <a:pt x="43" y="219"/>
                  </a:cubicBezTo>
                  <a:cubicBezTo>
                    <a:pt x="43" y="219"/>
                    <a:pt x="39" y="223"/>
                    <a:pt x="38" y="223"/>
                  </a:cubicBezTo>
                  <a:cubicBezTo>
                    <a:pt x="37" y="224"/>
                    <a:pt x="31" y="230"/>
                    <a:pt x="31" y="230"/>
                  </a:cubicBezTo>
                  <a:cubicBezTo>
                    <a:pt x="31" y="230"/>
                    <a:pt x="29" y="229"/>
                    <a:pt x="29" y="229"/>
                  </a:cubicBezTo>
                  <a:cubicBezTo>
                    <a:pt x="29" y="229"/>
                    <a:pt x="25" y="235"/>
                    <a:pt x="25" y="235"/>
                  </a:cubicBezTo>
                  <a:cubicBezTo>
                    <a:pt x="25" y="235"/>
                    <a:pt x="23" y="240"/>
                    <a:pt x="22" y="241"/>
                  </a:cubicBezTo>
                  <a:cubicBezTo>
                    <a:pt x="22" y="242"/>
                    <a:pt x="18" y="248"/>
                    <a:pt x="18" y="248"/>
                  </a:cubicBezTo>
                  <a:cubicBezTo>
                    <a:pt x="17" y="250"/>
                    <a:pt x="17" y="250"/>
                    <a:pt x="17" y="250"/>
                  </a:cubicBezTo>
                  <a:cubicBezTo>
                    <a:pt x="16" y="254"/>
                    <a:pt x="16" y="254"/>
                    <a:pt x="16" y="254"/>
                  </a:cubicBezTo>
                  <a:cubicBezTo>
                    <a:pt x="16" y="254"/>
                    <a:pt x="14" y="256"/>
                    <a:pt x="14" y="255"/>
                  </a:cubicBezTo>
                  <a:cubicBezTo>
                    <a:pt x="14" y="254"/>
                    <a:pt x="14" y="250"/>
                    <a:pt x="15" y="249"/>
                  </a:cubicBezTo>
                  <a:cubicBezTo>
                    <a:pt x="16" y="248"/>
                    <a:pt x="16" y="246"/>
                    <a:pt x="16" y="246"/>
                  </a:cubicBezTo>
                  <a:cubicBezTo>
                    <a:pt x="15" y="241"/>
                    <a:pt x="15" y="241"/>
                    <a:pt x="15" y="241"/>
                  </a:cubicBezTo>
                  <a:cubicBezTo>
                    <a:pt x="15" y="241"/>
                    <a:pt x="14" y="243"/>
                    <a:pt x="15" y="240"/>
                  </a:cubicBezTo>
                  <a:cubicBezTo>
                    <a:pt x="16" y="237"/>
                    <a:pt x="15" y="237"/>
                    <a:pt x="16" y="236"/>
                  </a:cubicBezTo>
                  <a:cubicBezTo>
                    <a:pt x="18" y="235"/>
                    <a:pt x="17" y="235"/>
                    <a:pt x="20" y="233"/>
                  </a:cubicBezTo>
                  <a:cubicBezTo>
                    <a:pt x="22" y="231"/>
                    <a:pt x="21" y="230"/>
                    <a:pt x="22" y="230"/>
                  </a:cubicBezTo>
                  <a:cubicBezTo>
                    <a:pt x="24" y="229"/>
                    <a:pt x="24" y="229"/>
                    <a:pt x="26" y="228"/>
                  </a:cubicBezTo>
                  <a:cubicBezTo>
                    <a:pt x="29" y="226"/>
                    <a:pt x="30" y="225"/>
                    <a:pt x="31" y="224"/>
                  </a:cubicBezTo>
                  <a:cubicBezTo>
                    <a:pt x="31" y="223"/>
                    <a:pt x="36" y="221"/>
                    <a:pt x="35" y="220"/>
                  </a:cubicBezTo>
                  <a:cubicBezTo>
                    <a:pt x="35" y="219"/>
                    <a:pt x="36" y="217"/>
                    <a:pt x="33" y="217"/>
                  </a:cubicBezTo>
                  <a:cubicBezTo>
                    <a:pt x="31" y="217"/>
                    <a:pt x="27" y="219"/>
                    <a:pt x="25" y="220"/>
                  </a:cubicBezTo>
                  <a:cubicBezTo>
                    <a:pt x="22" y="221"/>
                    <a:pt x="19" y="223"/>
                    <a:pt x="19" y="223"/>
                  </a:cubicBezTo>
                  <a:cubicBezTo>
                    <a:pt x="19" y="223"/>
                    <a:pt x="12" y="225"/>
                    <a:pt x="11" y="225"/>
                  </a:cubicBezTo>
                  <a:cubicBezTo>
                    <a:pt x="10" y="224"/>
                    <a:pt x="8" y="225"/>
                    <a:pt x="7" y="225"/>
                  </a:cubicBezTo>
                  <a:cubicBezTo>
                    <a:pt x="5" y="226"/>
                    <a:pt x="1" y="224"/>
                    <a:pt x="1" y="224"/>
                  </a:cubicBezTo>
                  <a:cubicBezTo>
                    <a:pt x="0" y="217"/>
                    <a:pt x="0" y="217"/>
                    <a:pt x="0" y="217"/>
                  </a:cubicBezTo>
                  <a:cubicBezTo>
                    <a:pt x="0" y="217"/>
                    <a:pt x="0" y="217"/>
                    <a:pt x="0" y="217"/>
                  </a:cubicBezTo>
                  <a:cubicBezTo>
                    <a:pt x="1" y="217"/>
                    <a:pt x="1" y="218"/>
                    <a:pt x="1" y="218"/>
                  </a:cubicBezTo>
                  <a:cubicBezTo>
                    <a:pt x="1" y="218"/>
                    <a:pt x="1" y="218"/>
                    <a:pt x="1" y="218"/>
                  </a:cubicBezTo>
                  <a:cubicBezTo>
                    <a:pt x="2" y="219"/>
                    <a:pt x="7" y="219"/>
                    <a:pt x="7" y="219"/>
                  </a:cubicBezTo>
                  <a:cubicBezTo>
                    <a:pt x="11" y="215"/>
                    <a:pt x="11" y="215"/>
                    <a:pt x="11" y="215"/>
                  </a:cubicBezTo>
                  <a:cubicBezTo>
                    <a:pt x="16" y="208"/>
                    <a:pt x="16" y="208"/>
                    <a:pt x="16" y="208"/>
                  </a:cubicBezTo>
                  <a:cubicBezTo>
                    <a:pt x="11" y="197"/>
                    <a:pt x="11" y="197"/>
                    <a:pt x="11" y="197"/>
                  </a:cubicBezTo>
                  <a:cubicBezTo>
                    <a:pt x="11" y="197"/>
                    <a:pt x="11" y="197"/>
                    <a:pt x="11" y="197"/>
                  </a:cubicBezTo>
                  <a:cubicBezTo>
                    <a:pt x="11" y="197"/>
                    <a:pt x="11" y="197"/>
                    <a:pt x="11" y="197"/>
                  </a:cubicBezTo>
                  <a:cubicBezTo>
                    <a:pt x="11" y="197"/>
                    <a:pt x="11" y="197"/>
                    <a:pt x="11" y="197"/>
                  </a:cubicBezTo>
                  <a:cubicBezTo>
                    <a:pt x="11" y="196"/>
                    <a:pt x="12" y="192"/>
                    <a:pt x="12" y="191"/>
                  </a:cubicBezTo>
                  <a:cubicBezTo>
                    <a:pt x="12" y="190"/>
                    <a:pt x="14" y="186"/>
                    <a:pt x="14" y="186"/>
                  </a:cubicBezTo>
                  <a:cubicBezTo>
                    <a:pt x="16" y="183"/>
                    <a:pt x="16" y="183"/>
                    <a:pt x="16" y="183"/>
                  </a:cubicBezTo>
                  <a:cubicBezTo>
                    <a:pt x="16" y="183"/>
                    <a:pt x="20" y="182"/>
                    <a:pt x="21" y="182"/>
                  </a:cubicBezTo>
                  <a:cubicBezTo>
                    <a:pt x="23" y="182"/>
                    <a:pt x="18" y="176"/>
                    <a:pt x="18" y="175"/>
                  </a:cubicBezTo>
                  <a:cubicBezTo>
                    <a:pt x="18" y="174"/>
                    <a:pt x="16" y="169"/>
                    <a:pt x="16" y="169"/>
                  </a:cubicBezTo>
                  <a:cubicBezTo>
                    <a:pt x="16" y="169"/>
                    <a:pt x="11" y="166"/>
                    <a:pt x="10" y="166"/>
                  </a:cubicBezTo>
                  <a:cubicBezTo>
                    <a:pt x="9" y="166"/>
                    <a:pt x="4" y="165"/>
                    <a:pt x="2" y="164"/>
                  </a:cubicBezTo>
                  <a:cubicBezTo>
                    <a:pt x="2" y="164"/>
                    <a:pt x="2" y="164"/>
                    <a:pt x="2" y="164"/>
                  </a:cubicBezTo>
                  <a:cubicBezTo>
                    <a:pt x="2" y="164"/>
                    <a:pt x="2" y="164"/>
                    <a:pt x="2" y="164"/>
                  </a:cubicBezTo>
                  <a:cubicBezTo>
                    <a:pt x="2" y="164"/>
                    <a:pt x="1" y="163"/>
                    <a:pt x="1" y="162"/>
                  </a:cubicBezTo>
                  <a:cubicBezTo>
                    <a:pt x="1" y="162"/>
                    <a:pt x="1" y="162"/>
                    <a:pt x="1" y="162"/>
                  </a:cubicBezTo>
                  <a:cubicBezTo>
                    <a:pt x="1" y="162"/>
                    <a:pt x="1" y="162"/>
                    <a:pt x="1" y="162"/>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2" y="159"/>
                    <a:pt x="5" y="158"/>
                    <a:pt x="5" y="158"/>
                  </a:cubicBezTo>
                  <a:cubicBezTo>
                    <a:pt x="9" y="155"/>
                    <a:pt x="9" y="155"/>
                    <a:pt x="9" y="155"/>
                  </a:cubicBezTo>
                  <a:cubicBezTo>
                    <a:pt x="8" y="151"/>
                    <a:pt x="8" y="151"/>
                    <a:pt x="8" y="151"/>
                  </a:cubicBezTo>
                  <a:cubicBezTo>
                    <a:pt x="8" y="151"/>
                    <a:pt x="12" y="148"/>
                    <a:pt x="13" y="147"/>
                  </a:cubicBezTo>
                  <a:cubicBezTo>
                    <a:pt x="15" y="146"/>
                    <a:pt x="22" y="144"/>
                    <a:pt x="22" y="144"/>
                  </a:cubicBezTo>
                  <a:cubicBezTo>
                    <a:pt x="25" y="139"/>
                    <a:pt x="25" y="139"/>
                    <a:pt x="25" y="139"/>
                  </a:cubicBezTo>
                  <a:cubicBezTo>
                    <a:pt x="30" y="138"/>
                    <a:pt x="30" y="138"/>
                    <a:pt x="30" y="138"/>
                  </a:cubicBezTo>
                  <a:cubicBezTo>
                    <a:pt x="32" y="135"/>
                    <a:pt x="32" y="135"/>
                    <a:pt x="32" y="135"/>
                  </a:cubicBezTo>
                  <a:cubicBezTo>
                    <a:pt x="37" y="136"/>
                    <a:pt x="37" y="136"/>
                    <a:pt x="37" y="136"/>
                  </a:cubicBezTo>
                  <a:cubicBezTo>
                    <a:pt x="45" y="141"/>
                    <a:pt x="45" y="141"/>
                    <a:pt x="45" y="141"/>
                  </a:cubicBezTo>
                  <a:cubicBezTo>
                    <a:pt x="45" y="141"/>
                    <a:pt x="51" y="138"/>
                    <a:pt x="52" y="137"/>
                  </a:cubicBezTo>
                  <a:cubicBezTo>
                    <a:pt x="54" y="136"/>
                    <a:pt x="56" y="136"/>
                    <a:pt x="56" y="136"/>
                  </a:cubicBezTo>
                  <a:cubicBezTo>
                    <a:pt x="59" y="134"/>
                    <a:pt x="59" y="134"/>
                    <a:pt x="59" y="134"/>
                  </a:cubicBezTo>
                  <a:cubicBezTo>
                    <a:pt x="59" y="134"/>
                    <a:pt x="64" y="132"/>
                    <a:pt x="65" y="131"/>
                  </a:cubicBezTo>
                  <a:cubicBezTo>
                    <a:pt x="65" y="131"/>
                    <a:pt x="65" y="131"/>
                    <a:pt x="65" y="131"/>
                  </a:cubicBezTo>
                  <a:cubicBezTo>
                    <a:pt x="65" y="131"/>
                    <a:pt x="65" y="131"/>
                    <a:pt x="65" y="131"/>
                  </a:cubicBezTo>
                  <a:cubicBezTo>
                    <a:pt x="67" y="150"/>
                    <a:pt x="62" y="140"/>
                    <a:pt x="72" y="147"/>
                  </a:cubicBezTo>
                  <a:cubicBezTo>
                    <a:pt x="73" y="148"/>
                    <a:pt x="72" y="149"/>
                    <a:pt x="73" y="150"/>
                  </a:cubicBezTo>
                  <a:cubicBezTo>
                    <a:pt x="73" y="152"/>
                    <a:pt x="80" y="155"/>
                    <a:pt x="80" y="155"/>
                  </a:cubicBezTo>
                  <a:cubicBezTo>
                    <a:pt x="80" y="155"/>
                    <a:pt x="86" y="155"/>
                    <a:pt x="86" y="156"/>
                  </a:cubicBezTo>
                  <a:cubicBezTo>
                    <a:pt x="87" y="157"/>
                    <a:pt x="93" y="160"/>
                    <a:pt x="93" y="160"/>
                  </a:cubicBezTo>
                  <a:cubicBezTo>
                    <a:pt x="106" y="157"/>
                    <a:pt x="106" y="157"/>
                    <a:pt x="106" y="157"/>
                  </a:cubicBezTo>
                  <a:cubicBezTo>
                    <a:pt x="112" y="163"/>
                    <a:pt x="112" y="163"/>
                    <a:pt x="112" y="163"/>
                  </a:cubicBezTo>
                  <a:cubicBezTo>
                    <a:pt x="119" y="161"/>
                    <a:pt x="119" y="161"/>
                    <a:pt x="119" y="161"/>
                  </a:cubicBezTo>
                  <a:cubicBezTo>
                    <a:pt x="119" y="161"/>
                    <a:pt x="122" y="162"/>
                    <a:pt x="124" y="163"/>
                  </a:cubicBezTo>
                  <a:cubicBezTo>
                    <a:pt x="126" y="164"/>
                    <a:pt x="132" y="163"/>
                    <a:pt x="134" y="162"/>
                  </a:cubicBezTo>
                  <a:cubicBezTo>
                    <a:pt x="136" y="162"/>
                    <a:pt x="141" y="159"/>
                    <a:pt x="143" y="160"/>
                  </a:cubicBezTo>
                  <a:cubicBezTo>
                    <a:pt x="145" y="160"/>
                    <a:pt x="154" y="158"/>
                    <a:pt x="154" y="158"/>
                  </a:cubicBezTo>
                  <a:cubicBezTo>
                    <a:pt x="159" y="154"/>
                    <a:pt x="159" y="154"/>
                    <a:pt x="159" y="154"/>
                  </a:cubicBezTo>
                  <a:cubicBezTo>
                    <a:pt x="169" y="149"/>
                    <a:pt x="169" y="149"/>
                    <a:pt x="169" y="149"/>
                  </a:cubicBezTo>
                  <a:cubicBezTo>
                    <a:pt x="180" y="161"/>
                    <a:pt x="180" y="161"/>
                    <a:pt x="180" y="161"/>
                  </a:cubicBezTo>
                  <a:cubicBezTo>
                    <a:pt x="180" y="161"/>
                    <a:pt x="191" y="159"/>
                    <a:pt x="192" y="159"/>
                  </a:cubicBezTo>
                  <a:cubicBezTo>
                    <a:pt x="194" y="159"/>
                    <a:pt x="202" y="156"/>
                    <a:pt x="202" y="156"/>
                  </a:cubicBezTo>
                  <a:cubicBezTo>
                    <a:pt x="202" y="156"/>
                    <a:pt x="204" y="153"/>
                    <a:pt x="203" y="150"/>
                  </a:cubicBezTo>
                  <a:cubicBezTo>
                    <a:pt x="203" y="148"/>
                    <a:pt x="202" y="146"/>
                    <a:pt x="202" y="146"/>
                  </a:cubicBezTo>
                  <a:cubicBezTo>
                    <a:pt x="202" y="146"/>
                    <a:pt x="200" y="144"/>
                    <a:pt x="203" y="143"/>
                  </a:cubicBezTo>
                  <a:cubicBezTo>
                    <a:pt x="206" y="142"/>
                    <a:pt x="207" y="140"/>
                    <a:pt x="209" y="139"/>
                  </a:cubicBezTo>
                  <a:cubicBezTo>
                    <a:pt x="212" y="137"/>
                    <a:pt x="214" y="134"/>
                    <a:pt x="215" y="133"/>
                  </a:cubicBezTo>
                  <a:cubicBezTo>
                    <a:pt x="216" y="133"/>
                    <a:pt x="218" y="129"/>
                    <a:pt x="219" y="129"/>
                  </a:cubicBezTo>
                  <a:cubicBezTo>
                    <a:pt x="219" y="128"/>
                    <a:pt x="221" y="125"/>
                    <a:pt x="221" y="124"/>
                  </a:cubicBezTo>
                  <a:cubicBezTo>
                    <a:pt x="222" y="124"/>
                    <a:pt x="227" y="119"/>
                    <a:pt x="227" y="119"/>
                  </a:cubicBezTo>
                  <a:cubicBezTo>
                    <a:pt x="229" y="116"/>
                    <a:pt x="229" y="116"/>
                    <a:pt x="229" y="116"/>
                  </a:cubicBezTo>
                  <a:cubicBezTo>
                    <a:pt x="229" y="116"/>
                    <a:pt x="233" y="108"/>
                    <a:pt x="235" y="107"/>
                  </a:cubicBezTo>
                  <a:cubicBezTo>
                    <a:pt x="237" y="107"/>
                    <a:pt x="248" y="98"/>
                    <a:pt x="250" y="99"/>
                  </a:cubicBezTo>
                  <a:cubicBezTo>
                    <a:pt x="252" y="99"/>
                    <a:pt x="259" y="93"/>
                    <a:pt x="261" y="91"/>
                  </a:cubicBezTo>
                  <a:cubicBezTo>
                    <a:pt x="263" y="90"/>
                    <a:pt x="263" y="88"/>
                    <a:pt x="268" y="87"/>
                  </a:cubicBezTo>
                  <a:cubicBezTo>
                    <a:pt x="272" y="87"/>
                    <a:pt x="300" y="83"/>
                    <a:pt x="300" y="83"/>
                  </a:cubicBezTo>
                  <a:cubicBezTo>
                    <a:pt x="316" y="78"/>
                    <a:pt x="316" y="78"/>
                    <a:pt x="316" y="78"/>
                  </a:cubicBezTo>
                  <a:cubicBezTo>
                    <a:pt x="324" y="72"/>
                    <a:pt x="324" y="72"/>
                    <a:pt x="324" y="72"/>
                  </a:cubicBezTo>
                  <a:cubicBezTo>
                    <a:pt x="325" y="69"/>
                    <a:pt x="325" y="69"/>
                    <a:pt x="325" y="69"/>
                  </a:cubicBezTo>
                  <a:cubicBezTo>
                    <a:pt x="334" y="69"/>
                    <a:pt x="334" y="69"/>
                    <a:pt x="334" y="69"/>
                  </a:cubicBezTo>
                  <a:cubicBezTo>
                    <a:pt x="334" y="69"/>
                    <a:pt x="333" y="73"/>
                    <a:pt x="333" y="73"/>
                  </a:cubicBezTo>
                  <a:cubicBezTo>
                    <a:pt x="333" y="74"/>
                    <a:pt x="332" y="75"/>
                    <a:pt x="335" y="76"/>
                  </a:cubicBezTo>
                  <a:cubicBezTo>
                    <a:pt x="338" y="78"/>
                    <a:pt x="341" y="80"/>
                    <a:pt x="342" y="80"/>
                  </a:cubicBezTo>
                  <a:cubicBezTo>
                    <a:pt x="343" y="80"/>
                    <a:pt x="345" y="81"/>
                    <a:pt x="346" y="81"/>
                  </a:cubicBezTo>
                  <a:cubicBezTo>
                    <a:pt x="347" y="82"/>
                    <a:pt x="352" y="83"/>
                    <a:pt x="352" y="83"/>
                  </a:cubicBezTo>
                  <a:cubicBezTo>
                    <a:pt x="352" y="83"/>
                    <a:pt x="358" y="81"/>
                    <a:pt x="358" y="81"/>
                  </a:cubicBezTo>
                  <a:cubicBezTo>
                    <a:pt x="358" y="80"/>
                    <a:pt x="361" y="79"/>
                    <a:pt x="363" y="78"/>
                  </a:cubicBezTo>
                  <a:cubicBezTo>
                    <a:pt x="365" y="77"/>
                    <a:pt x="373" y="75"/>
                    <a:pt x="373" y="75"/>
                  </a:cubicBezTo>
                  <a:cubicBezTo>
                    <a:pt x="373" y="75"/>
                    <a:pt x="375" y="78"/>
                    <a:pt x="376" y="78"/>
                  </a:cubicBezTo>
                  <a:cubicBezTo>
                    <a:pt x="376" y="79"/>
                    <a:pt x="380" y="81"/>
                    <a:pt x="379" y="83"/>
                  </a:cubicBezTo>
                  <a:cubicBezTo>
                    <a:pt x="379" y="84"/>
                    <a:pt x="379" y="87"/>
                    <a:pt x="379" y="87"/>
                  </a:cubicBezTo>
                  <a:cubicBezTo>
                    <a:pt x="385" y="90"/>
                    <a:pt x="385" y="90"/>
                    <a:pt x="385" y="90"/>
                  </a:cubicBezTo>
                  <a:cubicBezTo>
                    <a:pt x="385" y="90"/>
                    <a:pt x="389" y="92"/>
                    <a:pt x="390" y="93"/>
                  </a:cubicBezTo>
                  <a:cubicBezTo>
                    <a:pt x="391" y="93"/>
                    <a:pt x="397" y="94"/>
                    <a:pt x="397" y="94"/>
                  </a:cubicBezTo>
                  <a:cubicBezTo>
                    <a:pt x="398" y="87"/>
                    <a:pt x="398" y="87"/>
                    <a:pt x="398" y="87"/>
                  </a:cubicBezTo>
                  <a:cubicBezTo>
                    <a:pt x="398" y="87"/>
                    <a:pt x="400" y="85"/>
                    <a:pt x="403" y="85"/>
                  </a:cubicBezTo>
                  <a:cubicBezTo>
                    <a:pt x="406" y="85"/>
                    <a:pt x="411" y="85"/>
                    <a:pt x="411" y="85"/>
                  </a:cubicBezTo>
                  <a:cubicBezTo>
                    <a:pt x="411" y="85"/>
                    <a:pt x="415" y="86"/>
                    <a:pt x="415" y="87"/>
                  </a:cubicBezTo>
                  <a:cubicBezTo>
                    <a:pt x="415" y="88"/>
                    <a:pt x="420" y="91"/>
                    <a:pt x="420" y="91"/>
                  </a:cubicBezTo>
                  <a:cubicBezTo>
                    <a:pt x="427" y="89"/>
                    <a:pt x="427" y="89"/>
                    <a:pt x="427" y="89"/>
                  </a:cubicBezTo>
                  <a:cubicBezTo>
                    <a:pt x="430" y="90"/>
                    <a:pt x="430" y="90"/>
                    <a:pt x="430" y="90"/>
                  </a:cubicBezTo>
                  <a:cubicBezTo>
                    <a:pt x="439" y="91"/>
                    <a:pt x="439" y="91"/>
                    <a:pt x="439" y="91"/>
                  </a:cubicBezTo>
                  <a:cubicBezTo>
                    <a:pt x="439" y="91"/>
                    <a:pt x="441" y="91"/>
                    <a:pt x="441" y="90"/>
                  </a:cubicBezTo>
                  <a:cubicBezTo>
                    <a:pt x="442" y="89"/>
                    <a:pt x="442" y="86"/>
                    <a:pt x="442" y="86"/>
                  </a:cubicBezTo>
                  <a:cubicBezTo>
                    <a:pt x="442" y="86"/>
                    <a:pt x="441" y="86"/>
                    <a:pt x="444" y="85"/>
                  </a:cubicBezTo>
                  <a:cubicBezTo>
                    <a:pt x="447" y="85"/>
                    <a:pt x="446" y="84"/>
                    <a:pt x="447" y="85"/>
                  </a:cubicBezTo>
                  <a:cubicBezTo>
                    <a:pt x="448" y="86"/>
                    <a:pt x="452" y="86"/>
                    <a:pt x="454" y="87"/>
                  </a:cubicBezTo>
                  <a:cubicBezTo>
                    <a:pt x="455" y="87"/>
                    <a:pt x="459" y="88"/>
                    <a:pt x="460" y="88"/>
                  </a:cubicBezTo>
                  <a:cubicBezTo>
                    <a:pt x="461" y="88"/>
                    <a:pt x="471" y="87"/>
                    <a:pt x="471" y="87"/>
                  </a:cubicBezTo>
                  <a:cubicBezTo>
                    <a:pt x="471" y="87"/>
                    <a:pt x="469" y="88"/>
                    <a:pt x="473" y="86"/>
                  </a:cubicBezTo>
                  <a:cubicBezTo>
                    <a:pt x="477" y="84"/>
                    <a:pt x="482" y="81"/>
                    <a:pt x="482" y="81"/>
                  </a:cubicBezTo>
                  <a:cubicBezTo>
                    <a:pt x="482" y="81"/>
                    <a:pt x="482" y="81"/>
                    <a:pt x="485" y="80"/>
                  </a:cubicBezTo>
                  <a:cubicBezTo>
                    <a:pt x="488" y="79"/>
                    <a:pt x="488" y="75"/>
                    <a:pt x="488" y="75"/>
                  </a:cubicBezTo>
                  <a:cubicBezTo>
                    <a:pt x="488" y="75"/>
                    <a:pt x="488" y="75"/>
                    <a:pt x="490" y="75"/>
                  </a:cubicBezTo>
                  <a:cubicBezTo>
                    <a:pt x="491" y="74"/>
                    <a:pt x="497" y="73"/>
                    <a:pt x="497" y="73"/>
                  </a:cubicBezTo>
                  <a:cubicBezTo>
                    <a:pt x="497" y="73"/>
                    <a:pt x="498" y="71"/>
                    <a:pt x="499" y="70"/>
                  </a:cubicBezTo>
                  <a:cubicBezTo>
                    <a:pt x="500" y="70"/>
                    <a:pt x="502" y="68"/>
                    <a:pt x="502" y="68"/>
                  </a:cubicBezTo>
                  <a:cubicBezTo>
                    <a:pt x="503" y="68"/>
                    <a:pt x="503" y="68"/>
                    <a:pt x="503" y="68"/>
                  </a:cubicBezTo>
                  <a:cubicBezTo>
                    <a:pt x="507" y="67"/>
                    <a:pt x="507" y="67"/>
                    <a:pt x="507" y="67"/>
                  </a:cubicBezTo>
                  <a:cubicBezTo>
                    <a:pt x="508" y="65"/>
                    <a:pt x="508" y="65"/>
                    <a:pt x="508" y="65"/>
                  </a:cubicBezTo>
                  <a:cubicBezTo>
                    <a:pt x="516" y="67"/>
                    <a:pt x="516" y="67"/>
                    <a:pt x="516" y="67"/>
                  </a:cubicBezTo>
                  <a:cubicBezTo>
                    <a:pt x="516" y="67"/>
                    <a:pt x="523" y="68"/>
                    <a:pt x="524" y="67"/>
                  </a:cubicBezTo>
                  <a:cubicBezTo>
                    <a:pt x="526" y="67"/>
                    <a:pt x="529" y="62"/>
                    <a:pt x="531" y="63"/>
                  </a:cubicBezTo>
                  <a:cubicBezTo>
                    <a:pt x="532" y="63"/>
                    <a:pt x="534" y="65"/>
                    <a:pt x="535" y="64"/>
                  </a:cubicBezTo>
                  <a:cubicBezTo>
                    <a:pt x="536" y="64"/>
                    <a:pt x="537" y="66"/>
                    <a:pt x="540" y="64"/>
                  </a:cubicBezTo>
                  <a:cubicBezTo>
                    <a:pt x="544" y="61"/>
                    <a:pt x="547" y="57"/>
                    <a:pt x="547" y="57"/>
                  </a:cubicBezTo>
                  <a:cubicBezTo>
                    <a:pt x="547" y="57"/>
                    <a:pt x="546" y="55"/>
                    <a:pt x="549" y="54"/>
                  </a:cubicBezTo>
                  <a:cubicBezTo>
                    <a:pt x="552" y="52"/>
                    <a:pt x="552" y="51"/>
                    <a:pt x="554" y="51"/>
                  </a:cubicBezTo>
                  <a:cubicBezTo>
                    <a:pt x="556" y="50"/>
                    <a:pt x="556" y="51"/>
                    <a:pt x="557" y="49"/>
                  </a:cubicBezTo>
                  <a:cubicBezTo>
                    <a:pt x="557" y="47"/>
                    <a:pt x="557" y="45"/>
                    <a:pt x="558" y="44"/>
                  </a:cubicBezTo>
                  <a:cubicBezTo>
                    <a:pt x="559" y="44"/>
                    <a:pt x="560" y="42"/>
                    <a:pt x="562" y="42"/>
                  </a:cubicBezTo>
                  <a:cubicBezTo>
                    <a:pt x="563" y="41"/>
                    <a:pt x="565" y="40"/>
                    <a:pt x="565" y="38"/>
                  </a:cubicBezTo>
                  <a:cubicBezTo>
                    <a:pt x="566" y="36"/>
                    <a:pt x="564" y="37"/>
                    <a:pt x="566" y="36"/>
                  </a:cubicBezTo>
                  <a:cubicBezTo>
                    <a:pt x="568" y="34"/>
                    <a:pt x="569" y="33"/>
                    <a:pt x="571" y="31"/>
                  </a:cubicBezTo>
                  <a:cubicBezTo>
                    <a:pt x="573" y="30"/>
                    <a:pt x="574" y="29"/>
                    <a:pt x="575" y="27"/>
                  </a:cubicBezTo>
                  <a:cubicBezTo>
                    <a:pt x="575" y="25"/>
                    <a:pt x="575" y="24"/>
                    <a:pt x="576" y="21"/>
                  </a:cubicBezTo>
                  <a:cubicBezTo>
                    <a:pt x="578" y="18"/>
                    <a:pt x="576" y="16"/>
                    <a:pt x="579" y="16"/>
                  </a:cubicBezTo>
                  <a:cubicBezTo>
                    <a:pt x="580" y="16"/>
                    <a:pt x="580" y="16"/>
                    <a:pt x="581" y="16"/>
                  </a:cubicBezTo>
                  <a:cubicBezTo>
                    <a:pt x="581" y="18"/>
                    <a:pt x="583" y="19"/>
                    <a:pt x="585" y="20"/>
                  </a:cubicBezTo>
                  <a:cubicBezTo>
                    <a:pt x="588" y="21"/>
                    <a:pt x="596" y="17"/>
                    <a:pt x="596" y="17"/>
                  </a:cubicBezTo>
                  <a:cubicBezTo>
                    <a:pt x="601" y="15"/>
                    <a:pt x="601" y="15"/>
                    <a:pt x="601" y="15"/>
                  </a:cubicBezTo>
                  <a:cubicBezTo>
                    <a:pt x="606" y="14"/>
                    <a:pt x="606" y="14"/>
                    <a:pt x="606" y="14"/>
                  </a:cubicBezTo>
                  <a:cubicBezTo>
                    <a:pt x="606" y="14"/>
                    <a:pt x="618" y="13"/>
                    <a:pt x="620" y="12"/>
                  </a:cubicBezTo>
                  <a:cubicBezTo>
                    <a:pt x="623" y="10"/>
                    <a:pt x="623" y="8"/>
                    <a:pt x="623" y="8"/>
                  </a:cubicBezTo>
                  <a:cubicBezTo>
                    <a:pt x="622" y="5"/>
                    <a:pt x="622" y="5"/>
                    <a:pt x="622" y="5"/>
                  </a:cubicBezTo>
                  <a:cubicBezTo>
                    <a:pt x="622" y="5"/>
                    <a:pt x="628" y="2"/>
                    <a:pt x="631" y="1"/>
                  </a:cubicBezTo>
                  <a:cubicBezTo>
                    <a:pt x="633" y="0"/>
                    <a:pt x="635" y="2"/>
                    <a:pt x="635" y="2"/>
                  </a:cubicBezTo>
                  <a:cubicBezTo>
                    <a:pt x="638" y="5"/>
                    <a:pt x="638" y="5"/>
                    <a:pt x="638" y="5"/>
                  </a:cubicBezTo>
                  <a:cubicBezTo>
                    <a:pt x="642" y="9"/>
                    <a:pt x="642" y="9"/>
                    <a:pt x="642" y="9"/>
                  </a:cubicBezTo>
                  <a:cubicBezTo>
                    <a:pt x="647" y="10"/>
                    <a:pt x="647" y="10"/>
                    <a:pt x="647" y="10"/>
                  </a:cubicBezTo>
                  <a:cubicBezTo>
                    <a:pt x="647" y="10"/>
                    <a:pt x="650" y="13"/>
                    <a:pt x="651" y="14"/>
                  </a:cubicBezTo>
                  <a:cubicBezTo>
                    <a:pt x="651" y="16"/>
                    <a:pt x="651" y="16"/>
                    <a:pt x="651" y="16"/>
                  </a:cubicBezTo>
                  <a:cubicBezTo>
                    <a:pt x="657" y="16"/>
                    <a:pt x="657" y="16"/>
                    <a:pt x="657" y="16"/>
                  </a:cubicBezTo>
                  <a:cubicBezTo>
                    <a:pt x="662" y="14"/>
                    <a:pt x="662" y="14"/>
                    <a:pt x="662" y="14"/>
                  </a:cubicBezTo>
                  <a:cubicBezTo>
                    <a:pt x="667" y="17"/>
                    <a:pt x="667" y="17"/>
                    <a:pt x="667" y="17"/>
                  </a:cubicBezTo>
                  <a:cubicBezTo>
                    <a:pt x="671" y="16"/>
                    <a:pt x="671" y="16"/>
                    <a:pt x="671" y="16"/>
                  </a:cubicBezTo>
                  <a:cubicBezTo>
                    <a:pt x="672" y="16"/>
                    <a:pt x="672" y="17"/>
                    <a:pt x="673" y="17"/>
                  </a:cubicBezTo>
                  <a:cubicBezTo>
                    <a:pt x="673" y="18"/>
                    <a:pt x="673" y="19"/>
                    <a:pt x="673" y="20"/>
                  </a:cubicBezTo>
                  <a:cubicBezTo>
                    <a:pt x="674" y="22"/>
                    <a:pt x="675" y="22"/>
                    <a:pt x="675" y="22"/>
                  </a:cubicBezTo>
                  <a:cubicBezTo>
                    <a:pt x="677" y="25"/>
                    <a:pt x="677" y="25"/>
                    <a:pt x="677" y="25"/>
                  </a:cubicBezTo>
                  <a:cubicBezTo>
                    <a:pt x="678" y="28"/>
                    <a:pt x="678" y="28"/>
                    <a:pt x="678" y="28"/>
                  </a:cubicBezTo>
                  <a:cubicBezTo>
                    <a:pt x="677" y="33"/>
                    <a:pt x="677" y="33"/>
                    <a:pt x="677" y="33"/>
                  </a:cubicBezTo>
                  <a:cubicBezTo>
                    <a:pt x="677" y="33"/>
                    <a:pt x="675" y="38"/>
                    <a:pt x="674" y="40"/>
                  </a:cubicBezTo>
                  <a:cubicBezTo>
                    <a:pt x="673" y="42"/>
                    <a:pt x="676" y="44"/>
                    <a:pt x="676" y="44"/>
                  </a:cubicBezTo>
                  <a:cubicBezTo>
                    <a:pt x="677" y="46"/>
                    <a:pt x="677" y="46"/>
                    <a:pt x="677" y="46"/>
                  </a:cubicBezTo>
                  <a:cubicBezTo>
                    <a:pt x="677" y="46"/>
                    <a:pt x="678" y="49"/>
                    <a:pt x="679" y="50"/>
                  </a:cubicBezTo>
                  <a:cubicBezTo>
                    <a:pt x="679" y="51"/>
                    <a:pt x="679" y="51"/>
                    <a:pt x="679" y="51"/>
                  </a:cubicBezTo>
                  <a:cubicBezTo>
                    <a:pt x="679" y="51"/>
                    <a:pt x="682" y="53"/>
                    <a:pt x="683" y="54"/>
                  </a:cubicBezTo>
                  <a:cubicBezTo>
                    <a:pt x="684" y="54"/>
                    <a:pt x="684" y="55"/>
                    <a:pt x="685" y="56"/>
                  </a:cubicBezTo>
                  <a:cubicBezTo>
                    <a:pt x="686" y="57"/>
                    <a:pt x="685" y="59"/>
                    <a:pt x="685" y="59"/>
                  </a:cubicBezTo>
                  <a:cubicBezTo>
                    <a:pt x="682" y="62"/>
                    <a:pt x="682" y="62"/>
                    <a:pt x="682" y="62"/>
                  </a:cubicBezTo>
                  <a:cubicBezTo>
                    <a:pt x="682" y="62"/>
                    <a:pt x="687" y="62"/>
                    <a:pt x="689" y="62"/>
                  </a:cubicBezTo>
                  <a:cubicBezTo>
                    <a:pt x="691" y="62"/>
                    <a:pt x="691" y="62"/>
                    <a:pt x="692" y="62"/>
                  </a:cubicBezTo>
                  <a:cubicBezTo>
                    <a:pt x="693" y="62"/>
                    <a:pt x="697" y="63"/>
                    <a:pt x="697" y="63"/>
                  </a:cubicBezTo>
                  <a:cubicBezTo>
                    <a:pt x="697" y="63"/>
                    <a:pt x="699" y="62"/>
                    <a:pt x="700" y="62"/>
                  </a:cubicBezTo>
                  <a:cubicBezTo>
                    <a:pt x="702" y="61"/>
                    <a:pt x="704" y="61"/>
                    <a:pt x="704" y="61"/>
                  </a:cubicBezTo>
                  <a:cubicBezTo>
                    <a:pt x="708" y="58"/>
                    <a:pt x="708" y="58"/>
                    <a:pt x="708" y="58"/>
                  </a:cubicBezTo>
                  <a:cubicBezTo>
                    <a:pt x="708" y="58"/>
                    <a:pt x="713" y="59"/>
                    <a:pt x="715" y="59"/>
                  </a:cubicBezTo>
                  <a:cubicBezTo>
                    <a:pt x="716" y="59"/>
                    <a:pt x="719" y="59"/>
                    <a:pt x="720" y="58"/>
                  </a:cubicBezTo>
                  <a:cubicBezTo>
                    <a:pt x="721" y="58"/>
                    <a:pt x="725" y="60"/>
                    <a:pt x="725" y="60"/>
                  </a:cubicBezTo>
                  <a:cubicBezTo>
                    <a:pt x="725" y="60"/>
                    <a:pt x="727" y="62"/>
                    <a:pt x="728" y="63"/>
                  </a:cubicBezTo>
                  <a:cubicBezTo>
                    <a:pt x="727" y="66"/>
                    <a:pt x="726" y="68"/>
                    <a:pt x="726" y="69"/>
                  </a:cubicBezTo>
                  <a:cubicBezTo>
                    <a:pt x="727" y="70"/>
                    <a:pt x="730" y="72"/>
                    <a:pt x="731" y="74"/>
                  </a:cubicBezTo>
                  <a:cubicBezTo>
                    <a:pt x="731" y="75"/>
                    <a:pt x="727" y="80"/>
                    <a:pt x="727" y="80"/>
                  </a:cubicBezTo>
                  <a:close/>
                  <a:moveTo>
                    <a:pt x="0" y="164"/>
                  </a:moveTo>
                  <a:cubicBezTo>
                    <a:pt x="0" y="164"/>
                    <a:pt x="0" y="164"/>
                    <a:pt x="0" y="164"/>
                  </a:cubicBezTo>
                  <a:cubicBezTo>
                    <a:pt x="0" y="164"/>
                    <a:pt x="0" y="164"/>
                    <a:pt x="0" y="164"/>
                  </a:cubicBezTo>
                  <a:cubicBezTo>
                    <a:pt x="0" y="164"/>
                    <a:pt x="0" y="164"/>
                    <a:pt x="0" y="164"/>
                  </a:cubicBezTo>
                  <a:cubicBezTo>
                    <a:pt x="0" y="164"/>
                    <a:pt x="0" y="164"/>
                    <a:pt x="0" y="164"/>
                  </a:cubicBezTo>
                  <a:cubicBezTo>
                    <a:pt x="0" y="164"/>
                    <a:pt x="0" y="164"/>
                    <a:pt x="0" y="164"/>
                  </a:cubicBez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50" name="Freeform 223">
              <a:extLst>
                <a:ext uri="{FF2B5EF4-FFF2-40B4-BE49-F238E27FC236}">
                  <a16:creationId xmlns:a16="http://schemas.microsoft.com/office/drawing/2014/main" id="{BB21B466-5E32-6840-AE16-8F6E199AEBF3}"/>
                </a:ext>
              </a:extLst>
            </p:cNvPr>
            <p:cNvSpPr>
              <a:spLocks noEditPoints="1"/>
            </p:cNvSpPr>
            <p:nvPr/>
          </p:nvSpPr>
          <p:spPr bwMode="auto">
            <a:xfrm>
              <a:off x="5477833" y="363798"/>
              <a:ext cx="722326" cy="1278502"/>
            </a:xfrm>
            <a:custGeom>
              <a:avLst/>
              <a:gdLst>
                <a:gd name="T0" fmla="*/ 7 w 317"/>
                <a:gd name="T1" fmla="*/ 80 h 578"/>
                <a:gd name="T2" fmla="*/ 20 w 317"/>
                <a:gd name="T3" fmla="*/ 69 h 578"/>
                <a:gd name="T4" fmla="*/ 69 w 317"/>
                <a:gd name="T5" fmla="*/ 84 h 578"/>
                <a:gd name="T6" fmla="*/ 91 w 317"/>
                <a:gd name="T7" fmla="*/ 90 h 578"/>
                <a:gd name="T8" fmla="*/ 100 w 317"/>
                <a:gd name="T9" fmla="*/ 68 h 578"/>
                <a:gd name="T10" fmla="*/ 102 w 317"/>
                <a:gd name="T11" fmla="*/ 13 h 578"/>
                <a:gd name="T12" fmla="*/ 154 w 317"/>
                <a:gd name="T13" fmla="*/ 12 h 578"/>
                <a:gd name="T14" fmla="*/ 158 w 317"/>
                <a:gd name="T15" fmla="*/ 43 h 578"/>
                <a:gd name="T16" fmla="*/ 157 w 317"/>
                <a:gd name="T17" fmla="*/ 78 h 578"/>
                <a:gd name="T18" fmla="*/ 203 w 317"/>
                <a:gd name="T19" fmla="*/ 116 h 578"/>
                <a:gd name="T20" fmla="*/ 216 w 317"/>
                <a:gd name="T21" fmla="*/ 184 h 578"/>
                <a:gd name="T22" fmla="*/ 233 w 317"/>
                <a:gd name="T23" fmla="*/ 227 h 578"/>
                <a:gd name="T24" fmla="*/ 248 w 317"/>
                <a:gd name="T25" fmla="*/ 263 h 578"/>
                <a:gd name="T26" fmla="*/ 270 w 317"/>
                <a:gd name="T27" fmla="*/ 292 h 578"/>
                <a:gd name="T28" fmla="*/ 295 w 317"/>
                <a:gd name="T29" fmla="*/ 333 h 578"/>
                <a:gd name="T30" fmla="*/ 303 w 317"/>
                <a:gd name="T31" fmla="*/ 407 h 578"/>
                <a:gd name="T32" fmla="*/ 266 w 317"/>
                <a:gd name="T33" fmla="*/ 493 h 578"/>
                <a:gd name="T34" fmla="*/ 242 w 317"/>
                <a:gd name="T35" fmla="*/ 508 h 578"/>
                <a:gd name="T36" fmla="*/ 224 w 317"/>
                <a:gd name="T37" fmla="*/ 519 h 578"/>
                <a:gd name="T38" fmla="*/ 210 w 317"/>
                <a:gd name="T39" fmla="*/ 527 h 578"/>
                <a:gd name="T40" fmla="*/ 191 w 317"/>
                <a:gd name="T41" fmla="*/ 544 h 578"/>
                <a:gd name="T42" fmla="*/ 173 w 317"/>
                <a:gd name="T43" fmla="*/ 551 h 578"/>
                <a:gd name="T44" fmla="*/ 155 w 317"/>
                <a:gd name="T45" fmla="*/ 561 h 578"/>
                <a:gd name="T46" fmla="*/ 147 w 317"/>
                <a:gd name="T47" fmla="*/ 567 h 578"/>
                <a:gd name="T48" fmla="*/ 143 w 317"/>
                <a:gd name="T49" fmla="*/ 560 h 578"/>
                <a:gd name="T50" fmla="*/ 132 w 317"/>
                <a:gd name="T51" fmla="*/ 561 h 578"/>
                <a:gd name="T52" fmla="*/ 126 w 317"/>
                <a:gd name="T53" fmla="*/ 559 h 578"/>
                <a:gd name="T54" fmla="*/ 120 w 317"/>
                <a:gd name="T55" fmla="*/ 552 h 578"/>
                <a:gd name="T56" fmla="*/ 118 w 317"/>
                <a:gd name="T57" fmla="*/ 542 h 578"/>
                <a:gd name="T58" fmla="*/ 110 w 317"/>
                <a:gd name="T59" fmla="*/ 541 h 578"/>
                <a:gd name="T60" fmla="*/ 98 w 317"/>
                <a:gd name="T61" fmla="*/ 540 h 578"/>
                <a:gd name="T62" fmla="*/ 94 w 317"/>
                <a:gd name="T63" fmla="*/ 529 h 578"/>
                <a:gd name="T64" fmla="*/ 87 w 317"/>
                <a:gd name="T65" fmla="*/ 521 h 578"/>
                <a:gd name="T66" fmla="*/ 89 w 317"/>
                <a:gd name="T67" fmla="*/ 502 h 578"/>
                <a:gd name="T68" fmla="*/ 89 w 317"/>
                <a:gd name="T69" fmla="*/ 485 h 578"/>
                <a:gd name="T70" fmla="*/ 81 w 317"/>
                <a:gd name="T71" fmla="*/ 459 h 578"/>
                <a:gd name="T72" fmla="*/ 72 w 317"/>
                <a:gd name="T73" fmla="*/ 430 h 578"/>
                <a:gd name="T74" fmla="*/ 75 w 317"/>
                <a:gd name="T75" fmla="*/ 399 h 578"/>
                <a:gd name="T76" fmla="*/ 73 w 317"/>
                <a:gd name="T77" fmla="*/ 393 h 578"/>
                <a:gd name="T78" fmla="*/ 89 w 317"/>
                <a:gd name="T79" fmla="*/ 386 h 578"/>
                <a:gd name="T80" fmla="*/ 95 w 317"/>
                <a:gd name="T81" fmla="*/ 365 h 578"/>
                <a:gd name="T82" fmla="*/ 106 w 317"/>
                <a:gd name="T83" fmla="*/ 351 h 578"/>
                <a:gd name="T84" fmla="*/ 126 w 317"/>
                <a:gd name="T85" fmla="*/ 306 h 578"/>
                <a:gd name="T86" fmla="*/ 143 w 317"/>
                <a:gd name="T87" fmla="*/ 280 h 578"/>
                <a:gd name="T88" fmla="*/ 123 w 317"/>
                <a:gd name="T89" fmla="*/ 248 h 578"/>
                <a:gd name="T90" fmla="*/ 91 w 317"/>
                <a:gd name="T91" fmla="*/ 217 h 578"/>
                <a:gd name="T92" fmla="*/ 80 w 317"/>
                <a:gd name="T93" fmla="*/ 167 h 578"/>
                <a:gd name="T94" fmla="*/ 73 w 317"/>
                <a:gd name="T95" fmla="*/ 132 h 578"/>
                <a:gd name="T96" fmla="*/ 35 w 317"/>
                <a:gd name="T97" fmla="*/ 109 h 578"/>
                <a:gd name="T98" fmla="*/ 142 w 317"/>
                <a:gd name="T99" fmla="*/ 570 h 578"/>
                <a:gd name="T100" fmla="*/ 129 w 317"/>
                <a:gd name="T101" fmla="*/ 570 h 578"/>
                <a:gd name="T102" fmla="*/ 104 w 317"/>
                <a:gd name="T103" fmla="*/ 557 h 578"/>
                <a:gd name="T104" fmla="*/ 114 w 317"/>
                <a:gd name="T105" fmla="*/ 553 h 578"/>
                <a:gd name="T106" fmla="*/ 97 w 317"/>
                <a:gd name="T107" fmla="*/ 556 h 578"/>
                <a:gd name="T108" fmla="*/ 92 w 317"/>
                <a:gd name="T109" fmla="*/ 544 h 578"/>
                <a:gd name="T110" fmla="*/ 83 w 317"/>
                <a:gd name="T111" fmla="*/ 558 h 578"/>
                <a:gd name="T112" fmla="*/ 80 w 317"/>
                <a:gd name="T113" fmla="*/ 563 h 578"/>
                <a:gd name="T114" fmla="*/ 79 w 317"/>
                <a:gd name="T115" fmla="*/ 570 h 578"/>
                <a:gd name="T116" fmla="*/ 48 w 317"/>
                <a:gd name="T117" fmla="*/ 577 h 578"/>
                <a:gd name="T118" fmla="*/ 53 w 317"/>
                <a:gd name="T119" fmla="*/ 558 h 578"/>
                <a:gd name="T120" fmla="*/ 65 w 317"/>
                <a:gd name="T121" fmla="*/ 573 h 578"/>
                <a:gd name="T122" fmla="*/ 68 w 317"/>
                <a:gd name="T123" fmla="*/ 561 h 578"/>
                <a:gd name="T124" fmla="*/ 57 w 317"/>
                <a:gd name="T125" fmla="*/ 55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578">
                  <a:moveTo>
                    <a:pt x="20" y="100"/>
                  </a:moveTo>
                  <a:cubicBezTo>
                    <a:pt x="17" y="95"/>
                    <a:pt x="17" y="95"/>
                    <a:pt x="17" y="95"/>
                  </a:cubicBezTo>
                  <a:cubicBezTo>
                    <a:pt x="13" y="93"/>
                    <a:pt x="13" y="93"/>
                    <a:pt x="13" y="93"/>
                  </a:cubicBezTo>
                  <a:cubicBezTo>
                    <a:pt x="8" y="91"/>
                    <a:pt x="8" y="91"/>
                    <a:pt x="8" y="91"/>
                  </a:cubicBezTo>
                  <a:cubicBezTo>
                    <a:pt x="8" y="87"/>
                    <a:pt x="8" y="87"/>
                    <a:pt x="8" y="87"/>
                  </a:cubicBezTo>
                  <a:cubicBezTo>
                    <a:pt x="1" y="83"/>
                    <a:pt x="1" y="83"/>
                    <a:pt x="1" y="83"/>
                  </a:cubicBezTo>
                  <a:cubicBezTo>
                    <a:pt x="1" y="83"/>
                    <a:pt x="0" y="81"/>
                    <a:pt x="1" y="81"/>
                  </a:cubicBezTo>
                  <a:cubicBezTo>
                    <a:pt x="2" y="80"/>
                    <a:pt x="6" y="80"/>
                    <a:pt x="7" y="80"/>
                  </a:cubicBezTo>
                  <a:cubicBezTo>
                    <a:pt x="7" y="79"/>
                    <a:pt x="7" y="79"/>
                    <a:pt x="7" y="79"/>
                  </a:cubicBezTo>
                  <a:cubicBezTo>
                    <a:pt x="8" y="79"/>
                    <a:pt x="8" y="79"/>
                    <a:pt x="8" y="79"/>
                  </a:cubicBezTo>
                  <a:cubicBezTo>
                    <a:pt x="9" y="79"/>
                    <a:pt x="9" y="78"/>
                    <a:pt x="9" y="78"/>
                  </a:cubicBezTo>
                  <a:cubicBezTo>
                    <a:pt x="9" y="78"/>
                    <a:pt x="6" y="72"/>
                    <a:pt x="8" y="69"/>
                  </a:cubicBezTo>
                  <a:cubicBezTo>
                    <a:pt x="8" y="68"/>
                    <a:pt x="8" y="68"/>
                    <a:pt x="8" y="68"/>
                  </a:cubicBezTo>
                  <a:cubicBezTo>
                    <a:pt x="8" y="68"/>
                    <a:pt x="8" y="68"/>
                    <a:pt x="8" y="68"/>
                  </a:cubicBezTo>
                  <a:cubicBezTo>
                    <a:pt x="10" y="66"/>
                    <a:pt x="14" y="66"/>
                    <a:pt x="16" y="68"/>
                  </a:cubicBezTo>
                  <a:cubicBezTo>
                    <a:pt x="20" y="69"/>
                    <a:pt x="20" y="69"/>
                    <a:pt x="20" y="69"/>
                  </a:cubicBezTo>
                  <a:cubicBezTo>
                    <a:pt x="27" y="77"/>
                    <a:pt x="27" y="77"/>
                    <a:pt x="27" y="77"/>
                  </a:cubicBezTo>
                  <a:cubicBezTo>
                    <a:pt x="33" y="84"/>
                    <a:pt x="33" y="84"/>
                    <a:pt x="33" y="84"/>
                  </a:cubicBezTo>
                  <a:cubicBezTo>
                    <a:pt x="33" y="84"/>
                    <a:pt x="42" y="91"/>
                    <a:pt x="44" y="92"/>
                  </a:cubicBezTo>
                  <a:cubicBezTo>
                    <a:pt x="46" y="93"/>
                    <a:pt x="57" y="95"/>
                    <a:pt x="58" y="96"/>
                  </a:cubicBezTo>
                  <a:cubicBezTo>
                    <a:pt x="61" y="92"/>
                    <a:pt x="61" y="92"/>
                    <a:pt x="61" y="92"/>
                  </a:cubicBezTo>
                  <a:cubicBezTo>
                    <a:pt x="65" y="89"/>
                    <a:pt x="65" y="89"/>
                    <a:pt x="65" y="89"/>
                  </a:cubicBezTo>
                  <a:cubicBezTo>
                    <a:pt x="64" y="87"/>
                    <a:pt x="64" y="87"/>
                    <a:pt x="64" y="87"/>
                  </a:cubicBezTo>
                  <a:cubicBezTo>
                    <a:pt x="69" y="84"/>
                    <a:pt x="69" y="84"/>
                    <a:pt x="69" y="84"/>
                  </a:cubicBezTo>
                  <a:cubicBezTo>
                    <a:pt x="73" y="87"/>
                    <a:pt x="73" y="87"/>
                    <a:pt x="73" y="87"/>
                  </a:cubicBezTo>
                  <a:cubicBezTo>
                    <a:pt x="83" y="89"/>
                    <a:pt x="83" y="89"/>
                    <a:pt x="83" y="89"/>
                  </a:cubicBezTo>
                  <a:cubicBezTo>
                    <a:pt x="87" y="92"/>
                    <a:pt x="87" y="92"/>
                    <a:pt x="87" y="92"/>
                  </a:cubicBezTo>
                  <a:cubicBezTo>
                    <a:pt x="87" y="92"/>
                    <a:pt x="88" y="92"/>
                    <a:pt x="89" y="91"/>
                  </a:cubicBezTo>
                  <a:cubicBezTo>
                    <a:pt x="89" y="91"/>
                    <a:pt x="89" y="91"/>
                    <a:pt x="89" y="91"/>
                  </a:cubicBezTo>
                  <a:cubicBezTo>
                    <a:pt x="90" y="91"/>
                    <a:pt x="90" y="91"/>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89"/>
                    <a:pt x="91" y="89"/>
                    <a:pt x="91" y="89"/>
                  </a:cubicBezTo>
                  <a:cubicBezTo>
                    <a:pt x="91" y="88"/>
                    <a:pt x="91" y="82"/>
                    <a:pt x="91" y="82"/>
                  </a:cubicBezTo>
                  <a:cubicBezTo>
                    <a:pt x="91" y="82"/>
                    <a:pt x="88" y="80"/>
                    <a:pt x="91" y="78"/>
                  </a:cubicBezTo>
                  <a:cubicBezTo>
                    <a:pt x="94" y="75"/>
                    <a:pt x="98" y="72"/>
                    <a:pt x="98" y="72"/>
                  </a:cubicBezTo>
                  <a:cubicBezTo>
                    <a:pt x="98" y="72"/>
                    <a:pt x="100" y="71"/>
                    <a:pt x="100" y="68"/>
                  </a:cubicBezTo>
                  <a:cubicBezTo>
                    <a:pt x="100" y="65"/>
                    <a:pt x="98" y="57"/>
                    <a:pt x="98" y="57"/>
                  </a:cubicBezTo>
                  <a:cubicBezTo>
                    <a:pt x="98" y="57"/>
                    <a:pt x="96" y="52"/>
                    <a:pt x="96" y="50"/>
                  </a:cubicBezTo>
                  <a:cubicBezTo>
                    <a:pt x="98" y="38"/>
                    <a:pt x="93" y="29"/>
                    <a:pt x="96" y="28"/>
                  </a:cubicBezTo>
                  <a:cubicBezTo>
                    <a:pt x="96" y="28"/>
                    <a:pt x="96" y="28"/>
                    <a:pt x="96" y="28"/>
                  </a:cubicBezTo>
                  <a:cubicBezTo>
                    <a:pt x="98" y="27"/>
                    <a:pt x="98" y="27"/>
                    <a:pt x="98" y="27"/>
                  </a:cubicBezTo>
                  <a:cubicBezTo>
                    <a:pt x="101" y="25"/>
                    <a:pt x="101" y="25"/>
                    <a:pt x="101" y="25"/>
                  </a:cubicBezTo>
                  <a:cubicBezTo>
                    <a:pt x="101" y="25"/>
                    <a:pt x="101" y="24"/>
                    <a:pt x="101" y="24"/>
                  </a:cubicBezTo>
                  <a:cubicBezTo>
                    <a:pt x="101" y="19"/>
                    <a:pt x="95" y="14"/>
                    <a:pt x="102" y="13"/>
                  </a:cubicBezTo>
                  <a:cubicBezTo>
                    <a:pt x="105" y="11"/>
                    <a:pt x="105" y="11"/>
                    <a:pt x="105" y="11"/>
                  </a:cubicBezTo>
                  <a:cubicBezTo>
                    <a:pt x="114" y="11"/>
                    <a:pt x="114" y="11"/>
                    <a:pt x="114" y="11"/>
                  </a:cubicBezTo>
                  <a:cubicBezTo>
                    <a:pt x="116" y="5"/>
                    <a:pt x="116" y="5"/>
                    <a:pt x="116" y="5"/>
                  </a:cubicBezTo>
                  <a:cubicBezTo>
                    <a:pt x="120" y="1"/>
                    <a:pt x="120" y="1"/>
                    <a:pt x="120" y="1"/>
                  </a:cubicBezTo>
                  <a:cubicBezTo>
                    <a:pt x="123" y="1"/>
                    <a:pt x="127" y="0"/>
                    <a:pt x="129" y="1"/>
                  </a:cubicBezTo>
                  <a:cubicBezTo>
                    <a:pt x="131" y="4"/>
                    <a:pt x="131" y="6"/>
                    <a:pt x="135" y="7"/>
                  </a:cubicBezTo>
                  <a:cubicBezTo>
                    <a:pt x="147" y="11"/>
                    <a:pt x="147" y="11"/>
                    <a:pt x="147" y="11"/>
                  </a:cubicBezTo>
                  <a:cubicBezTo>
                    <a:pt x="154" y="12"/>
                    <a:pt x="154" y="12"/>
                    <a:pt x="154" y="12"/>
                  </a:cubicBezTo>
                  <a:cubicBezTo>
                    <a:pt x="156" y="14"/>
                    <a:pt x="156" y="14"/>
                    <a:pt x="156" y="14"/>
                  </a:cubicBezTo>
                  <a:cubicBezTo>
                    <a:pt x="156" y="14"/>
                    <a:pt x="156" y="14"/>
                    <a:pt x="156" y="14"/>
                  </a:cubicBezTo>
                  <a:cubicBezTo>
                    <a:pt x="156" y="16"/>
                    <a:pt x="156" y="18"/>
                    <a:pt x="157" y="19"/>
                  </a:cubicBezTo>
                  <a:cubicBezTo>
                    <a:pt x="157" y="21"/>
                    <a:pt x="158" y="24"/>
                    <a:pt x="158" y="24"/>
                  </a:cubicBezTo>
                  <a:cubicBezTo>
                    <a:pt x="158" y="24"/>
                    <a:pt x="157" y="27"/>
                    <a:pt x="157" y="29"/>
                  </a:cubicBezTo>
                  <a:cubicBezTo>
                    <a:pt x="156" y="30"/>
                    <a:pt x="156" y="33"/>
                    <a:pt x="156" y="34"/>
                  </a:cubicBezTo>
                  <a:cubicBezTo>
                    <a:pt x="156" y="35"/>
                    <a:pt x="156" y="36"/>
                    <a:pt x="156" y="37"/>
                  </a:cubicBezTo>
                  <a:cubicBezTo>
                    <a:pt x="156" y="39"/>
                    <a:pt x="157" y="42"/>
                    <a:pt x="158" y="43"/>
                  </a:cubicBezTo>
                  <a:cubicBezTo>
                    <a:pt x="158" y="44"/>
                    <a:pt x="163" y="47"/>
                    <a:pt x="163" y="47"/>
                  </a:cubicBezTo>
                  <a:cubicBezTo>
                    <a:pt x="163" y="47"/>
                    <a:pt x="163" y="48"/>
                    <a:pt x="158" y="52"/>
                  </a:cubicBezTo>
                  <a:cubicBezTo>
                    <a:pt x="154" y="57"/>
                    <a:pt x="154" y="57"/>
                    <a:pt x="154" y="57"/>
                  </a:cubicBezTo>
                  <a:cubicBezTo>
                    <a:pt x="161" y="59"/>
                    <a:pt x="161" y="59"/>
                    <a:pt x="161" y="59"/>
                  </a:cubicBezTo>
                  <a:cubicBezTo>
                    <a:pt x="161" y="64"/>
                    <a:pt x="161" y="64"/>
                    <a:pt x="161" y="64"/>
                  </a:cubicBezTo>
                  <a:cubicBezTo>
                    <a:pt x="161" y="68"/>
                    <a:pt x="161" y="68"/>
                    <a:pt x="161" y="68"/>
                  </a:cubicBezTo>
                  <a:cubicBezTo>
                    <a:pt x="160" y="74"/>
                    <a:pt x="160" y="74"/>
                    <a:pt x="160" y="74"/>
                  </a:cubicBezTo>
                  <a:cubicBezTo>
                    <a:pt x="157" y="78"/>
                    <a:pt x="157" y="78"/>
                    <a:pt x="157" y="78"/>
                  </a:cubicBezTo>
                  <a:cubicBezTo>
                    <a:pt x="161" y="84"/>
                    <a:pt x="161" y="84"/>
                    <a:pt x="161" y="84"/>
                  </a:cubicBezTo>
                  <a:cubicBezTo>
                    <a:pt x="166" y="92"/>
                    <a:pt x="166" y="92"/>
                    <a:pt x="166" y="92"/>
                  </a:cubicBezTo>
                  <a:cubicBezTo>
                    <a:pt x="173" y="96"/>
                    <a:pt x="173" y="96"/>
                    <a:pt x="173" y="96"/>
                  </a:cubicBezTo>
                  <a:cubicBezTo>
                    <a:pt x="173" y="96"/>
                    <a:pt x="174" y="95"/>
                    <a:pt x="181" y="96"/>
                  </a:cubicBezTo>
                  <a:cubicBezTo>
                    <a:pt x="188" y="98"/>
                    <a:pt x="190" y="104"/>
                    <a:pt x="190" y="104"/>
                  </a:cubicBezTo>
                  <a:cubicBezTo>
                    <a:pt x="194" y="109"/>
                    <a:pt x="194" y="109"/>
                    <a:pt x="194" y="109"/>
                  </a:cubicBezTo>
                  <a:cubicBezTo>
                    <a:pt x="200" y="113"/>
                    <a:pt x="200" y="113"/>
                    <a:pt x="200" y="113"/>
                  </a:cubicBezTo>
                  <a:cubicBezTo>
                    <a:pt x="203" y="116"/>
                    <a:pt x="203" y="116"/>
                    <a:pt x="203" y="116"/>
                  </a:cubicBezTo>
                  <a:cubicBezTo>
                    <a:pt x="202" y="125"/>
                    <a:pt x="202" y="125"/>
                    <a:pt x="202" y="125"/>
                  </a:cubicBezTo>
                  <a:cubicBezTo>
                    <a:pt x="202" y="125"/>
                    <a:pt x="199" y="130"/>
                    <a:pt x="200" y="134"/>
                  </a:cubicBezTo>
                  <a:cubicBezTo>
                    <a:pt x="200" y="139"/>
                    <a:pt x="197" y="146"/>
                    <a:pt x="197" y="148"/>
                  </a:cubicBezTo>
                  <a:cubicBezTo>
                    <a:pt x="197" y="149"/>
                    <a:pt x="195" y="157"/>
                    <a:pt x="195" y="157"/>
                  </a:cubicBezTo>
                  <a:cubicBezTo>
                    <a:pt x="198" y="164"/>
                    <a:pt x="198" y="164"/>
                    <a:pt x="198" y="164"/>
                  </a:cubicBezTo>
                  <a:cubicBezTo>
                    <a:pt x="202" y="168"/>
                    <a:pt x="202" y="168"/>
                    <a:pt x="202" y="168"/>
                  </a:cubicBezTo>
                  <a:cubicBezTo>
                    <a:pt x="208" y="175"/>
                    <a:pt x="208" y="175"/>
                    <a:pt x="208" y="175"/>
                  </a:cubicBezTo>
                  <a:cubicBezTo>
                    <a:pt x="216" y="184"/>
                    <a:pt x="216" y="184"/>
                    <a:pt x="216" y="184"/>
                  </a:cubicBezTo>
                  <a:cubicBezTo>
                    <a:pt x="219" y="191"/>
                    <a:pt x="219" y="191"/>
                    <a:pt x="219" y="191"/>
                  </a:cubicBezTo>
                  <a:cubicBezTo>
                    <a:pt x="219" y="191"/>
                    <a:pt x="227" y="196"/>
                    <a:pt x="227" y="197"/>
                  </a:cubicBezTo>
                  <a:cubicBezTo>
                    <a:pt x="227" y="198"/>
                    <a:pt x="230" y="203"/>
                    <a:pt x="230" y="203"/>
                  </a:cubicBezTo>
                  <a:cubicBezTo>
                    <a:pt x="234" y="210"/>
                    <a:pt x="234" y="210"/>
                    <a:pt x="234" y="210"/>
                  </a:cubicBezTo>
                  <a:cubicBezTo>
                    <a:pt x="233" y="215"/>
                    <a:pt x="233" y="215"/>
                    <a:pt x="233" y="215"/>
                  </a:cubicBezTo>
                  <a:cubicBezTo>
                    <a:pt x="230" y="220"/>
                    <a:pt x="230" y="220"/>
                    <a:pt x="230" y="220"/>
                  </a:cubicBezTo>
                  <a:cubicBezTo>
                    <a:pt x="230" y="223"/>
                    <a:pt x="230" y="223"/>
                    <a:pt x="230" y="223"/>
                  </a:cubicBezTo>
                  <a:cubicBezTo>
                    <a:pt x="233" y="227"/>
                    <a:pt x="233" y="227"/>
                    <a:pt x="233" y="227"/>
                  </a:cubicBezTo>
                  <a:cubicBezTo>
                    <a:pt x="232" y="231"/>
                    <a:pt x="232" y="231"/>
                    <a:pt x="232" y="231"/>
                  </a:cubicBezTo>
                  <a:cubicBezTo>
                    <a:pt x="235" y="237"/>
                    <a:pt x="235" y="237"/>
                    <a:pt x="235" y="237"/>
                  </a:cubicBezTo>
                  <a:cubicBezTo>
                    <a:pt x="233" y="241"/>
                    <a:pt x="233" y="241"/>
                    <a:pt x="233" y="241"/>
                  </a:cubicBezTo>
                  <a:cubicBezTo>
                    <a:pt x="238" y="243"/>
                    <a:pt x="238" y="243"/>
                    <a:pt x="238" y="243"/>
                  </a:cubicBezTo>
                  <a:cubicBezTo>
                    <a:pt x="238" y="243"/>
                    <a:pt x="239" y="244"/>
                    <a:pt x="238" y="246"/>
                  </a:cubicBezTo>
                  <a:cubicBezTo>
                    <a:pt x="237" y="247"/>
                    <a:pt x="236" y="254"/>
                    <a:pt x="236" y="254"/>
                  </a:cubicBezTo>
                  <a:cubicBezTo>
                    <a:pt x="241" y="262"/>
                    <a:pt x="241" y="262"/>
                    <a:pt x="241" y="262"/>
                  </a:cubicBezTo>
                  <a:cubicBezTo>
                    <a:pt x="248" y="263"/>
                    <a:pt x="248" y="263"/>
                    <a:pt x="248" y="263"/>
                  </a:cubicBezTo>
                  <a:cubicBezTo>
                    <a:pt x="248" y="263"/>
                    <a:pt x="252" y="263"/>
                    <a:pt x="252" y="264"/>
                  </a:cubicBezTo>
                  <a:cubicBezTo>
                    <a:pt x="253" y="265"/>
                    <a:pt x="254" y="268"/>
                    <a:pt x="254" y="268"/>
                  </a:cubicBezTo>
                  <a:cubicBezTo>
                    <a:pt x="251" y="274"/>
                    <a:pt x="251" y="274"/>
                    <a:pt x="251" y="274"/>
                  </a:cubicBezTo>
                  <a:cubicBezTo>
                    <a:pt x="251" y="274"/>
                    <a:pt x="252" y="277"/>
                    <a:pt x="255" y="279"/>
                  </a:cubicBezTo>
                  <a:cubicBezTo>
                    <a:pt x="257" y="280"/>
                    <a:pt x="259" y="280"/>
                    <a:pt x="259" y="282"/>
                  </a:cubicBezTo>
                  <a:cubicBezTo>
                    <a:pt x="260" y="284"/>
                    <a:pt x="260" y="287"/>
                    <a:pt x="261" y="286"/>
                  </a:cubicBezTo>
                  <a:cubicBezTo>
                    <a:pt x="263" y="286"/>
                    <a:pt x="267" y="287"/>
                    <a:pt x="267" y="287"/>
                  </a:cubicBezTo>
                  <a:cubicBezTo>
                    <a:pt x="270" y="292"/>
                    <a:pt x="270" y="292"/>
                    <a:pt x="270" y="292"/>
                  </a:cubicBezTo>
                  <a:cubicBezTo>
                    <a:pt x="272" y="296"/>
                    <a:pt x="272" y="296"/>
                    <a:pt x="272" y="296"/>
                  </a:cubicBezTo>
                  <a:cubicBezTo>
                    <a:pt x="272" y="296"/>
                    <a:pt x="272" y="299"/>
                    <a:pt x="272" y="300"/>
                  </a:cubicBezTo>
                  <a:cubicBezTo>
                    <a:pt x="272" y="302"/>
                    <a:pt x="271" y="308"/>
                    <a:pt x="271" y="308"/>
                  </a:cubicBezTo>
                  <a:cubicBezTo>
                    <a:pt x="266" y="316"/>
                    <a:pt x="266" y="316"/>
                    <a:pt x="266" y="316"/>
                  </a:cubicBezTo>
                  <a:cubicBezTo>
                    <a:pt x="266" y="316"/>
                    <a:pt x="270" y="321"/>
                    <a:pt x="273" y="323"/>
                  </a:cubicBezTo>
                  <a:cubicBezTo>
                    <a:pt x="276" y="325"/>
                    <a:pt x="280" y="328"/>
                    <a:pt x="281" y="328"/>
                  </a:cubicBezTo>
                  <a:cubicBezTo>
                    <a:pt x="282" y="328"/>
                    <a:pt x="287" y="329"/>
                    <a:pt x="289" y="330"/>
                  </a:cubicBezTo>
                  <a:cubicBezTo>
                    <a:pt x="290" y="330"/>
                    <a:pt x="294" y="332"/>
                    <a:pt x="295" y="333"/>
                  </a:cubicBezTo>
                  <a:cubicBezTo>
                    <a:pt x="296" y="334"/>
                    <a:pt x="303" y="338"/>
                    <a:pt x="303" y="338"/>
                  </a:cubicBezTo>
                  <a:cubicBezTo>
                    <a:pt x="309" y="341"/>
                    <a:pt x="309" y="341"/>
                    <a:pt x="309" y="341"/>
                  </a:cubicBezTo>
                  <a:cubicBezTo>
                    <a:pt x="315" y="346"/>
                    <a:pt x="315" y="346"/>
                    <a:pt x="315" y="346"/>
                  </a:cubicBezTo>
                  <a:cubicBezTo>
                    <a:pt x="317" y="358"/>
                    <a:pt x="317" y="358"/>
                    <a:pt x="317" y="358"/>
                  </a:cubicBezTo>
                  <a:cubicBezTo>
                    <a:pt x="317" y="358"/>
                    <a:pt x="315" y="376"/>
                    <a:pt x="314" y="378"/>
                  </a:cubicBezTo>
                  <a:cubicBezTo>
                    <a:pt x="314" y="380"/>
                    <a:pt x="311" y="389"/>
                    <a:pt x="310" y="390"/>
                  </a:cubicBezTo>
                  <a:cubicBezTo>
                    <a:pt x="308" y="391"/>
                    <a:pt x="306" y="392"/>
                    <a:pt x="306" y="394"/>
                  </a:cubicBezTo>
                  <a:cubicBezTo>
                    <a:pt x="306" y="396"/>
                    <a:pt x="303" y="407"/>
                    <a:pt x="303" y="407"/>
                  </a:cubicBezTo>
                  <a:cubicBezTo>
                    <a:pt x="303" y="407"/>
                    <a:pt x="300" y="414"/>
                    <a:pt x="300" y="416"/>
                  </a:cubicBezTo>
                  <a:cubicBezTo>
                    <a:pt x="300" y="418"/>
                    <a:pt x="297" y="424"/>
                    <a:pt x="297" y="426"/>
                  </a:cubicBezTo>
                  <a:cubicBezTo>
                    <a:pt x="296" y="427"/>
                    <a:pt x="294" y="435"/>
                    <a:pt x="294" y="435"/>
                  </a:cubicBezTo>
                  <a:cubicBezTo>
                    <a:pt x="281" y="461"/>
                    <a:pt x="281" y="461"/>
                    <a:pt x="281" y="461"/>
                  </a:cubicBezTo>
                  <a:cubicBezTo>
                    <a:pt x="278" y="471"/>
                    <a:pt x="278" y="471"/>
                    <a:pt x="278" y="471"/>
                  </a:cubicBezTo>
                  <a:cubicBezTo>
                    <a:pt x="278" y="471"/>
                    <a:pt x="275" y="472"/>
                    <a:pt x="274" y="474"/>
                  </a:cubicBezTo>
                  <a:cubicBezTo>
                    <a:pt x="273" y="477"/>
                    <a:pt x="272" y="479"/>
                    <a:pt x="271" y="482"/>
                  </a:cubicBezTo>
                  <a:cubicBezTo>
                    <a:pt x="271" y="484"/>
                    <a:pt x="266" y="493"/>
                    <a:pt x="266" y="493"/>
                  </a:cubicBezTo>
                  <a:cubicBezTo>
                    <a:pt x="264" y="498"/>
                    <a:pt x="264" y="498"/>
                    <a:pt x="264" y="498"/>
                  </a:cubicBezTo>
                  <a:cubicBezTo>
                    <a:pt x="260" y="503"/>
                    <a:pt x="260" y="503"/>
                    <a:pt x="260" y="503"/>
                  </a:cubicBezTo>
                  <a:cubicBezTo>
                    <a:pt x="260" y="503"/>
                    <a:pt x="257" y="505"/>
                    <a:pt x="257" y="505"/>
                  </a:cubicBezTo>
                  <a:cubicBezTo>
                    <a:pt x="257" y="505"/>
                    <a:pt x="255" y="505"/>
                    <a:pt x="255" y="505"/>
                  </a:cubicBezTo>
                  <a:cubicBezTo>
                    <a:pt x="250" y="505"/>
                    <a:pt x="250" y="505"/>
                    <a:pt x="250" y="505"/>
                  </a:cubicBezTo>
                  <a:cubicBezTo>
                    <a:pt x="247" y="503"/>
                    <a:pt x="247" y="503"/>
                    <a:pt x="247" y="503"/>
                  </a:cubicBezTo>
                  <a:cubicBezTo>
                    <a:pt x="247" y="503"/>
                    <a:pt x="244" y="505"/>
                    <a:pt x="244" y="505"/>
                  </a:cubicBezTo>
                  <a:cubicBezTo>
                    <a:pt x="244" y="506"/>
                    <a:pt x="242" y="507"/>
                    <a:pt x="242" y="508"/>
                  </a:cubicBezTo>
                  <a:cubicBezTo>
                    <a:pt x="242" y="508"/>
                    <a:pt x="241" y="510"/>
                    <a:pt x="240" y="510"/>
                  </a:cubicBezTo>
                  <a:cubicBezTo>
                    <a:pt x="239" y="511"/>
                    <a:pt x="238" y="512"/>
                    <a:pt x="237" y="512"/>
                  </a:cubicBezTo>
                  <a:cubicBezTo>
                    <a:pt x="237" y="513"/>
                    <a:pt x="235" y="513"/>
                    <a:pt x="235" y="513"/>
                  </a:cubicBezTo>
                  <a:cubicBezTo>
                    <a:pt x="235" y="513"/>
                    <a:pt x="235" y="514"/>
                    <a:pt x="234" y="515"/>
                  </a:cubicBezTo>
                  <a:cubicBezTo>
                    <a:pt x="234" y="515"/>
                    <a:pt x="231" y="515"/>
                    <a:pt x="230" y="514"/>
                  </a:cubicBezTo>
                  <a:cubicBezTo>
                    <a:pt x="229" y="513"/>
                    <a:pt x="227" y="512"/>
                    <a:pt x="228" y="512"/>
                  </a:cubicBezTo>
                  <a:cubicBezTo>
                    <a:pt x="228" y="513"/>
                    <a:pt x="227" y="515"/>
                    <a:pt x="227" y="515"/>
                  </a:cubicBezTo>
                  <a:cubicBezTo>
                    <a:pt x="227" y="516"/>
                    <a:pt x="225" y="519"/>
                    <a:pt x="224" y="519"/>
                  </a:cubicBezTo>
                  <a:cubicBezTo>
                    <a:pt x="223" y="519"/>
                    <a:pt x="221" y="518"/>
                    <a:pt x="220" y="517"/>
                  </a:cubicBezTo>
                  <a:cubicBezTo>
                    <a:pt x="219" y="517"/>
                    <a:pt x="218" y="517"/>
                    <a:pt x="218" y="517"/>
                  </a:cubicBezTo>
                  <a:cubicBezTo>
                    <a:pt x="218" y="518"/>
                    <a:pt x="218" y="521"/>
                    <a:pt x="218" y="522"/>
                  </a:cubicBezTo>
                  <a:cubicBezTo>
                    <a:pt x="218" y="522"/>
                    <a:pt x="218" y="523"/>
                    <a:pt x="218" y="524"/>
                  </a:cubicBezTo>
                  <a:cubicBezTo>
                    <a:pt x="217" y="524"/>
                    <a:pt x="215" y="525"/>
                    <a:pt x="215" y="525"/>
                  </a:cubicBezTo>
                  <a:cubicBezTo>
                    <a:pt x="215" y="525"/>
                    <a:pt x="216" y="527"/>
                    <a:pt x="215" y="527"/>
                  </a:cubicBezTo>
                  <a:cubicBezTo>
                    <a:pt x="214" y="528"/>
                    <a:pt x="213" y="529"/>
                    <a:pt x="212" y="529"/>
                  </a:cubicBezTo>
                  <a:cubicBezTo>
                    <a:pt x="212" y="528"/>
                    <a:pt x="210" y="527"/>
                    <a:pt x="210" y="527"/>
                  </a:cubicBezTo>
                  <a:cubicBezTo>
                    <a:pt x="209" y="528"/>
                    <a:pt x="208" y="530"/>
                    <a:pt x="208" y="530"/>
                  </a:cubicBezTo>
                  <a:cubicBezTo>
                    <a:pt x="208" y="531"/>
                    <a:pt x="207" y="532"/>
                    <a:pt x="207" y="532"/>
                  </a:cubicBezTo>
                  <a:cubicBezTo>
                    <a:pt x="207" y="532"/>
                    <a:pt x="200" y="540"/>
                    <a:pt x="200" y="540"/>
                  </a:cubicBezTo>
                  <a:cubicBezTo>
                    <a:pt x="199" y="540"/>
                    <a:pt x="197" y="537"/>
                    <a:pt x="197" y="537"/>
                  </a:cubicBezTo>
                  <a:cubicBezTo>
                    <a:pt x="197" y="538"/>
                    <a:pt x="197" y="540"/>
                    <a:pt x="197" y="540"/>
                  </a:cubicBezTo>
                  <a:cubicBezTo>
                    <a:pt x="196" y="541"/>
                    <a:pt x="194" y="542"/>
                    <a:pt x="194" y="542"/>
                  </a:cubicBezTo>
                  <a:cubicBezTo>
                    <a:pt x="194" y="543"/>
                    <a:pt x="193" y="542"/>
                    <a:pt x="192" y="542"/>
                  </a:cubicBezTo>
                  <a:cubicBezTo>
                    <a:pt x="192" y="543"/>
                    <a:pt x="191" y="543"/>
                    <a:pt x="191" y="544"/>
                  </a:cubicBezTo>
                  <a:cubicBezTo>
                    <a:pt x="191" y="545"/>
                    <a:pt x="190" y="546"/>
                    <a:pt x="190" y="546"/>
                  </a:cubicBezTo>
                  <a:cubicBezTo>
                    <a:pt x="190" y="546"/>
                    <a:pt x="188" y="547"/>
                    <a:pt x="188" y="548"/>
                  </a:cubicBezTo>
                  <a:cubicBezTo>
                    <a:pt x="187" y="549"/>
                    <a:pt x="185" y="550"/>
                    <a:pt x="185" y="550"/>
                  </a:cubicBezTo>
                  <a:cubicBezTo>
                    <a:pt x="185" y="550"/>
                    <a:pt x="184" y="551"/>
                    <a:pt x="183" y="550"/>
                  </a:cubicBezTo>
                  <a:cubicBezTo>
                    <a:pt x="182" y="550"/>
                    <a:pt x="180" y="547"/>
                    <a:pt x="180" y="547"/>
                  </a:cubicBezTo>
                  <a:cubicBezTo>
                    <a:pt x="180" y="547"/>
                    <a:pt x="178" y="547"/>
                    <a:pt x="178" y="548"/>
                  </a:cubicBezTo>
                  <a:cubicBezTo>
                    <a:pt x="177" y="549"/>
                    <a:pt x="177" y="550"/>
                    <a:pt x="176" y="550"/>
                  </a:cubicBezTo>
                  <a:cubicBezTo>
                    <a:pt x="175" y="551"/>
                    <a:pt x="174" y="551"/>
                    <a:pt x="173" y="551"/>
                  </a:cubicBezTo>
                  <a:cubicBezTo>
                    <a:pt x="172" y="552"/>
                    <a:pt x="170" y="552"/>
                    <a:pt x="170" y="553"/>
                  </a:cubicBezTo>
                  <a:cubicBezTo>
                    <a:pt x="169" y="553"/>
                    <a:pt x="168" y="555"/>
                    <a:pt x="168" y="556"/>
                  </a:cubicBezTo>
                  <a:cubicBezTo>
                    <a:pt x="168" y="557"/>
                    <a:pt x="170" y="557"/>
                    <a:pt x="168" y="557"/>
                  </a:cubicBezTo>
                  <a:cubicBezTo>
                    <a:pt x="166" y="558"/>
                    <a:pt x="163" y="558"/>
                    <a:pt x="163" y="558"/>
                  </a:cubicBezTo>
                  <a:cubicBezTo>
                    <a:pt x="163" y="558"/>
                    <a:pt x="161" y="559"/>
                    <a:pt x="161" y="560"/>
                  </a:cubicBezTo>
                  <a:cubicBezTo>
                    <a:pt x="160" y="561"/>
                    <a:pt x="161" y="561"/>
                    <a:pt x="159" y="562"/>
                  </a:cubicBezTo>
                  <a:cubicBezTo>
                    <a:pt x="158" y="562"/>
                    <a:pt x="157" y="563"/>
                    <a:pt x="157" y="563"/>
                  </a:cubicBezTo>
                  <a:cubicBezTo>
                    <a:pt x="155" y="561"/>
                    <a:pt x="155" y="561"/>
                    <a:pt x="155" y="561"/>
                  </a:cubicBezTo>
                  <a:cubicBezTo>
                    <a:pt x="156" y="559"/>
                    <a:pt x="156" y="559"/>
                    <a:pt x="156" y="559"/>
                  </a:cubicBezTo>
                  <a:cubicBezTo>
                    <a:pt x="156" y="559"/>
                    <a:pt x="155" y="557"/>
                    <a:pt x="155" y="558"/>
                  </a:cubicBezTo>
                  <a:cubicBezTo>
                    <a:pt x="154" y="560"/>
                    <a:pt x="155" y="561"/>
                    <a:pt x="155" y="561"/>
                  </a:cubicBezTo>
                  <a:cubicBezTo>
                    <a:pt x="155" y="561"/>
                    <a:pt x="154" y="561"/>
                    <a:pt x="154" y="562"/>
                  </a:cubicBezTo>
                  <a:cubicBezTo>
                    <a:pt x="153" y="563"/>
                    <a:pt x="154" y="563"/>
                    <a:pt x="153" y="564"/>
                  </a:cubicBezTo>
                  <a:cubicBezTo>
                    <a:pt x="153" y="565"/>
                    <a:pt x="152" y="566"/>
                    <a:pt x="151" y="566"/>
                  </a:cubicBezTo>
                  <a:cubicBezTo>
                    <a:pt x="151" y="567"/>
                    <a:pt x="150" y="567"/>
                    <a:pt x="149" y="567"/>
                  </a:cubicBezTo>
                  <a:cubicBezTo>
                    <a:pt x="149" y="567"/>
                    <a:pt x="147" y="567"/>
                    <a:pt x="147" y="567"/>
                  </a:cubicBezTo>
                  <a:cubicBezTo>
                    <a:pt x="146" y="567"/>
                    <a:pt x="145" y="566"/>
                    <a:pt x="146" y="566"/>
                  </a:cubicBezTo>
                  <a:cubicBezTo>
                    <a:pt x="146" y="566"/>
                    <a:pt x="148" y="565"/>
                    <a:pt x="148" y="565"/>
                  </a:cubicBezTo>
                  <a:cubicBezTo>
                    <a:pt x="148" y="565"/>
                    <a:pt x="149" y="564"/>
                    <a:pt x="148" y="564"/>
                  </a:cubicBezTo>
                  <a:cubicBezTo>
                    <a:pt x="147" y="563"/>
                    <a:pt x="146" y="562"/>
                    <a:pt x="146" y="562"/>
                  </a:cubicBezTo>
                  <a:cubicBezTo>
                    <a:pt x="146" y="562"/>
                    <a:pt x="147" y="563"/>
                    <a:pt x="144" y="563"/>
                  </a:cubicBezTo>
                  <a:cubicBezTo>
                    <a:pt x="142" y="564"/>
                    <a:pt x="141" y="564"/>
                    <a:pt x="141" y="563"/>
                  </a:cubicBezTo>
                  <a:cubicBezTo>
                    <a:pt x="141" y="563"/>
                    <a:pt x="139" y="563"/>
                    <a:pt x="140" y="562"/>
                  </a:cubicBezTo>
                  <a:cubicBezTo>
                    <a:pt x="142" y="561"/>
                    <a:pt x="142" y="560"/>
                    <a:pt x="143" y="560"/>
                  </a:cubicBezTo>
                  <a:cubicBezTo>
                    <a:pt x="144" y="560"/>
                    <a:pt x="144" y="558"/>
                    <a:pt x="144" y="557"/>
                  </a:cubicBezTo>
                  <a:cubicBezTo>
                    <a:pt x="144" y="557"/>
                    <a:pt x="146" y="559"/>
                    <a:pt x="143" y="557"/>
                  </a:cubicBezTo>
                  <a:cubicBezTo>
                    <a:pt x="141" y="554"/>
                    <a:pt x="141" y="554"/>
                    <a:pt x="141" y="554"/>
                  </a:cubicBezTo>
                  <a:cubicBezTo>
                    <a:pt x="141" y="554"/>
                    <a:pt x="140" y="555"/>
                    <a:pt x="140" y="556"/>
                  </a:cubicBezTo>
                  <a:cubicBezTo>
                    <a:pt x="141" y="557"/>
                    <a:pt x="143" y="558"/>
                    <a:pt x="140" y="559"/>
                  </a:cubicBezTo>
                  <a:cubicBezTo>
                    <a:pt x="137" y="559"/>
                    <a:pt x="137" y="559"/>
                    <a:pt x="137" y="559"/>
                  </a:cubicBezTo>
                  <a:cubicBezTo>
                    <a:pt x="136" y="560"/>
                    <a:pt x="133" y="560"/>
                    <a:pt x="133" y="560"/>
                  </a:cubicBezTo>
                  <a:cubicBezTo>
                    <a:pt x="133" y="560"/>
                    <a:pt x="131" y="560"/>
                    <a:pt x="132" y="561"/>
                  </a:cubicBezTo>
                  <a:cubicBezTo>
                    <a:pt x="132" y="562"/>
                    <a:pt x="134" y="563"/>
                    <a:pt x="134" y="563"/>
                  </a:cubicBezTo>
                  <a:cubicBezTo>
                    <a:pt x="134" y="563"/>
                    <a:pt x="134" y="564"/>
                    <a:pt x="132" y="564"/>
                  </a:cubicBezTo>
                  <a:cubicBezTo>
                    <a:pt x="131" y="565"/>
                    <a:pt x="129" y="565"/>
                    <a:pt x="129" y="565"/>
                  </a:cubicBezTo>
                  <a:cubicBezTo>
                    <a:pt x="128" y="566"/>
                    <a:pt x="128" y="566"/>
                    <a:pt x="128" y="566"/>
                  </a:cubicBezTo>
                  <a:cubicBezTo>
                    <a:pt x="128" y="566"/>
                    <a:pt x="127" y="566"/>
                    <a:pt x="127" y="565"/>
                  </a:cubicBezTo>
                  <a:cubicBezTo>
                    <a:pt x="127" y="565"/>
                    <a:pt x="128" y="564"/>
                    <a:pt x="128" y="563"/>
                  </a:cubicBezTo>
                  <a:cubicBezTo>
                    <a:pt x="128" y="562"/>
                    <a:pt x="129" y="563"/>
                    <a:pt x="128" y="562"/>
                  </a:cubicBezTo>
                  <a:cubicBezTo>
                    <a:pt x="127" y="560"/>
                    <a:pt x="126" y="560"/>
                    <a:pt x="126" y="559"/>
                  </a:cubicBezTo>
                  <a:cubicBezTo>
                    <a:pt x="127" y="558"/>
                    <a:pt x="129" y="557"/>
                    <a:pt x="129" y="557"/>
                  </a:cubicBezTo>
                  <a:cubicBezTo>
                    <a:pt x="129" y="556"/>
                    <a:pt x="129" y="555"/>
                    <a:pt x="129" y="555"/>
                  </a:cubicBezTo>
                  <a:cubicBezTo>
                    <a:pt x="129" y="555"/>
                    <a:pt x="128" y="555"/>
                    <a:pt x="129" y="554"/>
                  </a:cubicBezTo>
                  <a:cubicBezTo>
                    <a:pt x="130" y="552"/>
                    <a:pt x="131" y="551"/>
                    <a:pt x="131" y="551"/>
                  </a:cubicBezTo>
                  <a:cubicBezTo>
                    <a:pt x="131" y="550"/>
                    <a:pt x="130" y="549"/>
                    <a:pt x="129" y="549"/>
                  </a:cubicBezTo>
                  <a:cubicBezTo>
                    <a:pt x="129" y="549"/>
                    <a:pt x="128" y="551"/>
                    <a:pt x="128" y="552"/>
                  </a:cubicBezTo>
                  <a:cubicBezTo>
                    <a:pt x="128" y="552"/>
                    <a:pt x="129" y="554"/>
                    <a:pt x="126" y="553"/>
                  </a:cubicBezTo>
                  <a:cubicBezTo>
                    <a:pt x="123" y="553"/>
                    <a:pt x="121" y="553"/>
                    <a:pt x="120" y="552"/>
                  </a:cubicBezTo>
                  <a:cubicBezTo>
                    <a:pt x="120" y="551"/>
                    <a:pt x="118" y="550"/>
                    <a:pt x="121" y="550"/>
                  </a:cubicBezTo>
                  <a:cubicBezTo>
                    <a:pt x="124" y="549"/>
                    <a:pt x="124" y="549"/>
                    <a:pt x="124" y="549"/>
                  </a:cubicBezTo>
                  <a:cubicBezTo>
                    <a:pt x="125" y="548"/>
                    <a:pt x="125" y="547"/>
                    <a:pt x="125" y="546"/>
                  </a:cubicBezTo>
                  <a:cubicBezTo>
                    <a:pt x="124" y="546"/>
                    <a:pt x="123" y="544"/>
                    <a:pt x="123" y="545"/>
                  </a:cubicBezTo>
                  <a:cubicBezTo>
                    <a:pt x="122" y="547"/>
                    <a:pt x="122" y="548"/>
                    <a:pt x="122" y="548"/>
                  </a:cubicBezTo>
                  <a:cubicBezTo>
                    <a:pt x="122" y="548"/>
                    <a:pt x="118" y="548"/>
                    <a:pt x="118" y="548"/>
                  </a:cubicBezTo>
                  <a:cubicBezTo>
                    <a:pt x="118" y="548"/>
                    <a:pt x="117" y="547"/>
                    <a:pt x="117" y="546"/>
                  </a:cubicBezTo>
                  <a:cubicBezTo>
                    <a:pt x="117" y="546"/>
                    <a:pt x="118" y="542"/>
                    <a:pt x="118" y="542"/>
                  </a:cubicBezTo>
                  <a:cubicBezTo>
                    <a:pt x="118" y="542"/>
                    <a:pt x="120" y="541"/>
                    <a:pt x="119" y="541"/>
                  </a:cubicBezTo>
                  <a:cubicBezTo>
                    <a:pt x="119" y="541"/>
                    <a:pt x="117" y="540"/>
                    <a:pt x="117" y="541"/>
                  </a:cubicBezTo>
                  <a:cubicBezTo>
                    <a:pt x="116" y="541"/>
                    <a:pt x="117" y="542"/>
                    <a:pt x="117" y="543"/>
                  </a:cubicBezTo>
                  <a:cubicBezTo>
                    <a:pt x="117" y="544"/>
                    <a:pt x="117" y="545"/>
                    <a:pt x="116" y="545"/>
                  </a:cubicBezTo>
                  <a:cubicBezTo>
                    <a:pt x="115" y="546"/>
                    <a:pt x="111" y="546"/>
                    <a:pt x="111" y="546"/>
                  </a:cubicBezTo>
                  <a:cubicBezTo>
                    <a:pt x="111" y="545"/>
                    <a:pt x="110" y="545"/>
                    <a:pt x="111" y="544"/>
                  </a:cubicBezTo>
                  <a:cubicBezTo>
                    <a:pt x="111" y="543"/>
                    <a:pt x="111" y="542"/>
                    <a:pt x="111" y="542"/>
                  </a:cubicBezTo>
                  <a:cubicBezTo>
                    <a:pt x="111" y="542"/>
                    <a:pt x="110" y="540"/>
                    <a:pt x="110" y="541"/>
                  </a:cubicBezTo>
                  <a:cubicBezTo>
                    <a:pt x="109" y="541"/>
                    <a:pt x="108" y="541"/>
                    <a:pt x="108" y="541"/>
                  </a:cubicBezTo>
                  <a:cubicBezTo>
                    <a:pt x="108" y="539"/>
                    <a:pt x="108" y="539"/>
                    <a:pt x="108" y="539"/>
                  </a:cubicBezTo>
                  <a:cubicBezTo>
                    <a:pt x="106" y="539"/>
                    <a:pt x="106" y="539"/>
                    <a:pt x="106" y="539"/>
                  </a:cubicBezTo>
                  <a:cubicBezTo>
                    <a:pt x="105" y="539"/>
                    <a:pt x="105" y="539"/>
                    <a:pt x="105" y="539"/>
                  </a:cubicBezTo>
                  <a:cubicBezTo>
                    <a:pt x="105" y="539"/>
                    <a:pt x="104" y="538"/>
                    <a:pt x="104" y="538"/>
                  </a:cubicBezTo>
                  <a:cubicBezTo>
                    <a:pt x="103" y="538"/>
                    <a:pt x="103" y="538"/>
                    <a:pt x="103" y="539"/>
                  </a:cubicBezTo>
                  <a:cubicBezTo>
                    <a:pt x="102" y="539"/>
                    <a:pt x="99" y="540"/>
                    <a:pt x="99" y="540"/>
                  </a:cubicBezTo>
                  <a:cubicBezTo>
                    <a:pt x="99" y="540"/>
                    <a:pt x="99" y="538"/>
                    <a:pt x="98" y="540"/>
                  </a:cubicBezTo>
                  <a:cubicBezTo>
                    <a:pt x="98" y="541"/>
                    <a:pt x="93" y="541"/>
                    <a:pt x="93" y="541"/>
                  </a:cubicBezTo>
                  <a:cubicBezTo>
                    <a:pt x="93" y="541"/>
                    <a:pt x="92" y="539"/>
                    <a:pt x="92" y="538"/>
                  </a:cubicBezTo>
                  <a:cubicBezTo>
                    <a:pt x="92" y="538"/>
                    <a:pt x="93" y="535"/>
                    <a:pt x="93" y="535"/>
                  </a:cubicBezTo>
                  <a:cubicBezTo>
                    <a:pt x="94" y="534"/>
                    <a:pt x="94" y="534"/>
                    <a:pt x="94" y="534"/>
                  </a:cubicBezTo>
                  <a:cubicBezTo>
                    <a:pt x="93" y="533"/>
                    <a:pt x="93" y="533"/>
                    <a:pt x="93" y="533"/>
                  </a:cubicBezTo>
                  <a:cubicBezTo>
                    <a:pt x="93" y="533"/>
                    <a:pt x="90" y="533"/>
                    <a:pt x="91" y="533"/>
                  </a:cubicBezTo>
                  <a:cubicBezTo>
                    <a:pt x="91" y="532"/>
                    <a:pt x="93" y="530"/>
                    <a:pt x="93" y="530"/>
                  </a:cubicBezTo>
                  <a:cubicBezTo>
                    <a:pt x="93" y="530"/>
                    <a:pt x="94" y="529"/>
                    <a:pt x="94" y="529"/>
                  </a:cubicBezTo>
                  <a:cubicBezTo>
                    <a:pt x="95" y="528"/>
                    <a:pt x="97" y="528"/>
                    <a:pt x="96" y="527"/>
                  </a:cubicBezTo>
                  <a:cubicBezTo>
                    <a:pt x="95" y="527"/>
                    <a:pt x="94" y="526"/>
                    <a:pt x="94" y="526"/>
                  </a:cubicBezTo>
                  <a:cubicBezTo>
                    <a:pt x="94" y="526"/>
                    <a:pt x="93" y="526"/>
                    <a:pt x="93" y="525"/>
                  </a:cubicBezTo>
                  <a:cubicBezTo>
                    <a:pt x="93" y="525"/>
                    <a:pt x="94" y="523"/>
                    <a:pt x="94" y="522"/>
                  </a:cubicBezTo>
                  <a:cubicBezTo>
                    <a:pt x="94" y="521"/>
                    <a:pt x="93" y="520"/>
                    <a:pt x="93" y="520"/>
                  </a:cubicBezTo>
                  <a:cubicBezTo>
                    <a:pt x="92" y="520"/>
                    <a:pt x="93" y="521"/>
                    <a:pt x="91" y="521"/>
                  </a:cubicBezTo>
                  <a:cubicBezTo>
                    <a:pt x="90" y="522"/>
                    <a:pt x="87" y="524"/>
                    <a:pt x="87" y="524"/>
                  </a:cubicBezTo>
                  <a:cubicBezTo>
                    <a:pt x="87" y="523"/>
                    <a:pt x="87" y="522"/>
                    <a:pt x="87" y="521"/>
                  </a:cubicBezTo>
                  <a:cubicBezTo>
                    <a:pt x="88" y="520"/>
                    <a:pt x="91" y="520"/>
                    <a:pt x="92" y="519"/>
                  </a:cubicBezTo>
                  <a:cubicBezTo>
                    <a:pt x="92" y="518"/>
                    <a:pt x="90" y="515"/>
                    <a:pt x="90" y="515"/>
                  </a:cubicBezTo>
                  <a:cubicBezTo>
                    <a:pt x="90" y="515"/>
                    <a:pt x="92" y="516"/>
                    <a:pt x="91" y="514"/>
                  </a:cubicBezTo>
                  <a:cubicBezTo>
                    <a:pt x="89" y="513"/>
                    <a:pt x="89" y="513"/>
                    <a:pt x="89" y="513"/>
                  </a:cubicBezTo>
                  <a:cubicBezTo>
                    <a:pt x="89" y="512"/>
                    <a:pt x="89" y="511"/>
                    <a:pt x="90" y="510"/>
                  </a:cubicBezTo>
                  <a:cubicBezTo>
                    <a:pt x="91" y="508"/>
                    <a:pt x="92" y="508"/>
                    <a:pt x="92" y="507"/>
                  </a:cubicBezTo>
                  <a:cubicBezTo>
                    <a:pt x="92" y="507"/>
                    <a:pt x="89" y="506"/>
                    <a:pt x="89" y="505"/>
                  </a:cubicBezTo>
                  <a:cubicBezTo>
                    <a:pt x="89" y="504"/>
                    <a:pt x="87" y="504"/>
                    <a:pt x="89" y="502"/>
                  </a:cubicBezTo>
                  <a:cubicBezTo>
                    <a:pt x="90" y="501"/>
                    <a:pt x="91" y="501"/>
                    <a:pt x="91" y="501"/>
                  </a:cubicBezTo>
                  <a:cubicBezTo>
                    <a:pt x="91" y="501"/>
                    <a:pt x="91" y="498"/>
                    <a:pt x="91" y="497"/>
                  </a:cubicBezTo>
                  <a:cubicBezTo>
                    <a:pt x="91" y="496"/>
                    <a:pt x="92" y="496"/>
                    <a:pt x="92" y="495"/>
                  </a:cubicBezTo>
                  <a:cubicBezTo>
                    <a:pt x="91" y="494"/>
                    <a:pt x="90" y="494"/>
                    <a:pt x="89" y="492"/>
                  </a:cubicBezTo>
                  <a:cubicBezTo>
                    <a:pt x="89" y="491"/>
                    <a:pt x="89" y="491"/>
                    <a:pt x="89" y="490"/>
                  </a:cubicBezTo>
                  <a:cubicBezTo>
                    <a:pt x="90" y="490"/>
                    <a:pt x="91" y="489"/>
                    <a:pt x="90" y="489"/>
                  </a:cubicBezTo>
                  <a:cubicBezTo>
                    <a:pt x="90" y="488"/>
                    <a:pt x="90" y="487"/>
                    <a:pt x="90" y="487"/>
                  </a:cubicBezTo>
                  <a:cubicBezTo>
                    <a:pt x="90" y="487"/>
                    <a:pt x="90" y="487"/>
                    <a:pt x="89" y="485"/>
                  </a:cubicBezTo>
                  <a:cubicBezTo>
                    <a:pt x="88" y="484"/>
                    <a:pt x="88" y="482"/>
                    <a:pt x="88" y="481"/>
                  </a:cubicBezTo>
                  <a:cubicBezTo>
                    <a:pt x="88" y="480"/>
                    <a:pt x="89" y="476"/>
                    <a:pt x="89" y="476"/>
                  </a:cubicBezTo>
                  <a:cubicBezTo>
                    <a:pt x="89" y="476"/>
                    <a:pt x="89" y="473"/>
                    <a:pt x="87" y="472"/>
                  </a:cubicBezTo>
                  <a:cubicBezTo>
                    <a:pt x="86" y="470"/>
                    <a:pt x="84" y="469"/>
                    <a:pt x="84" y="469"/>
                  </a:cubicBezTo>
                  <a:cubicBezTo>
                    <a:pt x="84" y="469"/>
                    <a:pt x="84" y="467"/>
                    <a:pt x="84" y="466"/>
                  </a:cubicBezTo>
                  <a:cubicBezTo>
                    <a:pt x="84" y="466"/>
                    <a:pt x="82" y="465"/>
                    <a:pt x="82" y="464"/>
                  </a:cubicBezTo>
                  <a:cubicBezTo>
                    <a:pt x="82" y="463"/>
                    <a:pt x="81" y="461"/>
                    <a:pt x="81" y="461"/>
                  </a:cubicBezTo>
                  <a:cubicBezTo>
                    <a:pt x="81" y="461"/>
                    <a:pt x="80" y="461"/>
                    <a:pt x="81" y="459"/>
                  </a:cubicBezTo>
                  <a:cubicBezTo>
                    <a:pt x="81" y="456"/>
                    <a:pt x="81" y="455"/>
                    <a:pt x="81" y="454"/>
                  </a:cubicBezTo>
                  <a:cubicBezTo>
                    <a:pt x="80" y="453"/>
                    <a:pt x="79" y="451"/>
                    <a:pt x="79" y="450"/>
                  </a:cubicBezTo>
                  <a:cubicBezTo>
                    <a:pt x="79" y="449"/>
                    <a:pt x="79" y="447"/>
                    <a:pt x="79" y="447"/>
                  </a:cubicBezTo>
                  <a:cubicBezTo>
                    <a:pt x="79" y="447"/>
                    <a:pt x="79" y="446"/>
                    <a:pt x="78" y="445"/>
                  </a:cubicBezTo>
                  <a:cubicBezTo>
                    <a:pt x="77" y="444"/>
                    <a:pt x="74" y="439"/>
                    <a:pt x="74" y="439"/>
                  </a:cubicBezTo>
                  <a:cubicBezTo>
                    <a:pt x="74" y="439"/>
                    <a:pt x="73" y="439"/>
                    <a:pt x="73" y="437"/>
                  </a:cubicBezTo>
                  <a:cubicBezTo>
                    <a:pt x="72" y="435"/>
                    <a:pt x="72" y="433"/>
                    <a:pt x="72" y="433"/>
                  </a:cubicBezTo>
                  <a:cubicBezTo>
                    <a:pt x="72" y="433"/>
                    <a:pt x="72" y="430"/>
                    <a:pt x="72" y="430"/>
                  </a:cubicBezTo>
                  <a:cubicBezTo>
                    <a:pt x="69" y="427"/>
                    <a:pt x="69" y="427"/>
                    <a:pt x="69" y="427"/>
                  </a:cubicBezTo>
                  <a:cubicBezTo>
                    <a:pt x="70" y="423"/>
                    <a:pt x="70" y="423"/>
                    <a:pt x="70" y="423"/>
                  </a:cubicBezTo>
                  <a:cubicBezTo>
                    <a:pt x="70" y="419"/>
                    <a:pt x="70" y="419"/>
                    <a:pt x="70" y="419"/>
                  </a:cubicBezTo>
                  <a:cubicBezTo>
                    <a:pt x="70" y="419"/>
                    <a:pt x="70" y="414"/>
                    <a:pt x="71" y="414"/>
                  </a:cubicBezTo>
                  <a:cubicBezTo>
                    <a:pt x="72" y="414"/>
                    <a:pt x="74" y="411"/>
                    <a:pt x="74" y="411"/>
                  </a:cubicBezTo>
                  <a:cubicBezTo>
                    <a:pt x="74" y="411"/>
                    <a:pt x="76" y="408"/>
                    <a:pt x="75" y="407"/>
                  </a:cubicBezTo>
                  <a:cubicBezTo>
                    <a:pt x="75" y="406"/>
                    <a:pt x="74" y="402"/>
                    <a:pt x="74" y="402"/>
                  </a:cubicBezTo>
                  <a:cubicBezTo>
                    <a:pt x="74" y="402"/>
                    <a:pt x="76" y="399"/>
                    <a:pt x="75" y="399"/>
                  </a:cubicBezTo>
                  <a:cubicBezTo>
                    <a:pt x="75" y="398"/>
                    <a:pt x="73" y="394"/>
                    <a:pt x="73" y="394"/>
                  </a:cubicBezTo>
                  <a:cubicBezTo>
                    <a:pt x="70" y="397"/>
                    <a:pt x="70" y="397"/>
                    <a:pt x="70" y="397"/>
                  </a:cubicBezTo>
                  <a:cubicBezTo>
                    <a:pt x="68" y="396"/>
                    <a:pt x="68" y="396"/>
                    <a:pt x="68" y="396"/>
                  </a:cubicBezTo>
                  <a:cubicBezTo>
                    <a:pt x="69" y="392"/>
                    <a:pt x="69" y="392"/>
                    <a:pt x="69" y="392"/>
                  </a:cubicBezTo>
                  <a:cubicBezTo>
                    <a:pt x="69" y="392"/>
                    <a:pt x="67" y="390"/>
                    <a:pt x="67" y="389"/>
                  </a:cubicBezTo>
                  <a:cubicBezTo>
                    <a:pt x="67" y="388"/>
                    <a:pt x="69" y="386"/>
                    <a:pt x="69" y="386"/>
                  </a:cubicBezTo>
                  <a:cubicBezTo>
                    <a:pt x="69" y="386"/>
                    <a:pt x="71" y="390"/>
                    <a:pt x="71" y="391"/>
                  </a:cubicBezTo>
                  <a:cubicBezTo>
                    <a:pt x="71" y="392"/>
                    <a:pt x="73" y="393"/>
                    <a:pt x="73" y="393"/>
                  </a:cubicBezTo>
                  <a:cubicBezTo>
                    <a:pt x="74" y="392"/>
                    <a:pt x="74" y="390"/>
                    <a:pt x="75" y="390"/>
                  </a:cubicBezTo>
                  <a:cubicBezTo>
                    <a:pt x="76" y="390"/>
                    <a:pt x="77" y="391"/>
                    <a:pt x="77" y="392"/>
                  </a:cubicBezTo>
                  <a:cubicBezTo>
                    <a:pt x="77" y="392"/>
                    <a:pt x="81" y="391"/>
                    <a:pt x="81" y="391"/>
                  </a:cubicBezTo>
                  <a:cubicBezTo>
                    <a:pt x="81" y="391"/>
                    <a:pt x="80" y="390"/>
                    <a:pt x="83" y="390"/>
                  </a:cubicBezTo>
                  <a:cubicBezTo>
                    <a:pt x="86" y="391"/>
                    <a:pt x="86" y="390"/>
                    <a:pt x="86" y="388"/>
                  </a:cubicBezTo>
                  <a:cubicBezTo>
                    <a:pt x="86" y="387"/>
                    <a:pt x="83" y="383"/>
                    <a:pt x="85" y="383"/>
                  </a:cubicBezTo>
                  <a:cubicBezTo>
                    <a:pt x="88" y="383"/>
                    <a:pt x="89" y="384"/>
                    <a:pt x="89" y="384"/>
                  </a:cubicBezTo>
                  <a:cubicBezTo>
                    <a:pt x="89" y="384"/>
                    <a:pt x="89" y="385"/>
                    <a:pt x="89" y="386"/>
                  </a:cubicBezTo>
                  <a:cubicBezTo>
                    <a:pt x="89" y="388"/>
                    <a:pt x="92" y="390"/>
                    <a:pt x="92" y="388"/>
                  </a:cubicBezTo>
                  <a:cubicBezTo>
                    <a:pt x="93" y="386"/>
                    <a:pt x="93" y="387"/>
                    <a:pt x="93" y="385"/>
                  </a:cubicBezTo>
                  <a:cubicBezTo>
                    <a:pt x="93" y="383"/>
                    <a:pt x="91" y="383"/>
                    <a:pt x="90" y="381"/>
                  </a:cubicBezTo>
                  <a:cubicBezTo>
                    <a:pt x="90" y="380"/>
                    <a:pt x="89" y="382"/>
                    <a:pt x="89" y="379"/>
                  </a:cubicBezTo>
                  <a:cubicBezTo>
                    <a:pt x="90" y="376"/>
                    <a:pt x="90" y="375"/>
                    <a:pt x="91" y="375"/>
                  </a:cubicBezTo>
                  <a:cubicBezTo>
                    <a:pt x="93" y="374"/>
                    <a:pt x="91" y="375"/>
                    <a:pt x="93" y="374"/>
                  </a:cubicBezTo>
                  <a:cubicBezTo>
                    <a:pt x="95" y="374"/>
                    <a:pt x="96" y="372"/>
                    <a:pt x="95" y="369"/>
                  </a:cubicBezTo>
                  <a:cubicBezTo>
                    <a:pt x="95" y="367"/>
                    <a:pt x="94" y="366"/>
                    <a:pt x="95" y="365"/>
                  </a:cubicBezTo>
                  <a:cubicBezTo>
                    <a:pt x="97" y="364"/>
                    <a:pt x="96" y="363"/>
                    <a:pt x="98" y="364"/>
                  </a:cubicBezTo>
                  <a:cubicBezTo>
                    <a:pt x="100" y="365"/>
                    <a:pt x="99" y="365"/>
                    <a:pt x="101" y="365"/>
                  </a:cubicBezTo>
                  <a:cubicBezTo>
                    <a:pt x="102" y="364"/>
                    <a:pt x="102" y="359"/>
                    <a:pt x="102" y="359"/>
                  </a:cubicBezTo>
                  <a:cubicBezTo>
                    <a:pt x="101" y="360"/>
                    <a:pt x="99" y="358"/>
                    <a:pt x="99" y="358"/>
                  </a:cubicBezTo>
                  <a:cubicBezTo>
                    <a:pt x="98" y="358"/>
                    <a:pt x="98" y="356"/>
                    <a:pt x="99" y="355"/>
                  </a:cubicBezTo>
                  <a:cubicBezTo>
                    <a:pt x="99" y="355"/>
                    <a:pt x="99" y="353"/>
                    <a:pt x="100" y="353"/>
                  </a:cubicBezTo>
                  <a:cubicBezTo>
                    <a:pt x="102" y="353"/>
                    <a:pt x="102" y="354"/>
                    <a:pt x="104" y="353"/>
                  </a:cubicBezTo>
                  <a:cubicBezTo>
                    <a:pt x="105" y="352"/>
                    <a:pt x="105" y="352"/>
                    <a:pt x="106" y="351"/>
                  </a:cubicBezTo>
                  <a:cubicBezTo>
                    <a:pt x="107" y="350"/>
                    <a:pt x="108" y="350"/>
                    <a:pt x="109" y="348"/>
                  </a:cubicBezTo>
                  <a:cubicBezTo>
                    <a:pt x="109" y="347"/>
                    <a:pt x="110" y="341"/>
                    <a:pt x="110" y="341"/>
                  </a:cubicBezTo>
                  <a:cubicBezTo>
                    <a:pt x="109" y="340"/>
                    <a:pt x="111" y="341"/>
                    <a:pt x="113" y="340"/>
                  </a:cubicBezTo>
                  <a:cubicBezTo>
                    <a:pt x="114" y="339"/>
                    <a:pt x="115" y="333"/>
                    <a:pt x="116" y="332"/>
                  </a:cubicBezTo>
                  <a:cubicBezTo>
                    <a:pt x="117" y="330"/>
                    <a:pt x="120" y="326"/>
                    <a:pt x="120" y="325"/>
                  </a:cubicBezTo>
                  <a:cubicBezTo>
                    <a:pt x="120" y="324"/>
                    <a:pt x="123" y="317"/>
                    <a:pt x="123" y="317"/>
                  </a:cubicBezTo>
                  <a:cubicBezTo>
                    <a:pt x="127" y="310"/>
                    <a:pt x="127" y="310"/>
                    <a:pt x="127" y="310"/>
                  </a:cubicBezTo>
                  <a:cubicBezTo>
                    <a:pt x="127" y="310"/>
                    <a:pt x="127" y="308"/>
                    <a:pt x="126" y="306"/>
                  </a:cubicBezTo>
                  <a:cubicBezTo>
                    <a:pt x="126" y="305"/>
                    <a:pt x="125" y="301"/>
                    <a:pt x="126" y="300"/>
                  </a:cubicBezTo>
                  <a:cubicBezTo>
                    <a:pt x="127" y="300"/>
                    <a:pt x="128" y="297"/>
                    <a:pt x="128" y="297"/>
                  </a:cubicBezTo>
                  <a:cubicBezTo>
                    <a:pt x="128" y="293"/>
                    <a:pt x="128" y="293"/>
                    <a:pt x="128" y="293"/>
                  </a:cubicBezTo>
                  <a:cubicBezTo>
                    <a:pt x="128" y="293"/>
                    <a:pt x="133" y="290"/>
                    <a:pt x="133" y="290"/>
                  </a:cubicBezTo>
                  <a:cubicBezTo>
                    <a:pt x="139" y="289"/>
                    <a:pt x="135" y="286"/>
                    <a:pt x="142" y="289"/>
                  </a:cubicBezTo>
                  <a:cubicBezTo>
                    <a:pt x="142" y="289"/>
                    <a:pt x="146" y="288"/>
                    <a:pt x="145" y="287"/>
                  </a:cubicBezTo>
                  <a:cubicBezTo>
                    <a:pt x="145" y="287"/>
                    <a:pt x="141" y="283"/>
                    <a:pt x="141" y="283"/>
                  </a:cubicBezTo>
                  <a:cubicBezTo>
                    <a:pt x="143" y="280"/>
                    <a:pt x="143" y="280"/>
                    <a:pt x="143" y="280"/>
                  </a:cubicBezTo>
                  <a:cubicBezTo>
                    <a:pt x="143" y="280"/>
                    <a:pt x="146" y="278"/>
                    <a:pt x="143" y="277"/>
                  </a:cubicBezTo>
                  <a:cubicBezTo>
                    <a:pt x="141" y="276"/>
                    <a:pt x="139" y="275"/>
                    <a:pt x="139" y="274"/>
                  </a:cubicBezTo>
                  <a:cubicBezTo>
                    <a:pt x="139" y="274"/>
                    <a:pt x="138" y="270"/>
                    <a:pt x="138" y="269"/>
                  </a:cubicBezTo>
                  <a:cubicBezTo>
                    <a:pt x="138" y="268"/>
                    <a:pt x="137" y="265"/>
                    <a:pt x="137" y="265"/>
                  </a:cubicBezTo>
                  <a:cubicBezTo>
                    <a:pt x="137" y="265"/>
                    <a:pt x="137" y="261"/>
                    <a:pt x="137" y="260"/>
                  </a:cubicBezTo>
                  <a:cubicBezTo>
                    <a:pt x="137" y="259"/>
                    <a:pt x="136" y="256"/>
                    <a:pt x="135" y="255"/>
                  </a:cubicBezTo>
                  <a:cubicBezTo>
                    <a:pt x="134" y="254"/>
                    <a:pt x="130" y="251"/>
                    <a:pt x="130" y="251"/>
                  </a:cubicBezTo>
                  <a:cubicBezTo>
                    <a:pt x="123" y="248"/>
                    <a:pt x="123" y="248"/>
                    <a:pt x="123" y="248"/>
                  </a:cubicBezTo>
                  <a:cubicBezTo>
                    <a:pt x="121" y="250"/>
                    <a:pt x="121" y="250"/>
                    <a:pt x="121" y="250"/>
                  </a:cubicBezTo>
                  <a:cubicBezTo>
                    <a:pt x="116" y="245"/>
                    <a:pt x="116" y="245"/>
                    <a:pt x="116" y="245"/>
                  </a:cubicBezTo>
                  <a:cubicBezTo>
                    <a:pt x="112" y="244"/>
                    <a:pt x="112" y="244"/>
                    <a:pt x="112" y="244"/>
                  </a:cubicBezTo>
                  <a:cubicBezTo>
                    <a:pt x="108" y="244"/>
                    <a:pt x="108" y="244"/>
                    <a:pt x="108" y="244"/>
                  </a:cubicBezTo>
                  <a:cubicBezTo>
                    <a:pt x="101" y="229"/>
                    <a:pt x="101" y="229"/>
                    <a:pt x="101" y="229"/>
                  </a:cubicBezTo>
                  <a:cubicBezTo>
                    <a:pt x="95" y="226"/>
                    <a:pt x="95" y="226"/>
                    <a:pt x="95" y="226"/>
                  </a:cubicBezTo>
                  <a:cubicBezTo>
                    <a:pt x="91" y="222"/>
                    <a:pt x="91" y="222"/>
                    <a:pt x="91" y="222"/>
                  </a:cubicBezTo>
                  <a:cubicBezTo>
                    <a:pt x="91" y="217"/>
                    <a:pt x="91" y="217"/>
                    <a:pt x="91" y="217"/>
                  </a:cubicBezTo>
                  <a:cubicBezTo>
                    <a:pt x="88" y="213"/>
                    <a:pt x="88" y="213"/>
                    <a:pt x="88" y="213"/>
                  </a:cubicBezTo>
                  <a:cubicBezTo>
                    <a:pt x="88" y="213"/>
                    <a:pt x="89" y="210"/>
                    <a:pt x="89" y="209"/>
                  </a:cubicBezTo>
                  <a:cubicBezTo>
                    <a:pt x="90" y="208"/>
                    <a:pt x="92" y="203"/>
                    <a:pt x="92" y="203"/>
                  </a:cubicBezTo>
                  <a:cubicBezTo>
                    <a:pt x="92" y="203"/>
                    <a:pt x="91" y="199"/>
                    <a:pt x="91" y="198"/>
                  </a:cubicBezTo>
                  <a:cubicBezTo>
                    <a:pt x="91" y="197"/>
                    <a:pt x="92" y="192"/>
                    <a:pt x="92" y="192"/>
                  </a:cubicBezTo>
                  <a:cubicBezTo>
                    <a:pt x="91" y="187"/>
                    <a:pt x="91" y="187"/>
                    <a:pt x="91" y="187"/>
                  </a:cubicBezTo>
                  <a:cubicBezTo>
                    <a:pt x="79" y="173"/>
                    <a:pt x="79" y="173"/>
                    <a:pt x="79" y="173"/>
                  </a:cubicBezTo>
                  <a:cubicBezTo>
                    <a:pt x="80" y="167"/>
                    <a:pt x="80" y="167"/>
                    <a:pt x="80" y="167"/>
                  </a:cubicBezTo>
                  <a:cubicBezTo>
                    <a:pt x="79" y="164"/>
                    <a:pt x="79" y="164"/>
                    <a:pt x="79" y="164"/>
                  </a:cubicBezTo>
                  <a:cubicBezTo>
                    <a:pt x="78" y="161"/>
                    <a:pt x="78" y="161"/>
                    <a:pt x="79" y="159"/>
                  </a:cubicBezTo>
                  <a:cubicBezTo>
                    <a:pt x="79" y="158"/>
                    <a:pt x="79" y="158"/>
                    <a:pt x="79" y="158"/>
                  </a:cubicBezTo>
                  <a:cubicBezTo>
                    <a:pt x="75" y="159"/>
                    <a:pt x="75" y="159"/>
                    <a:pt x="75" y="159"/>
                  </a:cubicBezTo>
                  <a:cubicBezTo>
                    <a:pt x="72" y="155"/>
                    <a:pt x="72" y="155"/>
                    <a:pt x="72" y="155"/>
                  </a:cubicBezTo>
                  <a:cubicBezTo>
                    <a:pt x="73" y="150"/>
                    <a:pt x="73" y="150"/>
                    <a:pt x="73" y="150"/>
                  </a:cubicBezTo>
                  <a:cubicBezTo>
                    <a:pt x="71" y="138"/>
                    <a:pt x="71" y="138"/>
                    <a:pt x="71" y="138"/>
                  </a:cubicBezTo>
                  <a:cubicBezTo>
                    <a:pt x="73" y="132"/>
                    <a:pt x="73" y="132"/>
                    <a:pt x="73" y="132"/>
                  </a:cubicBezTo>
                  <a:cubicBezTo>
                    <a:pt x="67" y="129"/>
                    <a:pt x="67" y="129"/>
                    <a:pt x="67" y="129"/>
                  </a:cubicBezTo>
                  <a:cubicBezTo>
                    <a:pt x="63" y="123"/>
                    <a:pt x="63" y="123"/>
                    <a:pt x="63" y="123"/>
                  </a:cubicBezTo>
                  <a:cubicBezTo>
                    <a:pt x="63" y="123"/>
                    <a:pt x="62" y="125"/>
                    <a:pt x="61" y="124"/>
                  </a:cubicBezTo>
                  <a:cubicBezTo>
                    <a:pt x="60" y="123"/>
                    <a:pt x="55" y="115"/>
                    <a:pt x="55" y="115"/>
                  </a:cubicBezTo>
                  <a:cubicBezTo>
                    <a:pt x="46" y="112"/>
                    <a:pt x="46" y="112"/>
                    <a:pt x="46" y="112"/>
                  </a:cubicBezTo>
                  <a:cubicBezTo>
                    <a:pt x="42" y="110"/>
                    <a:pt x="42" y="110"/>
                    <a:pt x="42" y="110"/>
                  </a:cubicBezTo>
                  <a:cubicBezTo>
                    <a:pt x="37" y="109"/>
                    <a:pt x="37" y="109"/>
                    <a:pt x="37" y="109"/>
                  </a:cubicBezTo>
                  <a:cubicBezTo>
                    <a:pt x="37" y="109"/>
                    <a:pt x="36" y="111"/>
                    <a:pt x="35" y="109"/>
                  </a:cubicBezTo>
                  <a:cubicBezTo>
                    <a:pt x="34" y="107"/>
                    <a:pt x="32" y="105"/>
                    <a:pt x="32" y="105"/>
                  </a:cubicBezTo>
                  <a:cubicBezTo>
                    <a:pt x="28" y="106"/>
                    <a:pt x="28" y="106"/>
                    <a:pt x="28" y="106"/>
                  </a:cubicBezTo>
                  <a:cubicBezTo>
                    <a:pt x="25" y="102"/>
                    <a:pt x="25" y="102"/>
                    <a:pt x="25" y="102"/>
                  </a:cubicBezTo>
                  <a:cubicBezTo>
                    <a:pt x="25" y="102"/>
                    <a:pt x="24" y="102"/>
                    <a:pt x="23" y="102"/>
                  </a:cubicBezTo>
                  <a:cubicBezTo>
                    <a:pt x="22" y="101"/>
                    <a:pt x="20" y="100"/>
                    <a:pt x="20" y="100"/>
                  </a:cubicBezTo>
                  <a:close/>
                  <a:moveTo>
                    <a:pt x="142" y="568"/>
                  </a:moveTo>
                  <a:cubicBezTo>
                    <a:pt x="142" y="568"/>
                    <a:pt x="142" y="568"/>
                    <a:pt x="142" y="568"/>
                  </a:cubicBezTo>
                  <a:cubicBezTo>
                    <a:pt x="142" y="568"/>
                    <a:pt x="142" y="569"/>
                    <a:pt x="142" y="570"/>
                  </a:cubicBezTo>
                  <a:cubicBezTo>
                    <a:pt x="142" y="570"/>
                    <a:pt x="143" y="571"/>
                    <a:pt x="144" y="571"/>
                  </a:cubicBezTo>
                  <a:cubicBezTo>
                    <a:pt x="144" y="571"/>
                    <a:pt x="146" y="570"/>
                    <a:pt x="147" y="569"/>
                  </a:cubicBezTo>
                  <a:cubicBezTo>
                    <a:pt x="149" y="568"/>
                    <a:pt x="147" y="569"/>
                    <a:pt x="147" y="569"/>
                  </a:cubicBezTo>
                  <a:cubicBezTo>
                    <a:pt x="145" y="567"/>
                    <a:pt x="145" y="567"/>
                    <a:pt x="145" y="567"/>
                  </a:cubicBezTo>
                  <a:cubicBezTo>
                    <a:pt x="145" y="567"/>
                    <a:pt x="143" y="568"/>
                    <a:pt x="142" y="568"/>
                  </a:cubicBezTo>
                  <a:close/>
                  <a:moveTo>
                    <a:pt x="129" y="568"/>
                  </a:moveTo>
                  <a:cubicBezTo>
                    <a:pt x="129" y="568"/>
                    <a:pt x="129" y="568"/>
                    <a:pt x="129" y="568"/>
                  </a:cubicBezTo>
                  <a:cubicBezTo>
                    <a:pt x="129" y="568"/>
                    <a:pt x="129" y="570"/>
                    <a:pt x="129" y="570"/>
                  </a:cubicBezTo>
                  <a:cubicBezTo>
                    <a:pt x="129" y="571"/>
                    <a:pt x="130" y="571"/>
                    <a:pt x="131" y="570"/>
                  </a:cubicBezTo>
                  <a:cubicBezTo>
                    <a:pt x="131" y="570"/>
                    <a:pt x="132" y="570"/>
                    <a:pt x="133" y="569"/>
                  </a:cubicBezTo>
                  <a:cubicBezTo>
                    <a:pt x="134" y="568"/>
                    <a:pt x="133" y="567"/>
                    <a:pt x="132" y="567"/>
                  </a:cubicBezTo>
                  <a:cubicBezTo>
                    <a:pt x="132" y="566"/>
                    <a:pt x="131" y="567"/>
                    <a:pt x="131" y="567"/>
                  </a:cubicBezTo>
                  <a:cubicBezTo>
                    <a:pt x="130" y="567"/>
                    <a:pt x="129" y="568"/>
                    <a:pt x="129" y="568"/>
                  </a:cubicBezTo>
                  <a:close/>
                  <a:moveTo>
                    <a:pt x="105" y="556"/>
                  </a:moveTo>
                  <a:cubicBezTo>
                    <a:pt x="105" y="556"/>
                    <a:pt x="105" y="556"/>
                    <a:pt x="105" y="556"/>
                  </a:cubicBezTo>
                  <a:cubicBezTo>
                    <a:pt x="104" y="557"/>
                    <a:pt x="104" y="557"/>
                    <a:pt x="104" y="557"/>
                  </a:cubicBezTo>
                  <a:cubicBezTo>
                    <a:pt x="104" y="557"/>
                    <a:pt x="103" y="558"/>
                    <a:pt x="104" y="559"/>
                  </a:cubicBezTo>
                  <a:cubicBezTo>
                    <a:pt x="104" y="561"/>
                    <a:pt x="105" y="561"/>
                    <a:pt x="105" y="561"/>
                  </a:cubicBezTo>
                  <a:cubicBezTo>
                    <a:pt x="105" y="561"/>
                    <a:pt x="106" y="560"/>
                    <a:pt x="108" y="560"/>
                  </a:cubicBezTo>
                  <a:cubicBezTo>
                    <a:pt x="109" y="560"/>
                    <a:pt x="111" y="558"/>
                    <a:pt x="111" y="557"/>
                  </a:cubicBezTo>
                  <a:cubicBezTo>
                    <a:pt x="112" y="557"/>
                    <a:pt x="112" y="555"/>
                    <a:pt x="113" y="555"/>
                  </a:cubicBezTo>
                  <a:cubicBezTo>
                    <a:pt x="114" y="555"/>
                    <a:pt x="117" y="556"/>
                    <a:pt x="118" y="556"/>
                  </a:cubicBezTo>
                  <a:cubicBezTo>
                    <a:pt x="119" y="556"/>
                    <a:pt x="117" y="553"/>
                    <a:pt x="117" y="553"/>
                  </a:cubicBezTo>
                  <a:cubicBezTo>
                    <a:pt x="117" y="552"/>
                    <a:pt x="114" y="553"/>
                    <a:pt x="114" y="553"/>
                  </a:cubicBezTo>
                  <a:cubicBezTo>
                    <a:pt x="114" y="553"/>
                    <a:pt x="112" y="553"/>
                    <a:pt x="111" y="552"/>
                  </a:cubicBezTo>
                  <a:cubicBezTo>
                    <a:pt x="110" y="552"/>
                    <a:pt x="110" y="552"/>
                    <a:pt x="110" y="552"/>
                  </a:cubicBezTo>
                  <a:cubicBezTo>
                    <a:pt x="109" y="553"/>
                    <a:pt x="109" y="554"/>
                    <a:pt x="108" y="555"/>
                  </a:cubicBezTo>
                  <a:cubicBezTo>
                    <a:pt x="107" y="556"/>
                    <a:pt x="107" y="555"/>
                    <a:pt x="107" y="554"/>
                  </a:cubicBezTo>
                  <a:cubicBezTo>
                    <a:pt x="107" y="554"/>
                    <a:pt x="105" y="553"/>
                    <a:pt x="104" y="554"/>
                  </a:cubicBezTo>
                  <a:cubicBezTo>
                    <a:pt x="104" y="554"/>
                    <a:pt x="105" y="555"/>
                    <a:pt x="105" y="556"/>
                  </a:cubicBezTo>
                  <a:close/>
                  <a:moveTo>
                    <a:pt x="97" y="556"/>
                  </a:moveTo>
                  <a:cubicBezTo>
                    <a:pt x="97" y="556"/>
                    <a:pt x="97" y="556"/>
                    <a:pt x="97" y="556"/>
                  </a:cubicBezTo>
                  <a:cubicBezTo>
                    <a:pt x="97" y="556"/>
                    <a:pt x="99" y="557"/>
                    <a:pt x="101" y="557"/>
                  </a:cubicBezTo>
                  <a:cubicBezTo>
                    <a:pt x="102" y="557"/>
                    <a:pt x="101" y="556"/>
                    <a:pt x="102" y="555"/>
                  </a:cubicBezTo>
                  <a:cubicBezTo>
                    <a:pt x="102" y="554"/>
                    <a:pt x="101" y="555"/>
                    <a:pt x="100" y="554"/>
                  </a:cubicBezTo>
                  <a:cubicBezTo>
                    <a:pt x="99" y="554"/>
                    <a:pt x="99" y="554"/>
                    <a:pt x="98" y="554"/>
                  </a:cubicBezTo>
                  <a:cubicBezTo>
                    <a:pt x="96" y="554"/>
                    <a:pt x="97" y="556"/>
                    <a:pt x="97" y="556"/>
                  </a:cubicBezTo>
                  <a:close/>
                  <a:moveTo>
                    <a:pt x="88" y="545"/>
                  </a:moveTo>
                  <a:cubicBezTo>
                    <a:pt x="88" y="545"/>
                    <a:pt x="88" y="545"/>
                    <a:pt x="88" y="545"/>
                  </a:cubicBezTo>
                  <a:cubicBezTo>
                    <a:pt x="87" y="550"/>
                    <a:pt x="92" y="547"/>
                    <a:pt x="92" y="544"/>
                  </a:cubicBezTo>
                  <a:cubicBezTo>
                    <a:pt x="91" y="542"/>
                    <a:pt x="92" y="542"/>
                    <a:pt x="90" y="540"/>
                  </a:cubicBezTo>
                  <a:cubicBezTo>
                    <a:pt x="89" y="537"/>
                    <a:pt x="89" y="540"/>
                    <a:pt x="88" y="541"/>
                  </a:cubicBezTo>
                  <a:cubicBezTo>
                    <a:pt x="87" y="543"/>
                    <a:pt x="89" y="543"/>
                    <a:pt x="89" y="544"/>
                  </a:cubicBezTo>
                  <a:cubicBezTo>
                    <a:pt x="89" y="545"/>
                    <a:pt x="88" y="544"/>
                    <a:pt x="88" y="545"/>
                  </a:cubicBezTo>
                  <a:close/>
                  <a:moveTo>
                    <a:pt x="80" y="557"/>
                  </a:moveTo>
                  <a:cubicBezTo>
                    <a:pt x="80" y="557"/>
                    <a:pt x="80" y="557"/>
                    <a:pt x="80" y="557"/>
                  </a:cubicBezTo>
                  <a:cubicBezTo>
                    <a:pt x="80" y="557"/>
                    <a:pt x="79" y="558"/>
                    <a:pt x="80" y="560"/>
                  </a:cubicBezTo>
                  <a:cubicBezTo>
                    <a:pt x="80" y="561"/>
                    <a:pt x="80" y="560"/>
                    <a:pt x="83" y="558"/>
                  </a:cubicBezTo>
                  <a:cubicBezTo>
                    <a:pt x="85" y="556"/>
                    <a:pt x="82" y="557"/>
                    <a:pt x="82" y="557"/>
                  </a:cubicBezTo>
                  <a:cubicBezTo>
                    <a:pt x="82" y="556"/>
                    <a:pt x="81" y="557"/>
                    <a:pt x="80" y="557"/>
                  </a:cubicBezTo>
                  <a:close/>
                  <a:moveTo>
                    <a:pt x="80" y="563"/>
                  </a:moveTo>
                  <a:cubicBezTo>
                    <a:pt x="80" y="563"/>
                    <a:pt x="80" y="563"/>
                    <a:pt x="80" y="563"/>
                  </a:cubicBezTo>
                  <a:cubicBezTo>
                    <a:pt x="80" y="563"/>
                    <a:pt x="80" y="565"/>
                    <a:pt x="81" y="565"/>
                  </a:cubicBezTo>
                  <a:cubicBezTo>
                    <a:pt x="82" y="565"/>
                    <a:pt x="82" y="564"/>
                    <a:pt x="83" y="563"/>
                  </a:cubicBezTo>
                  <a:cubicBezTo>
                    <a:pt x="83" y="562"/>
                    <a:pt x="82" y="562"/>
                    <a:pt x="82" y="561"/>
                  </a:cubicBezTo>
                  <a:cubicBezTo>
                    <a:pt x="81" y="561"/>
                    <a:pt x="80" y="562"/>
                    <a:pt x="80" y="563"/>
                  </a:cubicBezTo>
                  <a:close/>
                  <a:moveTo>
                    <a:pt x="77" y="568"/>
                  </a:moveTo>
                  <a:cubicBezTo>
                    <a:pt x="77" y="568"/>
                    <a:pt x="77" y="568"/>
                    <a:pt x="77" y="568"/>
                  </a:cubicBezTo>
                  <a:cubicBezTo>
                    <a:pt x="75" y="568"/>
                    <a:pt x="75" y="568"/>
                    <a:pt x="75" y="568"/>
                  </a:cubicBezTo>
                  <a:cubicBezTo>
                    <a:pt x="75" y="568"/>
                    <a:pt x="75" y="568"/>
                    <a:pt x="72" y="570"/>
                  </a:cubicBezTo>
                  <a:cubicBezTo>
                    <a:pt x="69" y="571"/>
                    <a:pt x="71" y="572"/>
                    <a:pt x="71" y="573"/>
                  </a:cubicBezTo>
                  <a:cubicBezTo>
                    <a:pt x="71" y="575"/>
                    <a:pt x="74" y="573"/>
                    <a:pt x="76" y="572"/>
                  </a:cubicBezTo>
                  <a:cubicBezTo>
                    <a:pt x="77" y="572"/>
                    <a:pt x="76" y="571"/>
                    <a:pt x="77" y="571"/>
                  </a:cubicBezTo>
                  <a:cubicBezTo>
                    <a:pt x="77" y="571"/>
                    <a:pt x="77" y="571"/>
                    <a:pt x="79" y="570"/>
                  </a:cubicBezTo>
                  <a:cubicBezTo>
                    <a:pt x="81" y="569"/>
                    <a:pt x="80" y="569"/>
                    <a:pt x="80" y="568"/>
                  </a:cubicBezTo>
                  <a:cubicBezTo>
                    <a:pt x="80" y="568"/>
                    <a:pt x="78" y="567"/>
                    <a:pt x="77" y="568"/>
                  </a:cubicBezTo>
                  <a:close/>
                  <a:moveTo>
                    <a:pt x="51" y="573"/>
                  </a:moveTo>
                  <a:cubicBezTo>
                    <a:pt x="51" y="573"/>
                    <a:pt x="51" y="573"/>
                    <a:pt x="51" y="573"/>
                  </a:cubicBezTo>
                  <a:cubicBezTo>
                    <a:pt x="52" y="573"/>
                    <a:pt x="53" y="572"/>
                    <a:pt x="54" y="573"/>
                  </a:cubicBezTo>
                  <a:cubicBezTo>
                    <a:pt x="55" y="574"/>
                    <a:pt x="54" y="576"/>
                    <a:pt x="54" y="576"/>
                  </a:cubicBezTo>
                  <a:cubicBezTo>
                    <a:pt x="53" y="577"/>
                    <a:pt x="52" y="578"/>
                    <a:pt x="51" y="578"/>
                  </a:cubicBezTo>
                  <a:cubicBezTo>
                    <a:pt x="50" y="578"/>
                    <a:pt x="49" y="578"/>
                    <a:pt x="48" y="577"/>
                  </a:cubicBezTo>
                  <a:cubicBezTo>
                    <a:pt x="48" y="576"/>
                    <a:pt x="48" y="573"/>
                    <a:pt x="48" y="573"/>
                  </a:cubicBezTo>
                  <a:cubicBezTo>
                    <a:pt x="49" y="573"/>
                    <a:pt x="51" y="573"/>
                    <a:pt x="51" y="573"/>
                  </a:cubicBezTo>
                  <a:close/>
                  <a:moveTo>
                    <a:pt x="59" y="558"/>
                  </a:moveTo>
                  <a:cubicBezTo>
                    <a:pt x="59" y="558"/>
                    <a:pt x="59" y="558"/>
                    <a:pt x="59" y="558"/>
                  </a:cubicBezTo>
                  <a:cubicBezTo>
                    <a:pt x="59" y="558"/>
                    <a:pt x="59" y="558"/>
                    <a:pt x="59" y="558"/>
                  </a:cubicBezTo>
                  <a:cubicBezTo>
                    <a:pt x="59" y="558"/>
                    <a:pt x="59" y="560"/>
                    <a:pt x="58" y="560"/>
                  </a:cubicBezTo>
                  <a:cubicBezTo>
                    <a:pt x="56" y="561"/>
                    <a:pt x="57" y="558"/>
                    <a:pt x="57" y="557"/>
                  </a:cubicBezTo>
                  <a:cubicBezTo>
                    <a:pt x="57" y="556"/>
                    <a:pt x="53" y="558"/>
                    <a:pt x="53" y="558"/>
                  </a:cubicBezTo>
                  <a:cubicBezTo>
                    <a:pt x="53" y="558"/>
                    <a:pt x="53" y="561"/>
                    <a:pt x="52" y="562"/>
                  </a:cubicBezTo>
                  <a:cubicBezTo>
                    <a:pt x="51" y="562"/>
                    <a:pt x="51" y="562"/>
                    <a:pt x="50" y="563"/>
                  </a:cubicBezTo>
                  <a:cubicBezTo>
                    <a:pt x="49" y="564"/>
                    <a:pt x="49" y="566"/>
                    <a:pt x="49" y="566"/>
                  </a:cubicBezTo>
                  <a:cubicBezTo>
                    <a:pt x="50" y="567"/>
                    <a:pt x="52" y="567"/>
                    <a:pt x="52" y="567"/>
                  </a:cubicBezTo>
                  <a:cubicBezTo>
                    <a:pt x="53" y="567"/>
                    <a:pt x="53" y="567"/>
                    <a:pt x="56" y="569"/>
                  </a:cubicBezTo>
                  <a:cubicBezTo>
                    <a:pt x="60" y="570"/>
                    <a:pt x="57" y="569"/>
                    <a:pt x="60" y="569"/>
                  </a:cubicBezTo>
                  <a:cubicBezTo>
                    <a:pt x="62" y="569"/>
                    <a:pt x="61" y="570"/>
                    <a:pt x="62" y="570"/>
                  </a:cubicBezTo>
                  <a:cubicBezTo>
                    <a:pt x="63" y="570"/>
                    <a:pt x="64" y="572"/>
                    <a:pt x="65" y="573"/>
                  </a:cubicBezTo>
                  <a:cubicBezTo>
                    <a:pt x="67" y="574"/>
                    <a:pt x="68" y="572"/>
                    <a:pt x="69" y="572"/>
                  </a:cubicBezTo>
                  <a:cubicBezTo>
                    <a:pt x="69" y="571"/>
                    <a:pt x="71" y="568"/>
                    <a:pt x="71" y="568"/>
                  </a:cubicBezTo>
                  <a:cubicBezTo>
                    <a:pt x="71" y="568"/>
                    <a:pt x="65" y="566"/>
                    <a:pt x="65" y="566"/>
                  </a:cubicBezTo>
                  <a:cubicBezTo>
                    <a:pt x="64" y="566"/>
                    <a:pt x="63" y="563"/>
                    <a:pt x="65" y="563"/>
                  </a:cubicBezTo>
                  <a:cubicBezTo>
                    <a:pt x="66" y="563"/>
                    <a:pt x="66" y="564"/>
                    <a:pt x="67" y="565"/>
                  </a:cubicBezTo>
                  <a:cubicBezTo>
                    <a:pt x="67" y="566"/>
                    <a:pt x="68" y="566"/>
                    <a:pt x="69" y="566"/>
                  </a:cubicBezTo>
                  <a:cubicBezTo>
                    <a:pt x="70" y="566"/>
                    <a:pt x="71" y="565"/>
                    <a:pt x="71" y="564"/>
                  </a:cubicBezTo>
                  <a:cubicBezTo>
                    <a:pt x="71" y="563"/>
                    <a:pt x="70" y="564"/>
                    <a:pt x="68" y="561"/>
                  </a:cubicBezTo>
                  <a:cubicBezTo>
                    <a:pt x="65" y="558"/>
                    <a:pt x="68" y="559"/>
                    <a:pt x="69" y="559"/>
                  </a:cubicBezTo>
                  <a:cubicBezTo>
                    <a:pt x="69" y="558"/>
                    <a:pt x="71" y="556"/>
                    <a:pt x="71" y="556"/>
                  </a:cubicBezTo>
                  <a:cubicBezTo>
                    <a:pt x="72" y="555"/>
                    <a:pt x="69" y="555"/>
                    <a:pt x="68" y="554"/>
                  </a:cubicBezTo>
                  <a:cubicBezTo>
                    <a:pt x="67" y="554"/>
                    <a:pt x="67" y="554"/>
                    <a:pt x="67" y="554"/>
                  </a:cubicBezTo>
                  <a:cubicBezTo>
                    <a:pt x="67" y="555"/>
                    <a:pt x="64" y="554"/>
                    <a:pt x="63" y="553"/>
                  </a:cubicBezTo>
                  <a:cubicBezTo>
                    <a:pt x="63" y="553"/>
                    <a:pt x="63" y="551"/>
                    <a:pt x="62" y="550"/>
                  </a:cubicBezTo>
                  <a:cubicBezTo>
                    <a:pt x="62" y="550"/>
                    <a:pt x="60" y="550"/>
                    <a:pt x="58" y="550"/>
                  </a:cubicBezTo>
                  <a:cubicBezTo>
                    <a:pt x="56" y="550"/>
                    <a:pt x="57" y="553"/>
                    <a:pt x="57" y="553"/>
                  </a:cubicBezTo>
                  <a:cubicBezTo>
                    <a:pt x="57" y="553"/>
                    <a:pt x="58" y="555"/>
                    <a:pt x="59" y="556"/>
                  </a:cubicBezTo>
                  <a:cubicBezTo>
                    <a:pt x="59" y="556"/>
                    <a:pt x="59" y="558"/>
                    <a:pt x="59" y="558"/>
                  </a:cubicBez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sp>
          <p:nvSpPr>
            <p:cNvPr id="51" name="Freeform 235">
              <a:extLst>
                <a:ext uri="{FF2B5EF4-FFF2-40B4-BE49-F238E27FC236}">
                  <a16:creationId xmlns:a16="http://schemas.microsoft.com/office/drawing/2014/main" id="{C6221BB1-7A65-3C49-880F-23A83238BA57}"/>
                </a:ext>
              </a:extLst>
            </p:cNvPr>
            <p:cNvSpPr>
              <a:spLocks noEditPoints="1"/>
            </p:cNvSpPr>
            <p:nvPr/>
          </p:nvSpPr>
          <p:spPr bwMode="auto">
            <a:xfrm>
              <a:off x="8031808" y="1593291"/>
              <a:ext cx="1169794" cy="1439380"/>
            </a:xfrm>
            <a:custGeom>
              <a:avLst/>
              <a:gdLst>
                <a:gd name="T0" fmla="*/ 181 w 513"/>
                <a:gd name="T1" fmla="*/ 422 h 651"/>
                <a:gd name="T2" fmla="*/ 256 w 513"/>
                <a:gd name="T3" fmla="*/ 393 h 651"/>
                <a:gd name="T4" fmla="*/ 306 w 513"/>
                <a:gd name="T5" fmla="*/ 401 h 651"/>
                <a:gd name="T6" fmla="*/ 324 w 513"/>
                <a:gd name="T7" fmla="*/ 460 h 651"/>
                <a:gd name="T8" fmla="*/ 371 w 513"/>
                <a:gd name="T9" fmla="*/ 452 h 651"/>
                <a:gd name="T10" fmla="*/ 360 w 513"/>
                <a:gd name="T11" fmla="*/ 484 h 651"/>
                <a:gd name="T12" fmla="*/ 347 w 513"/>
                <a:gd name="T13" fmla="*/ 509 h 651"/>
                <a:gd name="T14" fmla="*/ 350 w 513"/>
                <a:gd name="T15" fmla="*/ 469 h 651"/>
                <a:gd name="T16" fmla="*/ 277 w 513"/>
                <a:gd name="T17" fmla="*/ 474 h 651"/>
                <a:gd name="T18" fmla="*/ 278 w 513"/>
                <a:gd name="T19" fmla="*/ 512 h 651"/>
                <a:gd name="T20" fmla="*/ 245 w 513"/>
                <a:gd name="T21" fmla="*/ 518 h 651"/>
                <a:gd name="T22" fmla="*/ 231 w 513"/>
                <a:gd name="T23" fmla="*/ 531 h 651"/>
                <a:gd name="T24" fmla="*/ 260 w 513"/>
                <a:gd name="T25" fmla="*/ 538 h 651"/>
                <a:gd name="T26" fmla="*/ 291 w 513"/>
                <a:gd name="T27" fmla="*/ 568 h 651"/>
                <a:gd name="T28" fmla="*/ 316 w 513"/>
                <a:gd name="T29" fmla="*/ 588 h 651"/>
                <a:gd name="T30" fmla="*/ 362 w 513"/>
                <a:gd name="T31" fmla="*/ 598 h 651"/>
                <a:gd name="T32" fmla="*/ 365 w 513"/>
                <a:gd name="T33" fmla="*/ 636 h 651"/>
                <a:gd name="T34" fmla="*/ 388 w 513"/>
                <a:gd name="T35" fmla="*/ 615 h 651"/>
                <a:gd name="T36" fmla="*/ 442 w 513"/>
                <a:gd name="T37" fmla="*/ 609 h 651"/>
                <a:gd name="T38" fmla="*/ 492 w 513"/>
                <a:gd name="T39" fmla="*/ 651 h 651"/>
                <a:gd name="T40" fmla="*/ 513 w 513"/>
                <a:gd name="T41" fmla="*/ 644 h 651"/>
                <a:gd name="T42" fmla="*/ 449 w 513"/>
                <a:gd name="T43" fmla="*/ 465 h 651"/>
                <a:gd name="T44" fmla="*/ 513 w 513"/>
                <a:gd name="T45" fmla="*/ 163 h 651"/>
                <a:gd name="T46" fmla="*/ 494 w 513"/>
                <a:gd name="T47" fmla="*/ 176 h 651"/>
                <a:gd name="T48" fmla="*/ 426 w 513"/>
                <a:gd name="T49" fmla="*/ 157 h 651"/>
                <a:gd name="T50" fmla="*/ 375 w 513"/>
                <a:gd name="T51" fmla="*/ 166 h 651"/>
                <a:gd name="T52" fmla="*/ 334 w 513"/>
                <a:gd name="T53" fmla="*/ 197 h 651"/>
                <a:gd name="T54" fmla="*/ 289 w 513"/>
                <a:gd name="T55" fmla="*/ 184 h 651"/>
                <a:gd name="T56" fmla="*/ 295 w 513"/>
                <a:gd name="T57" fmla="*/ 204 h 651"/>
                <a:gd name="T58" fmla="*/ 276 w 513"/>
                <a:gd name="T59" fmla="*/ 197 h 651"/>
                <a:gd name="T60" fmla="*/ 246 w 513"/>
                <a:gd name="T61" fmla="*/ 178 h 651"/>
                <a:gd name="T62" fmla="*/ 190 w 513"/>
                <a:gd name="T63" fmla="*/ 175 h 651"/>
                <a:gd name="T64" fmla="*/ 160 w 513"/>
                <a:gd name="T65" fmla="*/ 172 h 651"/>
                <a:gd name="T66" fmla="*/ 139 w 513"/>
                <a:gd name="T67" fmla="*/ 169 h 651"/>
                <a:gd name="T68" fmla="*/ 109 w 513"/>
                <a:gd name="T69" fmla="*/ 195 h 651"/>
                <a:gd name="T70" fmla="*/ 76 w 513"/>
                <a:gd name="T71" fmla="*/ 231 h 651"/>
                <a:gd name="T72" fmla="*/ 54 w 513"/>
                <a:gd name="T73" fmla="*/ 248 h 651"/>
                <a:gd name="T74" fmla="*/ 61 w 513"/>
                <a:gd name="T75" fmla="*/ 279 h 651"/>
                <a:gd name="T76" fmla="*/ 13 w 513"/>
                <a:gd name="T77" fmla="*/ 278 h 651"/>
                <a:gd name="T78" fmla="*/ 19 w 513"/>
                <a:gd name="T79" fmla="*/ 323 h 651"/>
                <a:gd name="T80" fmla="*/ 35 w 513"/>
                <a:gd name="T81" fmla="*/ 367 h 651"/>
                <a:gd name="T82" fmla="*/ 56 w 513"/>
                <a:gd name="T83" fmla="*/ 388 h 651"/>
                <a:gd name="T84" fmla="*/ 93 w 513"/>
                <a:gd name="T85" fmla="*/ 389 h 651"/>
                <a:gd name="T86" fmla="*/ 139 w 513"/>
                <a:gd name="T87" fmla="*/ 432 h 651"/>
                <a:gd name="T88" fmla="*/ 123 w 513"/>
                <a:gd name="T89" fmla="*/ 427 h 651"/>
                <a:gd name="T90" fmla="*/ 151 w 513"/>
                <a:gd name="T91" fmla="*/ 441 h 651"/>
                <a:gd name="T92" fmla="*/ 513 w 513"/>
                <a:gd name="T93" fmla="*/ 0 h 651"/>
                <a:gd name="T94" fmla="*/ 470 w 513"/>
                <a:gd name="T95" fmla="*/ 10 h 651"/>
                <a:gd name="T96" fmla="*/ 489 w 513"/>
                <a:gd name="T97" fmla="*/ 28 h 651"/>
                <a:gd name="T98" fmla="*/ 496 w 513"/>
                <a:gd name="T99" fmla="*/ 37 h 651"/>
                <a:gd name="T100" fmla="*/ 513 w 513"/>
                <a:gd name="T101" fmla="*/ 0 h 651"/>
                <a:gd name="T102" fmla="*/ 513 w 513"/>
                <a:gd name="T103" fmla="*/ 49 h 651"/>
                <a:gd name="T104" fmla="*/ 479 w 513"/>
                <a:gd name="T105" fmla="*/ 65 h 651"/>
                <a:gd name="T106" fmla="*/ 491 w 513"/>
                <a:gd name="T107" fmla="*/ 93 h 651"/>
                <a:gd name="T108" fmla="*/ 489 w 513"/>
                <a:gd name="T109" fmla="*/ 110 h 651"/>
                <a:gd name="T110" fmla="*/ 513 w 513"/>
                <a:gd name="T111" fmla="*/ 116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3" h="651">
                  <a:moveTo>
                    <a:pt x="151" y="441"/>
                  </a:moveTo>
                  <a:cubicBezTo>
                    <a:pt x="181" y="422"/>
                    <a:pt x="181" y="422"/>
                    <a:pt x="181" y="422"/>
                  </a:cubicBezTo>
                  <a:cubicBezTo>
                    <a:pt x="217" y="395"/>
                    <a:pt x="217" y="395"/>
                    <a:pt x="217" y="395"/>
                  </a:cubicBezTo>
                  <a:cubicBezTo>
                    <a:pt x="256" y="393"/>
                    <a:pt x="256" y="393"/>
                    <a:pt x="256" y="393"/>
                  </a:cubicBezTo>
                  <a:cubicBezTo>
                    <a:pt x="266" y="395"/>
                    <a:pt x="269" y="402"/>
                    <a:pt x="287" y="388"/>
                  </a:cubicBezTo>
                  <a:cubicBezTo>
                    <a:pt x="306" y="401"/>
                    <a:pt x="306" y="401"/>
                    <a:pt x="306" y="401"/>
                  </a:cubicBezTo>
                  <a:cubicBezTo>
                    <a:pt x="318" y="425"/>
                    <a:pt x="318" y="425"/>
                    <a:pt x="318" y="425"/>
                  </a:cubicBezTo>
                  <a:cubicBezTo>
                    <a:pt x="324" y="460"/>
                    <a:pt x="324" y="460"/>
                    <a:pt x="324" y="460"/>
                  </a:cubicBezTo>
                  <a:cubicBezTo>
                    <a:pt x="352" y="460"/>
                    <a:pt x="352" y="460"/>
                    <a:pt x="352" y="460"/>
                  </a:cubicBezTo>
                  <a:cubicBezTo>
                    <a:pt x="371" y="452"/>
                    <a:pt x="371" y="452"/>
                    <a:pt x="371" y="452"/>
                  </a:cubicBezTo>
                  <a:cubicBezTo>
                    <a:pt x="384" y="463"/>
                    <a:pt x="381" y="459"/>
                    <a:pt x="384" y="468"/>
                  </a:cubicBezTo>
                  <a:cubicBezTo>
                    <a:pt x="372" y="478"/>
                    <a:pt x="374" y="476"/>
                    <a:pt x="360" y="484"/>
                  </a:cubicBezTo>
                  <a:cubicBezTo>
                    <a:pt x="354" y="508"/>
                    <a:pt x="354" y="508"/>
                    <a:pt x="354" y="508"/>
                  </a:cubicBezTo>
                  <a:cubicBezTo>
                    <a:pt x="347" y="509"/>
                    <a:pt x="347" y="509"/>
                    <a:pt x="347" y="509"/>
                  </a:cubicBezTo>
                  <a:cubicBezTo>
                    <a:pt x="347" y="485"/>
                    <a:pt x="345" y="494"/>
                    <a:pt x="356" y="472"/>
                  </a:cubicBezTo>
                  <a:cubicBezTo>
                    <a:pt x="350" y="469"/>
                    <a:pt x="350" y="469"/>
                    <a:pt x="350" y="469"/>
                  </a:cubicBezTo>
                  <a:cubicBezTo>
                    <a:pt x="320" y="469"/>
                    <a:pt x="320" y="469"/>
                    <a:pt x="320" y="469"/>
                  </a:cubicBezTo>
                  <a:cubicBezTo>
                    <a:pt x="293" y="469"/>
                    <a:pt x="306" y="467"/>
                    <a:pt x="277" y="474"/>
                  </a:cubicBezTo>
                  <a:cubicBezTo>
                    <a:pt x="276" y="477"/>
                    <a:pt x="265" y="473"/>
                    <a:pt x="263" y="476"/>
                  </a:cubicBezTo>
                  <a:cubicBezTo>
                    <a:pt x="250" y="497"/>
                    <a:pt x="245" y="502"/>
                    <a:pt x="278" y="512"/>
                  </a:cubicBezTo>
                  <a:cubicBezTo>
                    <a:pt x="274" y="523"/>
                    <a:pt x="274" y="523"/>
                    <a:pt x="274" y="523"/>
                  </a:cubicBezTo>
                  <a:cubicBezTo>
                    <a:pt x="260" y="515"/>
                    <a:pt x="267" y="517"/>
                    <a:pt x="245" y="518"/>
                  </a:cubicBezTo>
                  <a:cubicBezTo>
                    <a:pt x="231" y="519"/>
                    <a:pt x="231" y="519"/>
                    <a:pt x="231" y="519"/>
                  </a:cubicBezTo>
                  <a:cubicBezTo>
                    <a:pt x="231" y="531"/>
                    <a:pt x="231" y="531"/>
                    <a:pt x="231" y="531"/>
                  </a:cubicBezTo>
                  <a:cubicBezTo>
                    <a:pt x="246" y="530"/>
                    <a:pt x="246" y="530"/>
                    <a:pt x="246" y="530"/>
                  </a:cubicBezTo>
                  <a:cubicBezTo>
                    <a:pt x="260" y="538"/>
                    <a:pt x="260" y="538"/>
                    <a:pt x="260" y="538"/>
                  </a:cubicBezTo>
                  <a:cubicBezTo>
                    <a:pt x="269" y="548"/>
                    <a:pt x="269" y="548"/>
                    <a:pt x="269" y="548"/>
                  </a:cubicBezTo>
                  <a:cubicBezTo>
                    <a:pt x="291" y="568"/>
                    <a:pt x="291" y="568"/>
                    <a:pt x="291" y="568"/>
                  </a:cubicBezTo>
                  <a:cubicBezTo>
                    <a:pt x="294" y="586"/>
                    <a:pt x="294" y="586"/>
                    <a:pt x="294" y="586"/>
                  </a:cubicBezTo>
                  <a:cubicBezTo>
                    <a:pt x="306" y="584"/>
                    <a:pt x="305" y="583"/>
                    <a:pt x="316" y="588"/>
                  </a:cubicBezTo>
                  <a:cubicBezTo>
                    <a:pt x="334" y="596"/>
                    <a:pt x="337" y="593"/>
                    <a:pt x="358" y="589"/>
                  </a:cubicBezTo>
                  <a:cubicBezTo>
                    <a:pt x="362" y="598"/>
                    <a:pt x="362" y="598"/>
                    <a:pt x="362" y="598"/>
                  </a:cubicBezTo>
                  <a:cubicBezTo>
                    <a:pt x="362" y="618"/>
                    <a:pt x="362" y="618"/>
                    <a:pt x="362" y="618"/>
                  </a:cubicBezTo>
                  <a:cubicBezTo>
                    <a:pt x="365" y="636"/>
                    <a:pt x="365" y="636"/>
                    <a:pt x="365" y="636"/>
                  </a:cubicBezTo>
                  <a:cubicBezTo>
                    <a:pt x="381" y="626"/>
                    <a:pt x="381" y="626"/>
                    <a:pt x="381" y="626"/>
                  </a:cubicBezTo>
                  <a:cubicBezTo>
                    <a:pt x="388" y="615"/>
                    <a:pt x="388" y="615"/>
                    <a:pt x="388" y="615"/>
                  </a:cubicBezTo>
                  <a:cubicBezTo>
                    <a:pt x="413" y="607"/>
                    <a:pt x="413" y="607"/>
                    <a:pt x="413" y="607"/>
                  </a:cubicBezTo>
                  <a:cubicBezTo>
                    <a:pt x="442" y="609"/>
                    <a:pt x="442" y="609"/>
                    <a:pt x="442" y="609"/>
                  </a:cubicBezTo>
                  <a:cubicBezTo>
                    <a:pt x="442" y="610"/>
                    <a:pt x="477" y="632"/>
                    <a:pt x="482" y="637"/>
                  </a:cubicBezTo>
                  <a:cubicBezTo>
                    <a:pt x="486" y="642"/>
                    <a:pt x="492" y="651"/>
                    <a:pt x="492" y="651"/>
                  </a:cubicBezTo>
                  <a:cubicBezTo>
                    <a:pt x="511" y="646"/>
                    <a:pt x="511" y="646"/>
                    <a:pt x="511" y="646"/>
                  </a:cubicBezTo>
                  <a:cubicBezTo>
                    <a:pt x="513" y="644"/>
                    <a:pt x="513" y="644"/>
                    <a:pt x="513" y="644"/>
                  </a:cubicBezTo>
                  <a:cubicBezTo>
                    <a:pt x="513" y="618"/>
                    <a:pt x="513" y="618"/>
                    <a:pt x="513" y="618"/>
                  </a:cubicBezTo>
                  <a:cubicBezTo>
                    <a:pt x="449" y="465"/>
                    <a:pt x="449" y="465"/>
                    <a:pt x="449" y="465"/>
                  </a:cubicBezTo>
                  <a:cubicBezTo>
                    <a:pt x="513" y="436"/>
                    <a:pt x="513" y="436"/>
                    <a:pt x="513" y="436"/>
                  </a:cubicBezTo>
                  <a:cubicBezTo>
                    <a:pt x="513" y="163"/>
                    <a:pt x="513" y="163"/>
                    <a:pt x="513" y="163"/>
                  </a:cubicBezTo>
                  <a:cubicBezTo>
                    <a:pt x="510" y="163"/>
                    <a:pt x="506" y="164"/>
                    <a:pt x="501" y="164"/>
                  </a:cubicBezTo>
                  <a:cubicBezTo>
                    <a:pt x="494" y="176"/>
                    <a:pt x="494" y="176"/>
                    <a:pt x="494" y="176"/>
                  </a:cubicBezTo>
                  <a:cubicBezTo>
                    <a:pt x="443" y="167"/>
                    <a:pt x="443" y="167"/>
                    <a:pt x="443" y="167"/>
                  </a:cubicBezTo>
                  <a:cubicBezTo>
                    <a:pt x="426" y="157"/>
                    <a:pt x="426" y="157"/>
                    <a:pt x="426" y="157"/>
                  </a:cubicBezTo>
                  <a:cubicBezTo>
                    <a:pt x="413" y="166"/>
                    <a:pt x="416" y="162"/>
                    <a:pt x="405" y="174"/>
                  </a:cubicBezTo>
                  <a:cubicBezTo>
                    <a:pt x="375" y="166"/>
                    <a:pt x="375" y="166"/>
                    <a:pt x="375" y="166"/>
                  </a:cubicBezTo>
                  <a:cubicBezTo>
                    <a:pt x="356" y="175"/>
                    <a:pt x="356" y="175"/>
                    <a:pt x="356" y="175"/>
                  </a:cubicBezTo>
                  <a:cubicBezTo>
                    <a:pt x="334" y="197"/>
                    <a:pt x="334" y="197"/>
                    <a:pt x="334" y="197"/>
                  </a:cubicBezTo>
                  <a:cubicBezTo>
                    <a:pt x="297" y="195"/>
                    <a:pt x="297" y="195"/>
                    <a:pt x="297" y="195"/>
                  </a:cubicBezTo>
                  <a:cubicBezTo>
                    <a:pt x="289" y="184"/>
                    <a:pt x="289" y="184"/>
                    <a:pt x="289" y="184"/>
                  </a:cubicBezTo>
                  <a:cubicBezTo>
                    <a:pt x="287" y="194"/>
                    <a:pt x="287" y="194"/>
                    <a:pt x="287" y="194"/>
                  </a:cubicBezTo>
                  <a:cubicBezTo>
                    <a:pt x="295" y="204"/>
                    <a:pt x="295" y="204"/>
                    <a:pt x="295" y="204"/>
                  </a:cubicBezTo>
                  <a:cubicBezTo>
                    <a:pt x="281" y="211"/>
                    <a:pt x="281" y="211"/>
                    <a:pt x="281" y="211"/>
                  </a:cubicBezTo>
                  <a:cubicBezTo>
                    <a:pt x="276" y="197"/>
                    <a:pt x="276" y="197"/>
                    <a:pt x="276" y="197"/>
                  </a:cubicBezTo>
                  <a:cubicBezTo>
                    <a:pt x="264" y="182"/>
                    <a:pt x="264" y="182"/>
                    <a:pt x="264" y="182"/>
                  </a:cubicBezTo>
                  <a:cubicBezTo>
                    <a:pt x="246" y="178"/>
                    <a:pt x="246" y="178"/>
                    <a:pt x="246" y="178"/>
                  </a:cubicBezTo>
                  <a:cubicBezTo>
                    <a:pt x="236" y="171"/>
                    <a:pt x="236" y="171"/>
                    <a:pt x="236" y="171"/>
                  </a:cubicBezTo>
                  <a:cubicBezTo>
                    <a:pt x="234" y="170"/>
                    <a:pt x="197" y="174"/>
                    <a:pt x="190" y="175"/>
                  </a:cubicBezTo>
                  <a:cubicBezTo>
                    <a:pt x="181" y="169"/>
                    <a:pt x="180" y="169"/>
                    <a:pt x="170" y="164"/>
                  </a:cubicBezTo>
                  <a:cubicBezTo>
                    <a:pt x="160" y="172"/>
                    <a:pt x="160" y="172"/>
                    <a:pt x="160" y="172"/>
                  </a:cubicBezTo>
                  <a:cubicBezTo>
                    <a:pt x="160" y="172"/>
                    <a:pt x="155" y="181"/>
                    <a:pt x="147" y="181"/>
                  </a:cubicBezTo>
                  <a:cubicBezTo>
                    <a:pt x="138" y="181"/>
                    <a:pt x="139" y="169"/>
                    <a:pt x="139" y="169"/>
                  </a:cubicBezTo>
                  <a:cubicBezTo>
                    <a:pt x="126" y="171"/>
                    <a:pt x="126" y="171"/>
                    <a:pt x="126" y="171"/>
                  </a:cubicBezTo>
                  <a:cubicBezTo>
                    <a:pt x="109" y="195"/>
                    <a:pt x="109" y="195"/>
                    <a:pt x="109" y="195"/>
                  </a:cubicBezTo>
                  <a:cubicBezTo>
                    <a:pt x="88" y="213"/>
                    <a:pt x="88" y="213"/>
                    <a:pt x="88" y="213"/>
                  </a:cubicBezTo>
                  <a:cubicBezTo>
                    <a:pt x="76" y="231"/>
                    <a:pt x="76" y="231"/>
                    <a:pt x="76" y="231"/>
                  </a:cubicBezTo>
                  <a:cubicBezTo>
                    <a:pt x="53" y="240"/>
                    <a:pt x="53" y="240"/>
                    <a:pt x="53" y="240"/>
                  </a:cubicBezTo>
                  <a:cubicBezTo>
                    <a:pt x="54" y="248"/>
                    <a:pt x="54" y="248"/>
                    <a:pt x="54" y="248"/>
                  </a:cubicBezTo>
                  <a:cubicBezTo>
                    <a:pt x="77" y="268"/>
                    <a:pt x="77" y="268"/>
                    <a:pt x="77" y="268"/>
                  </a:cubicBezTo>
                  <a:cubicBezTo>
                    <a:pt x="61" y="279"/>
                    <a:pt x="61" y="279"/>
                    <a:pt x="61" y="279"/>
                  </a:cubicBezTo>
                  <a:cubicBezTo>
                    <a:pt x="37" y="254"/>
                    <a:pt x="46" y="273"/>
                    <a:pt x="16" y="250"/>
                  </a:cubicBezTo>
                  <a:cubicBezTo>
                    <a:pt x="11" y="268"/>
                    <a:pt x="10" y="263"/>
                    <a:pt x="13" y="278"/>
                  </a:cubicBezTo>
                  <a:cubicBezTo>
                    <a:pt x="0" y="287"/>
                    <a:pt x="0" y="287"/>
                    <a:pt x="0" y="287"/>
                  </a:cubicBezTo>
                  <a:cubicBezTo>
                    <a:pt x="7" y="314"/>
                    <a:pt x="2" y="305"/>
                    <a:pt x="19" y="323"/>
                  </a:cubicBezTo>
                  <a:cubicBezTo>
                    <a:pt x="9" y="344"/>
                    <a:pt x="11" y="335"/>
                    <a:pt x="12" y="360"/>
                  </a:cubicBezTo>
                  <a:cubicBezTo>
                    <a:pt x="35" y="367"/>
                    <a:pt x="35" y="367"/>
                    <a:pt x="35" y="367"/>
                  </a:cubicBezTo>
                  <a:cubicBezTo>
                    <a:pt x="41" y="381"/>
                    <a:pt x="41" y="381"/>
                    <a:pt x="41" y="381"/>
                  </a:cubicBezTo>
                  <a:cubicBezTo>
                    <a:pt x="56" y="388"/>
                    <a:pt x="56" y="388"/>
                    <a:pt x="56" y="388"/>
                  </a:cubicBezTo>
                  <a:cubicBezTo>
                    <a:pt x="71" y="378"/>
                    <a:pt x="71" y="378"/>
                    <a:pt x="71" y="378"/>
                  </a:cubicBezTo>
                  <a:cubicBezTo>
                    <a:pt x="93" y="389"/>
                    <a:pt x="93" y="389"/>
                    <a:pt x="93" y="389"/>
                  </a:cubicBezTo>
                  <a:cubicBezTo>
                    <a:pt x="122" y="411"/>
                    <a:pt x="122" y="411"/>
                    <a:pt x="122" y="411"/>
                  </a:cubicBezTo>
                  <a:cubicBezTo>
                    <a:pt x="139" y="432"/>
                    <a:pt x="139" y="432"/>
                    <a:pt x="139" y="432"/>
                  </a:cubicBezTo>
                  <a:cubicBezTo>
                    <a:pt x="129" y="424"/>
                    <a:pt x="129" y="424"/>
                    <a:pt x="129" y="424"/>
                  </a:cubicBezTo>
                  <a:cubicBezTo>
                    <a:pt x="123" y="427"/>
                    <a:pt x="123" y="427"/>
                    <a:pt x="123" y="427"/>
                  </a:cubicBezTo>
                  <a:cubicBezTo>
                    <a:pt x="127" y="434"/>
                    <a:pt x="127" y="434"/>
                    <a:pt x="127" y="434"/>
                  </a:cubicBezTo>
                  <a:cubicBezTo>
                    <a:pt x="151" y="441"/>
                    <a:pt x="151" y="441"/>
                    <a:pt x="151" y="441"/>
                  </a:cubicBezTo>
                  <a:close/>
                  <a:moveTo>
                    <a:pt x="513" y="0"/>
                  </a:moveTo>
                  <a:cubicBezTo>
                    <a:pt x="513" y="0"/>
                    <a:pt x="513" y="0"/>
                    <a:pt x="513" y="0"/>
                  </a:cubicBezTo>
                  <a:cubicBezTo>
                    <a:pt x="499" y="5"/>
                    <a:pt x="499" y="5"/>
                    <a:pt x="499" y="5"/>
                  </a:cubicBezTo>
                  <a:cubicBezTo>
                    <a:pt x="497" y="5"/>
                    <a:pt x="469" y="1"/>
                    <a:pt x="470" y="10"/>
                  </a:cubicBezTo>
                  <a:cubicBezTo>
                    <a:pt x="471" y="15"/>
                    <a:pt x="476" y="16"/>
                    <a:pt x="476" y="16"/>
                  </a:cubicBezTo>
                  <a:cubicBezTo>
                    <a:pt x="489" y="28"/>
                    <a:pt x="489" y="28"/>
                    <a:pt x="489" y="28"/>
                  </a:cubicBezTo>
                  <a:cubicBezTo>
                    <a:pt x="488" y="35"/>
                    <a:pt x="488" y="35"/>
                    <a:pt x="488" y="35"/>
                  </a:cubicBezTo>
                  <a:cubicBezTo>
                    <a:pt x="496" y="37"/>
                    <a:pt x="496" y="37"/>
                    <a:pt x="496" y="37"/>
                  </a:cubicBezTo>
                  <a:cubicBezTo>
                    <a:pt x="513" y="37"/>
                    <a:pt x="513" y="37"/>
                    <a:pt x="513" y="37"/>
                  </a:cubicBezTo>
                  <a:cubicBezTo>
                    <a:pt x="513" y="0"/>
                    <a:pt x="513" y="0"/>
                    <a:pt x="513" y="0"/>
                  </a:cubicBezTo>
                  <a:close/>
                  <a:moveTo>
                    <a:pt x="513" y="49"/>
                  </a:moveTo>
                  <a:cubicBezTo>
                    <a:pt x="513" y="49"/>
                    <a:pt x="513" y="49"/>
                    <a:pt x="513" y="49"/>
                  </a:cubicBezTo>
                  <a:cubicBezTo>
                    <a:pt x="503" y="50"/>
                    <a:pt x="492" y="52"/>
                    <a:pt x="490" y="53"/>
                  </a:cubicBezTo>
                  <a:cubicBezTo>
                    <a:pt x="479" y="65"/>
                    <a:pt x="479" y="65"/>
                    <a:pt x="479" y="65"/>
                  </a:cubicBezTo>
                  <a:cubicBezTo>
                    <a:pt x="492" y="82"/>
                    <a:pt x="492" y="82"/>
                    <a:pt x="492" y="82"/>
                  </a:cubicBezTo>
                  <a:cubicBezTo>
                    <a:pt x="491" y="93"/>
                    <a:pt x="491" y="93"/>
                    <a:pt x="491" y="93"/>
                  </a:cubicBezTo>
                  <a:cubicBezTo>
                    <a:pt x="480" y="101"/>
                    <a:pt x="480" y="101"/>
                    <a:pt x="480" y="101"/>
                  </a:cubicBezTo>
                  <a:cubicBezTo>
                    <a:pt x="489" y="110"/>
                    <a:pt x="489" y="110"/>
                    <a:pt x="489" y="110"/>
                  </a:cubicBezTo>
                  <a:cubicBezTo>
                    <a:pt x="505" y="110"/>
                    <a:pt x="505" y="110"/>
                    <a:pt x="505" y="110"/>
                  </a:cubicBezTo>
                  <a:cubicBezTo>
                    <a:pt x="513" y="116"/>
                    <a:pt x="513" y="116"/>
                    <a:pt x="513" y="116"/>
                  </a:cubicBezTo>
                  <a:lnTo>
                    <a:pt x="513" y="49"/>
                  </a:lnTo>
                  <a:close/>
                </a:path>
              </a:pathLst>
            </a:custGeom>
            <a:grpFill/>
            <a:ln w="12700" cap="rnd" cmpd="sng">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Lato Light"/>
                <a:ea typeface="+mn-ea"/>
                <a:cs typeface="+mn-cs"/>
              </a:endParaRPr>
            </a:p>
          </p:txBody>
        </p:sp>
      </p:grpSp>
      <p:sp>
        <p:nvSpPr>
          <p:cNvPr id="2" name="Title 1">
            <a:extLst>
              <a:ext uri="{FF2B5EF4-FFF2-40B4-BE49-F238E27FC236}">
                <a16:creationId xmlns:a16="http://schemas.microsoft.com/office/drawing/2014/main" id="{FE55F425-DEDF-624D-9D18-25360BBACE86}"/>
              </a:ext>
            </a:extLst>
          </p:cNvPr>
          <p:cNvSpPr>
            <a:spLocks noGrp="1"/>
          </p:cNvSpPr>
          <p:nvPr>
            <p:ph type="title"/>
          </p:nvPr>
        </p:nvSpPr>
        <p:spPr/>
        <p:txBody>
          <a:bodyPr/>
          <a:lstStyle/>
          <a:p>
            <a:r>
              <a:rPr lang="en-GB"/>
              <a:t>Click to edit Master title style</a:t>
            </a:r>
            <a:endParaRPr lang="en-DK"/>
          </a:p>
        </p:txBody>
      </p:sp>
      <p:sp>
        <p:nvSpPr>
          <p:cNvPr id="3" name="Slide Number Placeholder 2">
            <a:extLst>
              <a:ext uri="{FF2B5EF4-FFF2-40B4-BE49-F238E27FC236}">
                <a16:creationId xmlns:a16="http://schemas.microsoft.com/office/drawing/2014/main" id="{62F9EB15-EAC1-3B46-B2B0-1F71ADA2BA49}"/>
              </a:ext>
            </a:extLst>
          </p:cNvPr>
          <p:cNvSpPr>
            <a:spLocks noGrp="1"/>
          </p:cNvSpPr>
          <p:nvPr>
            <p:ph type="sldNum" sz="quarter" idx="10"/>
          </p:nvPr>
        </p:nvSpPr>
        <p:spPr/>
        <p:txBody>
          <a:bodyPr/>
          <a:lstStyle/>
          <a:p>
            <a:fld id="{24C8C45C-947F-4981-8B3F-4F32E973C901}" type="slidenum">
              <a:rPr lang="en-GB" smtClean="0"/>
              <a:pPr/>
              <a:t>‹Nr.›</a:t>
            </a:fld>
            <a:endParaRPr lang="en-GB" dirty="0"/>
          </a:p>
        </p:txBody>
      </p:sp>
      <p:sp>
        <p:nvSpPr>
          <p:cNvPr id="4" name="Date Placeholder 3">
            <a:extLst>
              <a:ext uri="{FF2B5EF4-FFF2-40B4-BE49-F238E27FC236}">
                <a16:creationId xmlns:a16="http://schemas.microsoft.com/office/drawing/2014/main" id="{21D3F0EC-DBEC-0C4F-831F-6C5E9F5AE999}"/>
              </a:ext>
            </a:extLst>
          </p:cNvPr>
          <p:cNvSpPr>
            <a:spLocks noGrp="1"/>
          </p:cNvSpPr>
          <p:nvPr>
            <p:ph type="dt" sz="half" idx="11"/>
          </p:nvPr>
        </p:nvSpPr>
        <p:spPr/>
        <p:txBody>
          <a:bodyPr/>
          <a:lstStyle/>
          <a:p>
            <a:endParaRPr lang="en-GB" dirty="0"/>
          </a:p>
        </p:txBody>
      </p:sp>
      <p:sp>
        <p:nvSpPr>
          <p:cNvPr id="5" name="Footer Placeholder 4">
            <a:extLst>
              <a:ext uri="{FF2B5EF4-FFF2-40B4-BE49-F238E27FC236}">
                <a16:creationId xmlns:a16="http://schemas.microsoft.com/office/drawing/2014/main" id="{87C16E65-FE3A-5E4A-B741-BAB355B8C785}"/>
              </a:ext>
            </a:extLst>
          </p:cNvPr>
          <p:cNvSpPr>
            <a:spLocks noGrp="1"/>
          </p:cNvSpPr>
          <p:nvPr>
            <p:ph type="ftr" sz="quarter" idx="12"/>
          </p:nvPr>
        </p:nvSpPr>
        <p:spPr/>
        <p:txBody>
          <a:bodyPr/>
          <a:lstStyle/>
          <a:p>
            <a:endParaRPr lang="en-GB" dirty="0"/>
          </a:p>
        </p:txBody>
      </p:sp>
      <p:sp>
        <p:nvSpPr>
          <p:cNvPr id="52" name="Pladsholder til tekst 2">
            <a:extLst>
              <a:ext uri="{FF2B5EF4-FFF2-40B4-BE49-F238E27FC236}">
                <a16:creationId xmlns:a16="http://schemas.microsoft.com/office/drawing/2014/main" id="{6E12BA24-5B15-2949-B6B4-574F3D8D7B1B}"/>
              </a:ext>
            </a:extLst>
          </p:cNvPr>
          <p:cNvSpPr>
            <a:spLocks noGrp="1"/>
          </p:cNvSpPr>
          <p:nvPr>
            <p:ph type="body" sz="quarter" idx="13"/>
          </p:nvPr>
        </p:nvSpPr>
        <p:spPr>
          <a:xfrm>
            <a:off x="714739" y="1867276"/>
            <a:ext cx="4835525" cy="3935036"/>
          </a:xfrm>
        </p:spPr>
        <p:txBody>
          <a:bodyPr/>
          <a:lstStyle>
            <a:lvl1pPr>
              <a:buClr>
                <a:srgbClr val="ED8B00"/>
              </a:buClr>
              <a:defRPr sz="2000">
                <a:solidFill>
                  <a:schemeClr val="accent1"/>
                </a:solidFill>
              </a:defRPr>
            </a:lvl1pPr>
            <a:lvl2pPr>
              <a:buClr>
                <a:srgbClr val="ED8B00"/>
              </a:buClr>
              <a:defRPr sz="1800">
                <a:solidFill>
                  <a:schemeClr val="accent1"/>
                </a:solidFill>
              </a:defRPr>
            </a:lvl2pPr>
            <a:lvl3pPr>
              <a:buClr>
                <a:srgbClr val="ED8B00"/>
              </a:buClr>
              <a:defRPr sz="1600">
                <a:solidFill>
                  <a:schemeClr val="accent1"/>
                </a:solidFill>
              </a:defRPr>
            </a:lvl3pPr>
            <a:lvl4pPr>
              <a:buClr>
                <a:srgbClr val="ED8B00"/>
              </a:buClr>
              <a:defRPr sz="1400">
                <a:solidFill>
                  <a:schemeClr val="accent1"/>
                </a:solidFill>
              </a:defRPr>
            </a:lvl4pPr>
            <a:lvl5pPr>
              <a:buClr>
                <a:srgbClr val="ED8B00"/>
              </a:buClr>
              <a:defRPr sz="1200">
                <a:solidFill>
                  <a:schemeClr val="accent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92630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User guide ">
    <p:spTree>
      <p:nvGrpSpPr>
        <p:cNvPr id="1" name=""/>
        <p:cNvGrpSpPr/>
        <p:nvPr/>
      </p:nvGrpSpPr>
      <p:grpSpPr>
        <a:xfrm>
          <a:off x="0" y="0"/>
          <a:ext cx="0" cy="0"/>
          <a:chOff x="0" y="0"/>
          <a:chExt cx="0" cy="0"/>
        </a:xfrm>
      </p:grpSpPr>
      <p:sp>
        <p:nvSpPr>
          <p:cNvPr id="21" name="Text Box 3"/>
          <p:cNvSpPr txBox="1">
            <a:spLocks noChangeArrowheads="1"/>
          </p:cNvSpPr>
          <p:nvPr userDrawn="1"/>
        </p:nvSpPr>
        <p:spPr bwMode="auto">
          <a:xfrm>
            <a:off x="4662000" y="1690688"/>
            <a:ext cx="2340000" cy="412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ts val="1200"/>
              </a:spcBef>
              <a:spcAft>
                <a:spcPts val="600"/>
              </a:spcAft>
              <a:defRPr/>
            </a:pPr>
            <a:r>
              <a:rPr lang="en-GB" sz="900" b="1" noProof="1">
                <a:solidFill>
                  <a:schemeClr val="tx1"/>
                </a:solidFill>
                <a:latin typeface="Arial" panose="020B0604020202020204" pitchFamily="34" charset="0"/>
                <a:cs typeface="Arial" panose="020B0604020202020204" pitchFamily="34" charset="0"/>
              </a:rPr>
              <a:t>A. Insert corporate picture</a:t>
            </a:r>
            <a:endParaRPr lang="en-GB" altLang="da-DK" sz="900" b="0" noProof="1">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noProof="1">
                <a:solidFill>
                  <a:schemeClr val="tx1"/>
                </a:solidFill>
                <a:latin typeface="Arial" panose="020B0604020202020204" pitchFamily="34" charset="0"/>
                <a:cs typeface="Arial" panose="020B0604020202020204" pitchFamily="34" charset="0"/>
              </a:rPr>
              <a:t>1.</a:t>
            </a:r>
            <a:r>
              <a:rPr lang="en-GB" altLang="da-DK" sz="900" b="0" noProof="1">
                <a:solidFill>
                  <a:schemeClr val="tx1"/>
                </a:solidFill>
                <a:latin typeface="Arial" panose="020B0604020202020204" pitchFamily="34" charset="0"/>
                <a:cs typeface="Arial" panose="020B0604020202020204" pitchFamily="34" charset="0"/>
              </a:rPr>
              <a:t> Click the blue </a:t>
            </a:r>
            <a:r>
              <a:rPr lang="en-GB" altLang="da-DK" sz="900" b="1" baseline="0" noProof="1">
                <a:solidFill>
                  <a:schemeClr val="tx1"/>
                </a:solidFill>
                <a:latin typeface="Arial" panose="020B0604020202020204" pitchFamily="34" charset="0"/>
                <a:cs typeface="Arial" panose="020B0604020202020204" pitchFamily="34" charset="0"/>
              </a:rPr>
              <a:t>Templafy</a:t>
            </a:r>
            <a:r>
              <a:rPr lang="en-GB" altLang="da-DK" sz="900" b="0" baseline="0" noProof="1">
                <a:solidFill>
                  <a:schemeClr val="tx1"/>
                </a:solidFill>
                <a:latin typeface="Arial" panose="020B0604020202020204" pitchFamily="34" charset="0"/>
                <a:cs typeface="Arial" panose="020B0604020202020204" pitchFamily="34" charset="0"/>
              </a:rPr>
              <a:t>-button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baseline="0" noProof="1">
                <a:solidFill>
                  <a:schemeClr val="tx1"/>
                </a:solidFill>
                <a:latin typeface="Arial" panose="020B0604020202020204" pitchFamily="34" charset="0"/>
                <a:cs typeface="Arial" panose="020B0604020202020204" pitchFamily="34" charset="0"/>
              </a:rPr>
              <a:t>2. </a:t>
            </a:r>
            <a:r>
              <a:rPr lang="en-GB" altLang="da-DK" sz="900" b="0" baseline="0" noProof="1">
                <a:solidFill>
                  <a:schemeClr val="tx1"/>
                </a:solidFill>
                <a:latin typeface="Arial" panose="020B0604020202020204" pitchFamily="34" charset="0"/>
                <a:cs typeface="Arial" panose="020B0604020202020204" pitchFamily="34" charset="0"/>
              </a:rPr>
              <a:t>In the dropdown, click </a:t>
            </a:r>
            <a:r>
              <a:rPr lang="en-GB" altLang="da-DK" sz="900" b="1" baseline="0" noProof="1">
                <a:solidFill>
                  <a:schemeClr val="tx1"/>
                </a:solidFill>
                <a:latin typeface="Arial" panose="020B0604020202020204" pitchFamily="34" charset="0"/>
                <a:cs typeface="Arial" panose="020B0604020202020204" pitchFamily="34" charset="0"/>
              </a:rPr>
              <a:t>Images</a:t>
            </a:r>
            <a:r>
              <a:rPr lang="en-GB" altLang="da-DK" sz="900" b="0" baseline="0" noProof="1">
                <a:solidFill>
                  <a:schemeClr val="tx1"/>
                </a:solidFill>
                <a:latin typeface="Arial" panose="020B0604020202020204" pitchFamily="34" charset="0"/>
                <a:cs typeface="Arial" panose="020B0604020202020204" pitchFamily="34" charset="0"/>
              </a:rPr>
              <a:t>, </a:t>
            </a:r>
            <a:br>
              <a:rPr lang="en-GB" altLang="da-DK" sz="900" b="0" baseline="0" noProof="1">
                <a:solidFill>
                  <a:schemeClr val="tx1"/>
                </a:solidFill>
                <a:latin typeface="Arial" panose="020B0604020202020204" pitchFamily="34" charset="0"/>
                <a:cs typeface="Arial" panose="020B0604020202020204" pitchFamily="34" charset="0"/>
              </a:rPr>
            </a:br>
            <a:r>
              <a:rPr lang="en-GB" altLang="da-DK" sz="900" b="0" baseline="0" noProof="1">
                <a:solidFill>
                  <a:schemeClr val="tx1"/>
                </a:solidFill>
                <a:latin typeface="Arial" panose="020B0604020202020204" pitchFamily="34" charset="0"/>
                <a:cs typeface="Arial" panose="020B0604020202020204" pitchFamily="34" charset="0"/>
              </a:rPr>
              <a:t>or click </a:t>
            </a:r>
            <a:r>
              <a:rPr lang="en-GB" altLang="da-DK" sz="900" b="1" baseline="0" noProof="1">
                <a:solidFill>
                  <a:schemeClr val="tx1"/>
                </a:solidFill>
                <a:latin typeface="Arial" panose="020B0604020202020204" pitchFamily="34" charset="0"/>
                <a:cs typeface="Arial" panose="020B0604020202020204" pitchFamily="34" charset="0"/>
              </a:rPr>
              <a:t>Images</a:t>
            </a:r>
            <a:r>
              <a:rPr lang="en-GB" altLang="da-DK" sz="900" b="0" i="0" baseline="0" noProof="1">
                <a:solidFill>
                  <a:schemeClr val="tx1"/>
                </a:solidFill>
                <a:latin typeface="Arial" panose="020B0604020202020204" pitchFamily="34" charset="0"/>
                <a:cs typeface="Arial" panose="020B0604020202020204" pitchFamily="34" charset="0"/>
              </a:rPr>
              <a:t>-button</a:t>
            </a:r>
            <a:r>
              <a:rPr lang="en-GB" altLang="da-DK" sz="900" b="0" baseline="0" noProof="1">
                <a:solidFill>
                  <a:schemeClr val="tx1"/>
                </a:solidFill>
                <a:latin typeface="Arial" panose="020B0604020202020204" pitchFamily="34" charset="0"/>
                <a:cs typeface="Arial" panose="020B0604020202020204" pitchFamily="34" charset="0"/>
              </a:rPr>
              <a:t> in the right Templafy pane</a:t>
            </a:r>
            <a:endParaRPr lang="en-GB" altLang="da-DK" sz="900" noProof="1">
              <a:solidFill>
                <a:schemeClr val="tx1"/>
              </a:solidFill>
              <a:latin typeface="Arial" panose="020B0604020202020204" pitchFamily="34" charset="0"/>
              <a:cs typeface="Arial" panose="020B0604020202020204" pitchFamily="34" charset="0"/>
            </a:endParaRPr>
          </a:p>
          <a:p>
            <a:pPr eaLnBrk="1" hangingPunct="1">
              <a:spcBef>
                <a:spcPts val="1200"/>
              </a:spcBef>
              <a:spcAft>
                <a:spcPts val="600"/>
              </a:spcAft>
              <a:defRPr/>
            </a:pPr>
            <a:r>
              <a:rPr lang="en-GB" altLang="da-DK" sz="900" b="1" baseline="0" noProof="1">
                <a:solidFill>
                  <a:schemeClr val="tx1"/>
                </a:solidFill>
                <a:latin typeface="Arial" panose="020B0604020202020204" pitchFamily="34" charset="0"/>
                <a:cs typeface="Arial" panose="020B0604020202020204" pitchFamily="34" charset="0"/>
              </a:rPr>
              <a:t>B. Browse for other pictures</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a:t>
            </a:r>
            <a:r>
              <a:rPr lang="en-GB" altLang="da-DK" sz="900" b="0" baseline="0" noProof="1">
                <a:solidFill>
                  <a:schemeClr val="tx1"/>
                </a:solidFill>
                <a:latin typeface="Arial" panose="020B0604020202020204" pitchFamily="34" charset="0"/>
                <a:cs typeface="Arial" panose="020B0604020202020204" pitchFamily="34" charset="0"/>
              </a:rPr>
              <a:t> on </a:t>
            </a:r>
            <a:r>
              <a:rPr lang="en-GB" altLang="da-DK" sz="900" b="1" baseline="0" noProof="1">
                <a:solidFill>
                  <a:schemeClr val="tx1"/>
                </a:solidFill>
                <a:latin typeface="Arial" panose="020B0604020202020204" pitchFamily="34" charset="0"/>
                <a:cs typeface="Arial" panose="020B0604020202020204" pitchFamily="34" charset="0"/>
              </a:rPr>
              <a:t>Image Tools </a:t>
            </a:r>
            <a:r>
              <a:rPr lang="en-GB" altLang="da-DK" sz="900" b="0" baseline="0" noProof="1">
                <a:solidFill>
                  <a:schemeClr val="tx1"/>
                </a:solidFill>
                <a:latin typeface="Arial" panose="020B0604020202020204" pitchFamily="34" charset="0"/>
                <a:cs typeface="Arial" panose="020B0604020202020204" pitchFamily="34" charset="0"/>
              </a:rPr>
              <a:t>under company tab </a:t>
            </a:r>
          </a:p>
          <a:p>
            <a:pPr eaLnBrk="1" hangingPunct="1">
              <a:spcAft>
                <a:spcPts val="600"/>
              </a:spcAft>
              <a:defRPr/>
            </a:pPr>
            <a:r>
              <a:rPr lang="en-GB" altLang="da-DK" sz="900" b="1" baseline="0" noProof="1">
                <a:solidFill>
                  <a:schemeClr val="tx1"/>
                </a:solidFill>
                <a:latin typeface="Arial" panose="020B0604020202020204" pitchFamily="34" charset="0"/>
                <a:cs typeface="Arial" panose="020B0604020202020204" pitchFamily="34" charset="0"/>
              </a:rPr>
              <a:t>2. </a:t>
            </a:r>
            <a:r>
              <a:rPr lang="en-GB" altLang="da-DK" sz="900" b="0" baseline="0" noProof="1">
                <a:solidFill>
                  <a:schemeClr val="tx1"/>
                </a:solidFill>
                <a:latin typeface="Arial" panose="020B0604020202020204" pitchFamily="34" charset="0"/>
                <a:cs typeface="Arial" panose="020B0604020202020204" pitchFamily="34" charset="0"/>
              </a:rPr>
              <a:t>Click on </a:t>
            </a:r>
            <a:r>
              <a:rPr lang="en-GB" altLang="da-DK" sz="900" b="1" baseline="0" noProof="1">
                <a:solidFill>
                  <a:schemeClr val="tx1"/>
                </a:solidFill>
                <a:latin typeface="Arial" panose="020B0604020202020204" pitchFamily="34" charset="0"/>
                <a:cs typeface="Arial" panose="020B0604020202020204" pitchFamily="34" charset="0"/>
              </a:rPr>
              <a:t>Insert</a:t>
            </a:r>
            <a:r>
              <a:rPr lang="en-GB" altLang="da-DK" sz="900" b="0" baseline="0" noProof="1">
                <a:solidFill>
                  <a:schemeClr val="tx1"/>
                </a:solidFill>
                <a:latin typeface="Arial" panose="020B0604020202020204" pitchFamily="34" charset="0"/>
                <a:cs typeface="Arial" panose="020B0604020202020204" pitchFamily="34" charset="0"/>
              </a:rPr>
              <a:t> to browse for </a:t>
            </a:r>
            <a:br>
              <a:rPr lang="en-GB" altLang="da-DK" sz="900" b="0" baseline="0" noProof="1">
                <a:solidFill>
                  <a:schemeClr val="tx1"/>
                </a:solidFill>
                <a:latin typeface="Arial" panose="020B0604020202020204" pitchFamily="34" charset="0"/>
                <a:cs typeface="Arial" panose="020B0604020202020204" pitchFamily="34" charset="0"/>
              </a:rPr>
            </a:br>
            <a:r>
              <a:rPr lang="en-GB" altLang="da-DK" sz="900" b="0" baseline="0" noProof="1">
                <a:solidFill>
                  <a:schemeClr val="tx1"/>
                </a:solidFill>
                <a:latin typeface="Arial" panose="020B0604020202020204" pitchFamily="34" charset="0"/>
                <a:cs typeface="Arial" panose="020B0604020202020204" pitchFamily="34" charset="0"/>
              </a:rPr>
              <a:t>a picture</a:t>
            </a:r>
            <a:endParaRPr lang="en-GB" altLang="da-DK" sz="900" noProof="1">
              <a:solidFill>
                <a:schemeClr val="tx1"/>
              </a:solidFill>
              <a:latin typeface="Arial" panose="020B0604020202020204" pitchFamily="34" charset="0"/>
              <a:cs typeface="Arial" panose="020B0604020202020204" pitchFamily="34" charset="0"/>
            </a:endParaRPr>
          </a:p>
          <a:p>
            <a:pPr eaLnBrk="1" hangingPunct="1">
              <a:spcBef>
                <a:spcPts val="1200"/>
              </a:spcBef>
              <a:spcAft>
                <a:spcPts val="600"/>
              </a:spcAft>
              <a:defRPr/>
            </a:pPr>
            <a:r>
              <a:rPr lang="en-GB" sz="900" b="1" dirty="0">
                <a:solidFill>
                  <a:srgbClr val="000000"/>
                </a:solidFill>
                <a:latin typeface="Arial" panose="020B0604020202020204" pitchFamily="34" charset="0"/>
                <a:ea typeface="Times New Roman" panose="02020603050405020304" pitchFamily="18" charset="0"/>
              </a:rPr>
              <a:t>C. </a:t>
            </a:r>
            <a:r>
              <a:rPr lang="en-GB" sz="900" b="1" noProof="0" dirty="0">
                <a:solidFill>
                  <a:srgbClr val="000000"/>
                </a:solidFill>
                <a:latin typeface="Arial" panose="020B0604020202020204" pitchFamily="34" charset="0"/>
                <a:ea typeface="Times New Roman" panose="02020603050405020304" pitchFamily="18" charset="0"/>
              </a:rPr>
              <a:t>Insert copied picture</a:t>
            </a:r>
            <a:endParaRPr lang="en-GB" altLang="da-DK" sz="900" noProof="0" dirty="0">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a:t>
            </a:r>
            <a:r>
              <a:rPr lang="en-GB" altLang="da-DK" sz="900" b="0" baseline="0" noProof="1">
                <a:solidFill>
                  <a:schemeClr val="tx1"/>
                </a:solidFill>
                <a:latin typeface="Arial" panose="020B0604020202020204" pitchFamily="34" charset="0"/>
                <a:cs typeface="Arial" panose="020B0604020202020204" pitchFamily="34" charset="0"/>
              </a:rPr>
              <a:t> on </a:t>
            </a:r>
            <a:r>
              <a:rPr lang="en-GB" altLang="da-DK" sz="900" b="1" baseline="0" noProof="1">
                <a:solidFill>
                  <a:schemeClr val="tx1"/>
                </a:solidFill>
                <a:latin typeface="Arial" panose="020B0604020202020204" pitchFamily="34" charset="0"/>
                <a:cs typeface="Arial" panose="020B0604020202020204" pitchFamily="34" charset="0"/>
              </a:rPr>
              <a:t>Image Tools </a:t>
            </a:r>
            <a:r>
              <a:rPr lang="en-GB" altLang="da-DK" sz="900" b="0" baseline="0" noProof="1">
                <a:solidFill>
                  <a:schemeClr val="tx1"/>
                </a:solidFill>
                <a:latin typeface="Arial" panose="020B0604020202020204" pitchFamily="34" charset="0"/>
                <a:cs typeface="Arial" panose="020B0604020202020204" pitchFamily="34" charset="0"/>
              </a:rPr>
              <a:t>under company tab </a:t>
            </a:r>
          </a:p>
          <a:p>
            <a:pPr eaLnBrk="1" hangingPunct="1">
              <a:spcAft>
                <a:spcPts val="600"/>
              </a:spcAft>
              <a:defRPr/>
            </a:pPr>
            <a:r>
              <a:rPr lang="en-GB" altLang="da-DK" sz="900" b="1" baseline="0" noProof="1">
                <a:solidFill>
                  <a:schemeClr val="tx1"/>
                </a:solidFill>
                <a:latin typeface="Arial" panose="020B0604020202020204" pitchFamily="34" charset="0"/>
                <a:cs typeface="Arial" panose="020B0604020202020204" pitchFamily="34" charset="0"/>
              </a:rPr>
              <a:t>2. </a:t>
            </a:r>
            <a:r>
              <a:rPr lang="en-GB" altLang="da-DK" sz="900" b="0" baseline="0" noProof="1">
                <a:solidFill>
                  <a:schemeClr val="tx1"/>
                </a:solidFill>
                <a:latin typeface="Arial" panose="020B0604020202020204" pitchFamily="34" charset="0"/>
                <a:cs typeface="Arial" panose="020B0604020202020204" pitchFamily="34" charset="0"/>
              </a:rPr>
              <a:t>Click on </a:t>
            </a:r>
            <a:r>
              <a:rPr lang="en-GB" altLang="da-DK" sz="900" b="1" baseline="0" noProof="1">
                <a:solidFill>
                  <a:schemeClr val="tx1"/>
                </a:solidFill>
                <a:latin typeface="Arial" panose="020B0604020202020204" pitchFamily="34" charset="0"/>
                <a:cs typeface="Arial" panose="020B0604020202020204" pitchFamily="34" charset="0"/>
              </a:rPr>
              <a:t>paste</a:t>
            </a:r>
            <a:r>
              <a:rPr lang="en-GB" altLang="da-DK" sz="900" b="0" baseline="0" noProof="1">
                <a:solidFill>
                  <a:schemeClr val="tx1"/>
                </a:solidFill>
                <a:latin typeface="Arial" panose="020B0604020202020204" pitchFamily="34" charset="0"/>
                <a:cs typeface="Arial" panose="020B0604020202020204" pitchFamily="34" charset="0"/>
              </a:rPr>
              <a:t> to browse for </a:t>
            </a:r>
            <a:br>
              <a:rPr lang="en-GB" altLang="da-DK" sz="900" b="0" baseline="0" noProof="1">
                <a:solidFill>
                  <a:schemeClr val="tx1"/>
                </a:solidFill>
                <a:latin typeface="Arial" panose="020B0604020202020204" pitchFamily="34" charset="0"/>
                <a:cs typeface="Arial" panose="020B0604020202020204" pitchFamily="34" charset="0"/>
              </a:rPr>
            </a:br>
            <a:r>
              <a:rPr lang="en-GB" altLang="da-DK" sz="900" b="0" baseline="0" noProof="1">
                <a:solidFill>
                  <a:schemeClr val="tx1"/>
                </a:solidFill>
                <a:latin typeface="Arial" panose="020B0604020202020204" pitchFamily="34" charset="0"/>
                <a:cs typeface="Arial" panose="020B0604020202020204" pitchFamily="34" charset="0"/>
              </a:rPr>
              <a:t>a picture</a:t>
            </a:r>
          </a:p>
          <a:p>
            <a:pPr eaLnBrk="1" hangingPunct="1">
              <a:spcBef>
                <a:spcPts val="1000"/>
              </a:spcBef>
              <a:spcAft>
                <a:spcPts val="600"/>
              </a:spcAft>
              <a:defRPr/>
            </a:pPr>
            <a:r>
              <a:rPr lang="en-GB" sz="900" b="1" noProof="1">
                <a:solidFill>
                  <a:schemeClr val="tx1"/>
                </a:solidFill>
                <a:latin typeface="Arial" panose="020B0604020202020204" pitchFamily="34" charset="0"/>
                <a:cs typeface="Arial" panose="020B0604020202020204" pitchFamily="34" charset="0"/>
              </a:rPr>
              <a:t>Guides</a:t>
            </a:r>
          </a:p>
          <a:p>
            <a:pPr eaLnBrk="1" hangingPunct="1">
              <a:spcAft>
                <a:spcPts val="600"/>
              </a:spcAft>
              <a:defRPr/>
            </a:pPr>
            <a:r>
              <a:rPr lang="en-GB" altLang="da-DK" sz="900" b="0" noProof="1">
                <a:solidFill>
                  <a:schemeClr val="tx1"/>
                </a:solidFill>
                <a:latin typeface="Arial" panose="020B0604020202020204" pitchFamily="34" charset="0"/>
                <a:cs typeface="Arial" panose="020B0604020202020204" pitchFamily="34" charset="0"/>
              </a:rPr>
              <a:t>To view drawing guides</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 the </a:t>
            </a:r>
            <a:r>
              <a:rPr lang="en-GB" altLang="da-DK" sz="900" b="1" noProof="1">
                <a:solidFill>
                  <a:schemeClr val="tx1"/>
                </a:solidFill>
                <a:latin typeface="Arial" panose="020B0604020202020204" pitchFamily="34" charset="0"/>
                <a:cs typeface="Arial" panose="020B0604020202020204" pitchFamily="34" charset="0"/>
              </a:rPr>
              <a:t>View</a:t>
            </a:r>
            <a:r>
              <a:rPr lang="en-GB" altLang="da-DK" sz="900" b="0" noProof="1">
                <a:solidFill>
                  <a:schemeClr val="tx1"/>
                </a:solidFill>
                <a:latin typeface="Arial" panose="020B0604020202020204" pitchFamily="34" charset="0"/>
                <a:cs typeface="Arial" panose="020B0604020202020204" pitchFamily="34" charset="0"/>
              </a:rPr>
              <a:t> tab, set tick mark next to </a:t>
            </a:r>
            <a:r>
              <a:rPr lang="en-GB" altLang="da-DK" sz="900" b="1" noProof="1">
                <a:solidFill>
                  <a:schemeClr val="tx1"/>
                </a:solidFill>
                <a:latin typeface="Arial" panose="020B0604020202020204" pitchFamily="34" charset="0"/>
                <a:cs typeface="Arial" panose="020B0604020202020204" pitchFamily="34" charset="0"/>
              </a:rPr>
              <a:t>Guides</a:t>
            </a:r>
            <a:endParaRPr lang="en-GB" altLang="da-DK" sz="900" b="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Hint: Alt + F9 </a:t>
            </a:r>
            <a:r>
              <a:rPr lang="en-GB" altLang="da-DK" sz="900" b="0" noProof="1">
                <a:solidFill>
                  <a:schemeClr val="tx1"/>
                </a:solidFill>
                <a:latin typeface="Arial" panose="020B0604020202020204" pitchFamily="34" charset="0"/>
                <a:cs typeface="Arial" panose="020B0604020202020204" pitchFamily="34" charset="0"/>
              </a:rPr>
              <a:t>for quick viewing of guides</a:t>
            </a:r>
            <a:endParaRPr lang="en-GB" altLang="da-DK" sz="900" b="1" noProof="1">
              <a:solidFill>
                <a:schemeClr val="tx1"/>
              </a:solidFill>
              <a:latin typeface="Arial" panose="020B0604020202020204" pitchFamily="34" charset="0"/>
              <a:cs typeface="Arial" panose="020B0604020202020204" pitchFamily="34" charset="0"/>
            </a:endParaRPr>
          </a:p>
        </p:txBody>
      </p:sp>
      <p:sp>
        <p:nvSpPr>
          <p:cNvPr id="9" name="Header"/>
          <p:cNvSpPr txBox="1"/>
          <p:nvPr userDrawn="1"/>
        </p:nvSpPr>
        <p:spPr>
          <a:xfrm>
            <a:off x="719139" y="720000"/>
            <a:ext cx="10748962" cy="650171"/>
          </a:xfrm>
          <a:prstGeom prst="rect">
            <a:avLst/>
          </a:prstGeom>
          <a:noFill/>
        </p:spPr>
        <p:txBody>
          <a:bodyPr wrap="square" lIns="0" tIns="0" rIns="0" bIns="0" rtlCol="0" anchor="t" anchorCtr="0">
            <a:noAutofit/>
          </a:bodyPr>
          <a:lstStyle/>
          <a:p>
            <a:r>
              <a:rPr kumimoji="0" lang="en-GB" sz="32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User guide – delete before use</a:t>
            </a:r>
            <a:endParaRPr lang="en-GB" sz="1800" noProof="0" dirty="0"/>
          </a:p>
        </p:txBody>
      </p:sp>
      <p:sp>
        <p:nvSpPr>
          <p:cNvPr id="29" name="Text Box 2"/>
          <p:cNvSpPr txBox="1">
            <a:spLocks noChangeArrowheads="1"/>
          </p:cNvSpPr>
          <p:nvPr userDrawn="1"/>
        </p:nvSpPr>
        <p:spPr bwMode="auto">
          <a:xfrm>
            <a:off x="719139" y="1690688"/>
            <a:ext cx="2412000" cy="43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900" b="1" noProof="1">
                <a:solidFill>
                  <a:schemeClr val="tx1"/>
                </a:solidFill>
                <a:latin typeface="Arial" panose="020B0604020202020204" pitchFamily="34" charset="0"/>
                <a:cs typeface="Arial" panose="020B0604020202020204" pitchFamily="34" charset="0"/>
              </a:rPr>
              <a:t>Use text</a:t>
            </a:r>
            <a:r>
              <a:rPr lang="en-GB" sz="900" b="1" baseline="0" noProof="1">
                <a:solidFill>
                  <a:schemeClr val="tx1"/>
                </a:solidFill>
                <a:latin typeface="Arial" panose="020B0604020202020204" pitchFamily="34" charset="0"/>
                <a:cs typeface="Arial" panose="020B0604020202020204" pitchFamily="34" charset="0"/>
              </a:rPr>
              <a:t> styles</a:t>
            </a:r>
            <a:endParaRPr lang="en-GB" sz="900" b="1"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0" noProof="1">
                <a:solidFill>
                  <a:schemeClr val="tx1"/>
                </a:solidFill>
                <a:latin typeface="Arial" panose="020B0604020202020204" pitchFamily="34" charset="0"/>
                <a:cs typeface="Arial" panose="020B0604020202020204" pitchFamily="34" charset="0"/>
              </a:rPr>
              <a:t>Use the </a:t>
            </a:r>
            <a:r>
              <a:rPr lang="en-GB" altLang="da-DK" sz="900" b="1" noProof="1">
                <a:solidFill>
                  <a:schemeClr val="tx1"/>
                </a:solidFill>
                <a:latin typeface="Arial" panose="020B0604020202020204" pitchFamily="34" charset="0"/>
                <a:cs typeface="Arial" panose="020B0604020202020204" pitchFamily="34" charset="0"/>
              </a:rPr>
              <a:t>TAB</a:t>
            </a:r>
            <a:r>
              <a:rPr lang="en-GB" altLang="da-DK" sz="900" b="0" noProof="1">
                <a:solidFill>
                  <a:schemeClr val="tx1"/>
                </a:solidFill>
                <a:latin typeface="Arial" panose="020B0604020202020204" pitchFamily="34" charset="0"/>
                <a:cs typeface="Arial" panose="020B0604020202020204" pitchFamily="34" charset="0"/>
              </a:rPr>
              <a:t>-key</a:t>
            </a:r>
            <a:r>
              <a:rPr lang="en-GB" altLang="da-DK" sz="900" b="0" baseline="0" noProof="1">
                <a:solidFill>
                  <a:schemeClr val="tx1"/>
                </a:solidFill>
                <a:latin typeface="Arial" panose="020B0604020202020204" pitchFamily="34" charset="0"/>
                <a:cs typeface="Arial" panose="020B0604020202020204" pitchFamily="34" charset="0"/>
              </a:rPr>
              <a:t> to jump through levels. Click </a:t>
            </a:r>
            <a:r>
              <a:rPr lang="en-GB" altLang="da-DK" sz="900" b="1" baseline="0" noProof="1">
                <a:solidFill>
                  <a:schemeClr val="tx1"/>
                </a:solidFill>
                <a:latin typeface="Arial" panose="020B0604020202020204" pitchFamily="34" charset="0"/>
                <a:cs typeface="Arial" panose="020B0604020202020204" pitchFamily="34" charset="0"/>
              </a:rPr>
              <a:t>ENTER</a:t>
            </a:r>
            <a:r>
              <a:rPr lang="en-GB" altLang="da-DK" sz="900" b="0" baseline="0" noProof="1">
                <a:solidFill>
                  <a:schemeClr val="tx1"/>
                </a:solidFill>
                <a:latin typeface="Arial" panose="020B0604020202020204" pitchFamily="34" charset="0"/>
                <a:cs typeface="Arial" panose="020B0604020202020204" pitchFamily="34" charset="0"/>
              </a:rPr>
              <a:t>, then </a:t>
            </a:r>
            <a:r>
              <a:rPr lang="en-GB" altLang="da-DK" sz="900" b="1" baseline="0" noProof="1">
                <a:solidFill>
                  <a:schemeClr val="tx1"/>
                </a:solidFill>
                <a:latin typeface="Arial" panose="020B0604020202020204" pitchFamily="34" charset="0"/>
                <a:cs typeface="Arial" panose="020B0604020202020204" pitchFamily="34" charset="0"/>
              </a:rPr>
              <a:t>TAB</a:t>
            </a:r>
            <a:r>
              <a:rPr lang="en-GB" altLang="da-DK" sz="900" b="0" baseline="0" noProof="1">
                <a:solidFill>
                  <a:schemeClr val="tx1"/>
                </a:solidFill>
                <a:latin typeface="Arial" panose="020B0604020202020204" pitchFamily="34" charset="0"/>
                <a:cs typeface="Arial" panose="020B0604020202020204" pitchFamily="34" charset="0"/>
              </a:rPr>
              <a:t> to switch from one level to the next level</a:t>
            </a:r>
          </a:p>
          <a:p>
            <a:pPr eaLnBrk="1" hangingPunct="1">
              <a:spcAft>
                <a:spcPts val="600"/>
              </a:spcAft>
              <a:defRPr/>
            </a:pPr>
            <a:r>
              <a:rPr lang="en-GB" altLang="da-DK" sz="900" b="0" baseline="0" noProof="1">
                <a:solidFill>
                  <a:schemeClr val="tx1"/>
                </a:solidFill>
                <a:latin typeface="Arial" panose="020B0604020202020204" pitchFamily="34" charset="0"/>
                <a:cs typeface="Arial" panose="020B0604020202020204" pitchFamily="34" charset="0"/>
              </a:rPr>
              <a:t>To go back in levels use </a:t>
            </a:r>
            <a:r>
              <a:rPr lang="en-GB" altLang="da-DK" sz="900" b="1" baseline="0" noProof="1">
                <a:solidFill>
                  <a:schemeClr val="tx1"/>
                </a:solidFill>
                <a:latin typeface="Arial" panose="020B0604020202020204" pitchFamily="34" charset="0"/>
                <a:cs typeface="Arial" panose="020B0604020202020204" pitchFamily="34" charset="0"/>
              </a:rPr>
              <a:t>SHIFT-TAB</a:t>
            </a:r>
            <a:endParaRPr lang="en-GB" sz="900" b="1"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sz="900" noProof="1">
                <a:solidFill>
                  <a:schemeClr val="tx1"/>
                </a:solidFill>
                <a:latin typeface="Arial" panose="020B0604020202020204" pitchFamily="34" charset="0"/>
                <a:cs typeface="Arial" panose="020B0604020202020204" pitchFamily="34" charset="0"/>
              </a:rPr>
              <a:t>Alternatively, </a:t>
            </a:r>
            <a:r>
              <a:rPr lang="en-GB" sz="900" b="1" noProof="1">
                <a:solidFill>
                  <a:schemeClr val="tx1"/>
                </a:solidFill>
                <a:latin typeface="Arial" panose="020B0604020202020204" pitchFamily="34" charset="0"/>
                <a:cs typeface="Arial" panose="020B0604020202020204" pitchFamily="34" charset="0"/>
              </a:rPr>
              <a:t>Increase</a:t>
            </a:r>
            <a:r>
              <a:rPr lang="en-GB" sz="900" baseline="0" noProof="1">
                <a:solidFill>
                  <a:schemeClr val="tx1"/>
                </a:solidFill>
                <a:latin typeface="Arial" panose="020B0604020202020204" pitchFamily="34" charset="0"/>
                <a:cs typeface="Arial" panose="020B0604020202020204" pitchFamily="34" charset="0"/>
              </a:rPr>
              <a:t> and </a:t>
            </a:r>
            <a:r>
              <a:rPr lang="en-GB" sz="900" b="1" baseline="0" noProof="1">
                <a:solidFill>
                  <a:schemeClr val="tx1"/>
                </a:solidFill>
                <a:latin typeface="Arial" panose="020B0604020202020204" pitchFamily="34" charset="0"/>
                <a:cs typeface="Arial" panose="020B0604020202020204" pitchFamily="34" charset="0"/>
              </a:rPr>
              <a:t>Decrease</a:t>
            </a:r>
            <a:br>
              <a:rPr lang="en-GB" sz="900" b="1" baseline="0" noProof="1">
                <a:solidFill>
                  <a:schemeClr val="tx1"/>
                </a:solidFill>
                <a:latin typeface="Arial" panose="020B0604020202020204" pitchFamily="34" charset="0"/>
                <a:cs typeface="Arial" panose="020B0604020202020204" pitchFamily="34" charset="0"/>
              </a:rPr>
            </a:br>
            <a:r>
              <a:rPr lang="en-GB" sz="900" baseline="0" noProof="1">
                <a:solidFill>
                  <a:schemeClr val="tx1"/>
                </a:solidFill>
                <a:latin typeface="Arial" panose="020B0604020202020204" pitchFamily="34" charset="0"/>
                <a:cs typeface="Arial" panose="020B0604020202020204" pitchFamily="34" charset="0"/>
              </a:rPr>
              <a:t>list level can be used</a:t>
            </a:r>
          </a:p>
          <a:p>
            <a:pPr eaLnBrk="1" hangingPunct="1">
              <a:spcBef>
                <a:spcPts val="1200"/>
              </a:spcBef>
              <a:spcAft>
                <a:spcPts val="600"/>
              </a:spcAft>
              <a:defRPr/>
            </a:pPr>
            <a:r>
              <a:rPr lang="en-GB" sz="900" b="1" noProof="0" dirty="0">
                <a:solidFill>
                  <a:srgbClr val="000000"/>
                </a:solidFill>
                <a:latin typeface="Arial" panose="020B0604020202020204" pitchFamily="34" charset="0"/>
                <a:ea typeface="Times New Roman" panose="02020603050405020304" pitchFamily="18" charset="0"/>
              </a:rPr>
              <a:t>Insert</a:t>
            </a:r>
            <a:r>
              <a:rPr lang="en-GB" sz="900" b="1" dirty="0">
                <a:solidFill>
                  <a:srgbClr val="000000"/>
                </a:solidFill>
                <a:latin typeface="Arial" panose="020B0604020202020204" pitchFamily="34" charset="0"/>
                <a:ea typeface="Times New Roman" panose="02020603050405020304" pitchFamily="18" charset="0"/>
              </a:rPr>
              <a:t> a New Slide</a:t>
            </a:r>
            <a:endParaRPr lang="en-GB" sz="900" b="1"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noProof="1">
                <a:solidFill>
                  <a:schemeClr val="tx1"/>
                </a:solidFill>
                <a:latin typeface="Arial" panose="020B0604020202020204" pitchFamily="34" charset="0"/>
                <a:cs typeface="Arial" panose="020B0604020202020204" pitchFamily="34" charset="0"/>
              </a:rPr>
              <a:t>Click on the </a:t>
            </a:r>
            <a:r>
              <a:rPr lang="en-GB" altLang="da-DK" sz="900" b="1" noProof="1">
                <a:solidFill>
                  <a:schemeClr val="tx1"/>
                </a:solidFill>
                <a:latin typeface="Arial" panose="020B0604020202020204" pitchFamily="34" charset="0"/>
                <a:cs typeface="Arial" panose="020B0604020202020204" pitchFamily="34" charset="0"/>
              </a:rPr>
              <a:t>Home </a:t>
            </a:r>
            <a:r>
              <a:rPr lang="en-GB" altLang="da-DK" sz="900" b="0" noProof="1">
                <a:solidFill>
                  <a:schemeClr val="tx1"/>
                </a:solidFill>
                <a:latin typeface="Arial" panose="020B0604020202020204" pitchFamily="34" charset="0"/>
                <a:cs typeface="Arial" panose="020B0604020202020204" pitchFamily="34" charset="0"/>
              </a:rPr>
              <a:t>tab</a:t>
            </a:r>
            <a:endParaRPr lang="en-GB" altLang="da-DK" sz="900" b="0" strike="sngStrike"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noProof="1">
                <a:solidFill>
                  <a:schemeClr val="tx1"/>
                </a:solidFill>
                <a:latin typeface="Arial" panose="020B0604020202020204" pitchFamily="34" charset="0"/>
                <a:cs typeface="Arial" panose="020B0604020202020204" pitchFamily="34" charset="0"/>
              </a:rPr>
              <a:t>Click on the </a:t>
            </a:r>
            <a:r>
              <a:rPr lang="en-GB" altLang="da-DK" sz="900" b="1" baseline="0" noProof="1">
                <a:solidFill>
                  <a:schemeClr val="tx1"/>
                </a:solidFill>
                <a:latin typeface="Arial" panose="020B0604020202020204" pitchFamily="34" charset="0"/>
                <a:cs typeface="Arial" panose="020B0604020202020204" pitchFamily="34" charset="0"/>
              </a:rPr>
              <a:t>New Slide </a:t>
            </a:r>
            <a:r>
              <a:rPr lang="en-GB" altLang="da-DK" sz="900" noProof="1">
                <a:solidFill>
                  <a:schemeClr val="tx1"/>
                </a:solidFill>
                <a:latin typeface="Arial" panose="020B0604020202020204" pitchFamily="34" charset="0"/>
                <a:cs typeface="Arial" panose="020B0604020202020204" pitchFamily="34" charset="0"/>
              </a:rPr>
              <a:t>to insert </a:t>
            </a:r>
            <a:br>
              <a:rPr lang="en-GB" altLang="da-DK" sz="900" noProof="1">
                <a:solidFill>
                  <a:schemeClr val="tx1"/>
                </a:solidFill>
                <a:latin typeface="Arial" panose="020B0604020202020204" pitchFamily="34" charset="0"/>
                <a:cs typeface="Arial" panose="020B0604020202020204" pitchFamily="34" charset="0"/>
              </a:rPr>
            </a:br>
            <a:r>
              <a:rPr lang="en-GB" altLang="da-DK" sz="900" noProof="1">
                <a:solidFill>
                  <a:schemeClr val="tx1"/>
                </a:solidFill>
                <a:latin typeface="Arial" panose="020B0604020202020204" pitchFamily="34" charset="0"/>
                <a:cs typeface="Arial" panose="020B0604020202020204" pitchFamily="34" charset="0"/>
              </a:rPr>
              <a:t>new slide</a:t>
            </a:r>
          </a:p>
          <a:p>
            <a:pPr eaLnBrk="1" hangingPunct="1">
              <a:spcBef>
                <a:spcPts val="1200"/>
              </a:spcBef>
              <a:spcAft>
                <a:spcPts val="600"/>
              </a:spcAft>
              <a:defRPr/>
            </a:pPr>
            <a:r>
              <a:rPr lang="en-GB" sz="900" b="1" dirty="0">
                <a:solidFill>
                  <a:srgbClr val="000000"/>
                </a:solidFill>
                <a:latin typeface="Arial" panose="020B0604020202020204" pitchFamily="34" charset="0"/>
                <a:ea typeface="Times New Roman" panose="02020603050405020304" pitchFamily="18" charset="0"/>
              </a:rPr>
              <a:t>Change Slide Layout</a:t>
            </a:r>
            <a:endParaRPr lang="en-GB" altLang="da-DK" sz="900" noProof="1">
              <a:solidFill>
                <a:schemeClr val="tx1"/>
              </a:solidFill>
              <a:latin typeface="Arial" panose="020B0604020202020204" pitchFamily="34" charset="0"/>
              <a:cs typeface="Arial" panose="020B0604020202020204" pitchFamily="34" charset="0"/>
            </a:endParaRPr>
          </a:p>
          <a:p>
            <a:pPr marL="0" indent="0">
              <a:spcAft>
                <a:spcPts val="600"/>
              </a:spcAft>
              <a:buFont typeface="+mj-lt"/>
              <a:buNone/>
            </a:pPr>
            <a:r>
              <a:rPr lang="en-GB" sz="900" b="1" dirty="0">
                <a:solidFill>
                  <a:srgbClr val="000000"/>
                </a:solidFill>
                <a:latin typeface="Arial" panose="020B0604020202020204" pitchFamily="34" charset="0"/>
                <a:ea typeface="Times New Roman" panose="02020603050405020304" pitchFamily="18" charset="0"/>
              </a:rPr>
              <a:t>1</a:t>
            </a:r>
            <a:r>
              <a:rPr lang="en-GB" sz="900" b="1" noProof="0" dirty="0">
                <a:solidFill>
                  <a:srgbClr val="000000"/>
                </a:solidFill>
                <a:latin typeface="Arial" panose="020B0604020202020204" pitchFamily="34" charset="0"/>
                <a:ea typeface="Times New Roman" panose="02020603050405020304" pitchFamily="18" charset="0"/>
              </a:rPr>
              <a:t>. </a:t>
            </a:r>
            <a:r>
              <a:rPr lang="en-GB" sz="900" noProof="0" dirty="0">
                <a:solidFill>
                  <a:srgbClr val="000000"/>
                </a:solidFill>
                <a:latin typeface="Arial" panose="020B0604020202020204" pitchFamily="34" charset="0"/>
                <a:ea typeface="Times New Roman" panose="02020603050405020304" pitchFamily="18" charset="0"/>
              </a:rPr>
              <a:t>Click on the arrow next to </a:t>
            </a:r>
            <a:r>
              <a:rPr lang="en-GB" sz="900" b="1" noProof="0" dirty="0">
                <a:solidFill>
                  <a:srgbClr val="000000"/>
                </a:solidFill>
                <a:latin typeface="Arial" panose="020B0604020202020204" pitchFamily="34" charset="0"/>
                <a:ea typeface="Times New Roman" panose="02020603050405020304" pitchFamily="18" charset="0"/>
              </a:rPr>
              <a:t>Layout</a:t>
            </a:r>
            <a:br>
              <a:rPr lang="en-GB" sz="900" b="1" noProof="0" dirty="0">
                <a:solidFill>
                  <a:srgbClr val="000000"/>
                </a:solidFill>
                <a:latin typeface="Arial" panose="020B0604020202020204" pitchFamily="34" charset="0"/>
                <a:ea typeface="Times New Roman" panose="02020603050405020304" pitchFamily="18" charset="0"/>
              </a:rPr>
            </a:br>
            <a:r>
              <a:rPr lang="en-GB" sz="900" noProof="0" dirty="0">
                <a:solidFill>
                  <a:srgbClr val="000000"/>
                </a:solidFill>
                <a:latin typeface="Arial" panose="020B0604020202020204" pitchFamily="34" charset="0"/>
                <a:ea typeface="Times New Roman" panose="02020603050405020304" pitchFamily="18" charset="0"/>
              </a:rPr>
              <a:t>to view a dropdown menu of possible </a:t>
            </a:r>
            <a:br>
              <a:rPr lang="en-GB" sz="900" noProof="0" dirty="0">
                <a:solidFill>
                  <a:srgbClr val="000000"/>
                </a:solidFill>
                <a:latin typeface="Arial" panose="020B0604020202020204" pitchFamily="34" charset="0"/>
                <a:ea typeface="Times New Roman" panose="02020603050405020304" pitchFamily="18" charset="0"/>
              </a:rPr>
            </a:br>
            <a:r>
              <a:rPr lang="en-GB" sz="900" noProof="0" dirty="0">
                <a:solidFill>
                  <a:srgbClr val="000000"/>
                </a:solidFill>
                <a:latin typeface="Arial" panose="020B0604020202020204" pitchFamily="34" charset="0"/>
                <a:ea typeface="Times New Roman" panose="02020603050405020304" pitchFamily="18" charset="0"/>
              </a:rPr>
              <a:t>slide layouts</a:t>
            </a:r>
            <a:endParaRPr lang="en-GB" sz="900" noProof="0" dirty="0">
              <a:latin typeface="Times New Roman" panose="02020603050405020304" pitchFamily="18" charset="0"/>
              <a:ea typeface="Times New Roman" panose="02020603050405020304" pitchFamily="18" charset="0"/>
            </a:endParaRPr>
          </a:p>
          <a:p>
            <a:pPr marL="0" indent="0">
              <a:spcAft>
                <a:spcPts val="0"/>
              </a:spcAft>
              <a:buFont typeface="+mj-lt"/>
              <a:buNone/>
            </a:pPr>
            <a:r>
              <a:rPr lang="en-GB" sz="900" b="1" noProof="0" dirty="0">
                <a:solidFill>
                  <a:srgbClr val="000000"/>
                </a:solidFill>
                <a:latin typeface="Arial" panose="020B0604020202020204" pitchFamily="34" charset="0"/>
                <a:ea typeface="Times New Roman" panose="02020603050405020304" pitchFamily="18" charset="0"/>
              </a:rPr>
              <a:t>2. </a:t>
            </a:r>
            <a:r>
              <a:rPr lang="en-GB" sz="900" noProof="0" dirty="0">
                <a:solidFill>
                  <a:srgbClr val="000000"/>
                </a:solidFill>
                <a:latin typeface="Arial" panose="020B0604020202020204" pitchFamily="34" charset="0"/>
                <a:ea typeface="Times New Roman" panose="02020603050405020304" pitchFamily="18" charset="0"/>
              </a:rPr>
              <a:t>Click on the layout you prefer and it</a:t>
            </a:r>
            <a:br>
              <a:rPr lang="en-GB" sz="900" noProof="0" dirty="0">
                <a:solidFill>
                  <a:srgbClr val="000000"/>
                </a:solidFill>
                <a:latin typeface="Arial" panose="020B0604020202020204" pitchFamily="34" charset="0"/>
                <a:ea typeface="Times New Roman" panose="02020603050405020304" pitchFamily="18" charset="0"/>
              </a:rPr>
            </a:br>
            <a:r>
              <a:rPr lang="en-GB" sz="900" noProof="0" dirty="0">
                <a:solidFill>
                  <a:srgbClr val="000000"/>
                </a:solidFill>
                <a:latin typeface="Arial" panose="020B0604020202020204" pitchFamily="34" charset="0"/>
                <a:ea typeface="Times New Roman" panose="02020603050405020304" pitchFamily="18" charset="0"/>
              </a:rPr>
              <a:t>will be applied to the new slide</a:t>
            </a:r>
          </a:p>
          <a:p>
            <a:pPr fontAlgn="auto">
              <a:spcBef>
                <a:spcPts val="1200"/>
              </a:spcBef>
              <a:spcAft>
                <a:spcPts val="600"/>
              </a:spcAft>
              <a:buFont typeface="+mj-lt"/>
              <a:buNone/>
              <a:defRPr/>
            </a:pPr>
            <a:r>
              <a:rPr lang="en-GB" sz="900" b="1" noProof="1">
                <a:solidFill>
                  <a:schemeClr val="tx1"/>
                </a:solidFill>
                <a:latin typeface="Arial" panose="020B0604020202020204" pitchFamily="34" charset="0"/>
                <a:cs typeface="Arial" panose="020B0604020202020204" pitchFamily="34" charset="0"/>
              </a:rPr>
              <a:t>Reset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1.</a:t>
            </a:r>
            <a:r>
              <a:rPr lang="en-GB" altLang="da-DK" sz="900" noProof="1">
                <a:solidFill>
                  <a:schemeClr val="tx1"/>
                </a:solidFill>
                <a:latin typeface="Arial" panose="020B0604020202020204" pitchFamily="34" charset="0"/>
                <a:cs typeface="Arial" panose="020B0604020202020204" pitchFamily="34" charset="0"/>
              </a:rPr>
              <a:t> Click the </a:t>
            </a:r>
            <a:r>
              <a:rPr lang="en-GB" altLang="da-DK" sz="900" b="1" noProof="1">
                <a:solidFill>
                  <a:schemeClr val="tx1"/>
                </a:solidFill>
                <a:latin typeface="Arial" panose="020B0604020202020204" pitchFamily="34" charset="0"/>
                <a:cs typeface="Arial" panose="020B0604020202020204" pitchFamily="34" charset="0"/>
              </a:rPr>
              <a:t>Home </a:t>
            </a:r>
            <a:r>
              <a:rPr lang="en-GB" altLang="da-DK" sz="900" b="0" noProof="1">
                <a:solidFill>
                  <a:schemeClr val="tx1"/>
                </a:solidFill>
                <a:latin typeface="Arial" panose="020B0604020202020204" pitchFamily="34" charset="0"/>
                <a:cs typeface="Arial" panose="020B0604020202020204" pitchFamily="34" charset="0"/>
              </a:rPr>
              <a:t>tab</a:t>
            </a:r>
            <a:endParaRPr lang="en-GB" altLang="da-DK" sz="900" b="0" strike="sngStrike" noProof="1">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2.</a:t>
            </a:r>
            <a:r>
              <a:rPr lang="en-GB" altLang="da-DK" sz="900" noProof="1">
                <a:solidFill>
                  <a:schemeClr val="tx1"/>
                </a:solidFill>
                <a:latin typeface="Arial" panose="020B0604020202020204" pitchFamily="34" charset="0"/>
                <a:cs typeface="Arial" panose="020B0604020202020204" pitchFamily="34" charset="0"/>
              </a:rPr>
              <a:t> Click the </a:t>
            </a:r>
            <a:r>
              <a:rPr lang="en-GB" altLang="da-DK" sz="900" b="1" baseline="0" noProof="1">
                <a:solidFill>
                  <a:schemeClr val="tx1"/>
                </a:solidFill>
                <a:latin typeface="Arial" panose="020B0604020202020204" pitchFamily="34" charset="0"/>
                <a:cs typeface="Arial" panose="020B0604020202020204" pitchFamily="34" charset="0"/>
              </a:rPr>
              <a:t>Reset </a:t>
            </a:r>
            <a:r>
              <a:rPr lang="en-GB" altLang="da-DK" sz="900" noProof="1">
                <a:solidFill>
                  <a:schemeClr val="tx1"/>
                </a:solidFill>
                <a:latin typeface="Arial" panose="020B0604020202020204" pitchFamily="34" charset="0"/>
                <a:cs typeface="Arial" panose="020B0604020202020204" pitchFamily="34" charset="0"/>
              </a:rPr>
              <a:t>menu to reset position,</a:t>
            </a:r>
            <a:br>
              <a:rPr lang="en-GB" altLang="da-DK" sz="900" noProof="1">
                <a:solidFill>
                  <a:schemeClr val="tx1"/>
                </a:solidFill>
                <a:latin typeface="Arial" panose="020B0604020202020204" pitchFamily="34" charset="0"/>
                <a:cs typeface="Arial" panose="020B0604020202020204" pitchFamily="34" charset="0"/>
              </a:rPr>
            </a:br>
            <a:r>
              <a:rPr lang="en-GB" altLang="da-DK" sz="900" noProof="1">
                <a:solidFill>
                  <a:schemeClr val="tx1"/>
                </a:solidFill>
                <a:latin typeface="Arial" panose="020B0604020202020204" pitchFamily="34" charset="0"/>
                <a:cs typeface="Arial" panose="020B0604020202020204" pitchFamily="34" charset="0"/>
              </a:rPr>
              <a:t>size</a:t>
            </a:r>
            <a:r>
              <a:rPr lang="en-GB" altLang="da-DK" sz="900" baseline="0" noProof="1">
                <a:solidFill>
                  <a:schemeClr val="tx1"/>
                </a:solidFill>
                <a:latin typeface="Arial" panose="020B0604020202020204" pitchFamily="34" charset="0"/>
                <a:cs typeface="Arial" panose="020B0604020202020204" pitchFamily="34" charset="0"/>
              </a:rPr>
              <a:t> and formatting of the slide placeholders</a:t>
            </a:r>
            <a:br>
              <a:rPr lang="en-GB" altLang="da-DK" sz="900" baseline="0" noProof="1">
                <a:solidFill>
                  <a:schemeClr val="tx1"/>
                </a:solidFill>
                <a:latin typeface="Arial" panose="020B0604020202020204" pitchFamily="34" charset="0"/>
                <a:cs typeface="Arial" panose="020B0604020202020204" pitchFamily="34" charset="0"/>
              </a:rPr>
            </a:br>
            <a:r>
              <a:rPr lang="en-GB" altLang="da-DK" sz="900" baseline="0" noProof="1">
                <a:solidFill>
                  <a:schemeClr val="tx1"/>
                </a:solidFill>
                <a:latin typeface="Arial" panose="020B0604020202020204" pitchFamily="34" charset="0"/>
                <a:cs typeface="Arial" panose="020B0604020202020204" pitchFamily="34" charset="0"/>
              </a:rPr>
              <a:t>to their default settings</a:t>
            </a:r>
            <a:endParaRPr lang="en-GB" sz="900" noProof="1">
              <a:solidFill>
                <a:schemeClr val="tx1"/>
              </a:solidFill>
              <a:latin typeface="Arial" panose="020B0604020202020204" pitchFamily="34" charset="0"/>
              <a:cs typeface="Arial" panose="020B0604020202020204" pitchFamily="34" charset="0"/>
            </a:endParaRPr>
          </a:p>
        </p:txBody>
      </p:sp>
      <p:sp>
        <p:nvSpPr>
          <p:cNvPr id="25" name="Text Box 4"/>
          <p:cNvSpPr txBox="1">
            <a:spLocks noChangeArrowheads="1"/>
          </p:cNvSpPr>
          <p:nvPr userDrawn="1"/>
        </p:nvSpPr>
        <p:spPr bwMode="auto">
          <a:xfrm>
            <a:off x="8757302" y="1690688"/>
            <a:ext cx="2412000" cy="4375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900" b="1" noProof="1">
                <a:solidFill>
                  <a:schemeClr val="tx1"/>
                </a:solidFill>
                <a:latin typeface="Arial" panose="020B0604020202020204" pitchFamily="34" charset="0"/>
                <a:cs typeface="Arial" panose="020B0604020202020204" pitchFamily="34" charset="0"/>
              </a:rPr>
              <a:t>Insert picture</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Arial" panose="020B0604020202020204" pitchFamily="34" charset="0"/>
                <a:cs typeface="Arial" panose="020B0604020202020204" pitchFamily="34" charset="0"/>
              </a:rPr>
              <a:t>On slides with picture placeholder or any other placeholder, click on the placeholder.</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Hint: hold down the Shift button and click on the placeholder</a:t>
            </a:r>
            <a:endParaRPr lang="en-GB" altLang="da-DK" sz="900" noProof="1">
              <a:solidFill>
                <a:schemeClr val="tx1"/>
              </a:solidFill>
              <a:latin typeface="Arial" panose="020B0604020202020204" pitchFamily="34" charset="0"/>
              <a:cs typeface="Arial" panose="020B0604020202020204" pitchFamily="34" charset="0"/>
            </a:endParaRPr>
          </a:p>
          <a:p>
            <a:pPr eaLnBrk="1" hangingPunct="1">
              <a:spcBef>
                <a:spcPts val="1200"/>
              </a:spcBef>
              <a:spcAft>
                <a:spcPts val="600"/>
              </a:spcAft>
              <a:defRPr/>
            </a:pPr>
            <a:r>
              <a:rPr lang="en-GB" sz="900" b="1" noProof="1">
                <a:solidFill>
                  <a:schemeClr val="tx1"/>
                </a:solidFill>
                <a:latin typeface="Arial" panose="020B0604020202020204" pitchFamily="34" charset="0"/>
                <a:cs typeface="Arial" panose="020B0604020202020204" pitchFamily="34" charset="0"/>
              </a:rPr>
              <a:t>Change picture</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 </a:t>
            </a:r>
            <a:r>
              <a:rPr lang="en-GB" altLang="da-DK" sz="900" b="1" noProof="1">
                <a:solidFill>
                  <a:schemeClr val="tx1"/>
                </a:solidFill>
                <a:latin typeface="Arial" panose="020B0604020202020204" pitchFamily="34" charset="0"/>
                <a:cs typeface="Arial" panose="020B0604020202020204" pitchFamily="34" charset="0"/>
              </a:rPr>
              <a:t>Crop</a:t>
            </a:r>
            <a:r>
              <a:rPr lang="en-GB" altLang="da-DK" sz="900" b="0" noProof="1">
                <a:solidFill>
                  <a:schemeClr val="tx1"/>
                </a:solidFill>
                <a:latin typeface="Arial" panose="020B0604020202020204" pitchFamily="34" charset="0"/>
                <a:cs typeface="Arial" panose="020B0604020202020204" pitchFamily="34" charset="0"/>
              </a:rPr>
              <a:t> to change size or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focus of the picture</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If you want to scale the picture, hold </a:t>
            </a:r>
            <a:r>
              <a:rPr lang="en-GB" altLang="da-DK" sz="900" b="1" noProof="1">
                <a:solidFill>
                  <a:schemeClr val="tx1"/>
                </a:solidFill>
                <a:latin typeface="Arial" panose="020B0604020202020204" pitchFamily="34" charset="0"/>
                <a:cs typeface="Arial" panose="020B0604020202020204" pitchFamily="34" charset="0"/>
              </a:rPr>
              <a:t>SHIFT</a:t>
            </a:r>
            <a:r>
              <a:rPr lang="en-GB" altLang="da-DK" sz="900" b="0" noProof="1">
                <a:solidFill>
                  <a:schemeClr val="tx1"/>
                </a:solidFill>
                <a:latin typeface="Arial" panose="020B0604020202020204" pitchFamily="34" charset="0"/>
                <a:cs typeface="Arial" panose="020B0604020202020204" pitchFamily="34" charset="0"/>
              </a:rPr>
              <a:t>-key down while dragging the corners of the picture</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Hint: </a:t>
            </a:r>
            <a:r>
              <a:rPr lang="en-GB" altLang="da-DK" sz="900" b="0" noProof="1">
                <a:solidFill>
                  <a:schemeClr val="tx1"/>
                </a:solidFill>
                <a:latin typeface="Arial" panose="020B0604020202020204" pitchFamily="34" charset="0"/>
                <a:cs typeface="Arial" panose="020B0604020202020204" pitchFamily="34" charset="0"/>
              </a:rPr>
              <a:t>If you delete the picture and insert a new one, the picture may lie in front of the text or graphic.</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If this happens, select the picture, right-click and choose </a:t>
            </a:r>
            <a:r>
              <a:rPr lang="en-GB" altLang="da-DK" sz="900" b="1" noProof="1">
                <a:solidFill>
                  <a:schemeClr val="tx1"/>
                </a:solidFill>
                <a:latin typeface="Arial" panose="020B0604020202020204" pitchFamily="34" charset="0"/>
                <a:cs typeface="Arial" panose="020B0604020202020204" pitchFamily="34" charset="0"/>
              </a:rPr>
              <a:t>Send to Back</a:t>
            </a:r>
            <a:endParaRPr lang="en-GB" sz="900" b="1" noProof="1">
              <a:solidFill>
                <a:schemeClr val="tx1"/>
              </a:solidFill>
              <a:latin typeface="Arial" panose="020B0604020202020204" pitchFamily="34" charset="0"/>
              <a:cs typeface="Arial" panose="020B0604020202020204" pitchFamily="34" charset="0"/>
            </a:endParaRPr>
          </a:p>
          <a:p>
            <a:pPr eaLnBrk="1" hangingPunct="1">
              <a:spcBef>
                <a:spcPts val="1000"/>
              </a:spcBef>
              <a:spcAft>
                <a:spcPts val="600"/>
              </a:spcAft>
              <a:defRPr/>
            </a:pPr>
            <a:r>
              <a:rPr lang="en-GB" sz="900" b="1" noProof="1">
                <a:solidFill>
                  <a:schemeClr val="tx1"/>
                </a:solidFill>
                <a:latin typeface="Arial" panose="020B0604020202020204" pitchFamily="34" charset="0"/>
                <a:cs typeface="Arial" panose="020B0604020202020204" pitchFamily="34" charset="0"/>
              </a:rPr>
              <a:t>Change slide number, date and footer</a:t>
            </a:r>
          </a:p>
          <a:p>
            <a:pPr eaLnBrk="1" hangingPunct="1">
              <a:spcAft>
                <a:spcPts val="600"/>
              </a:spcAft>
              <a:defRPr/>
            </a:pPr>
            <a:r>
              <a:rPr lang="en-GB" altLang="da-DK" sz="900" b="0" noProof="1">
                <a:solidFill>
                  <a:schemeClr val="tx1"/>
                </a:solidFill>
                <a:latin typeface="Arial" panose="020B0604020202020204" pitchFamily="34" charset="0"/>
                <a:cs typeface="Arial" panose="020B0604020202020204" pitchFamily="34" charset="0"/>
              </a:rPr>
              <a:t>Do this at the very end, so you get all the corrections on all slides</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 the </a:t>
            </a:r>
            <a:r>
              <a:rPr lang="en-GB" altLang="da-DK" sz="900" b="1" noProof="1">
                <a:solidFill>
                  <a:schemeClr val="tx1"/>
                </a:solidFill>
                <a:latin typeface="Arial" panose="020B0604020202020204" pitchFamily="34" charset="0"/>
                <a:cs typeface="Arial" panose="020B0604020202020204" pitchFamily="34" charset="0"/>
              </a:rPr>
              <a:t>Insert </a:t>
            </a:r>
            <a:r>
              <a:rPr lang="en-GB" altLang="da-DK" sz="900" b="0" noProof="1">
                <a:solidFill>
                  <a:schemeClr val="tx1"/>
                </a:solidFill>
                <a:latin typeface="Arial" panose="020B0604020202020204" pitchFamily="34" charset="0"/>
                <a:cs typeface="Arial" panose="020B0604020202020204" pitchFamily="34" charset="0"/>
              </a:rPr>
              <a:t>tab</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Click on </a:t>
            </a:r>
            <a:r>
              <a:rPr lang="en-GB" altLang="da-DK" sz="900" b="1" noProof="1">
                <a:solidFill>
                  <a:schemeClr val="tx1"/>
                </a:solidFill>
                <a:latin typeface="Arial" panose="020B0604020202020204" pitchFamily="34" charset="0"/>
                <a:cs typeface="Arial" panose="020B0604020202020204" pitchFamily="34" charset="0"/>
              </a:rPr>
              <a:t>Header and Footer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(write the desired text)</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3. </a:t>
            </a:r>
            <a:r>
              <a:rPr lang="en-GB" altLang="da-DK" sz="900" b="0" noProof="1">
                <a:solidFill>
                  <a:schemeClr val="tx1"/>
                </a:solidFill>
                <a:latin typeface="Arial" panose="020B0604020202020204" pitchFamily="34" charset="0"/>
                <a:cs typeface="Arial" panose="020B0604020202020204" pitchFamily="34" charset="0"/>
              </a:rPr>
              <a:t>Click </a:t>
            </a:r>
            <a:r>
              <a:rPr lang="en-GB" altLang="da-DK" sz="900" b="1" noProof="1">
                <a:solidFill>
                  <a:schemeClr val="tx1"/>
                </a:solidFill>
                <a:latin typeface="Arial" panose="020B0604020202020204" pitchFamily="34" charset="0"/>
                <a:cs typeface="Arial" panose="020B0604020202020204" pitchFamily="34" charset="0"/>
              </a:rPr>
              <a:t>Apply to All </a:t>
            </a:r>
            <a:r>
              <a:rPr lang="en-GB" altLang="da-DK" sz="900" b="0" noProof="1">
                <a:solidFill>
                  <a:schemeClr val="tx1"/>
                </a:solidFill>
                <a:latin typeface="Arial" panose="020B0604020202020204" pitchFamily="34" charset="0"/>
                <a:cs typeface="Arial" panose="020B0604020202020204" pitchFamily="34" charset="0"/>
              </a:rPr>
              <a:t>or </a:t>
            </a:r>
            <a:r>
              <a:rPr lang="en-GB" altLang="da-DK" sz="900" b="1" noProof="1">
                <a:solidFill>
                  <a:schemeClr val="tx1"/>
                </a:solidFill>
                <a:latin typeface="Arial" panose="020B0604020202020204" pitchFamily="34" charset="0"/>
                <a:cs typeface="Arial" panose="020B0604020202020204" pitchFamily="34" charset="0"/>
              </a:rPr>
              <a:t>Apply</a:t>
            </a:r>
            <a:r>
              <a:rPr lang="en-GB" altLang="da-DK" sz="900" b="0" noProof="1">
                <a:solidFill>
                  <a:schemeClr val="tx1"/>
                </a:solidFill>
                <a:latin typeface="Arial" panose="020B0604020202020204" pitchFamily="34" charset="0"/>
                <a:cs typeface="Arial" panose="020B0604020202020204" pitchFamily="34" charset="0"/>
              </a:rPr>
              <a:t> if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only used on one slide</a:t>
            </a:r>
          </a:p>
        </p:txBody>
      </p:sp>
      <p:pic>
        <p:nvPicPr>
          <p:cNvPr id="28" name="1 Increase decrease"/>
          <p:cNvPicPr>
            <a:picLocks noChangeAspect="1"/>
          </p:cNvPicPr>
          <p:nvPr userDrawn="1"/>
        </p:nvPicPr>
        <p:blipFill>
          <a:blip r:embed="rId2"/>
          <a:stretch>
            <a:fillRect/>
          </a:stretch>
        </p:blipFill>
        <p:spPr>
          <a:xfrm>
            <a:off x="3037288" y="2559800"/>
            <a:ext cx="549328" cy="285228"/>
          </a:xfrm>
          <a:prstGeom prst="rect">
            <a:avLst/>
          </a:prstGeom>
        </p:spPr>
      </p:pic>
      <p:pic>
        <p:nvPicPr>
          <p:cNvPr id="13" name="2 New picture"/>
          <p:cNvPicPr>
            <a:picLocks noChangeAspect="1"/>
          </p:cNvPicPr>
          <p:nvPr userDrawn="1"/>
        </p:nvPicPr>
        <p:blipFill>
          <a:blip r:embed="rId3"/>
          <a:stretch>
            <a:fillRect/>
          </a:stretch>
        </p:blipFill>
        <p:spPr>
          <a:xfrm>
            <a:off x="3070682" y="3364349"/>
            <a:ext cx="324764" cy="578237"/>
          </a:xfrm>
          <a:prstGeom prst="rect">
            <a:avLst/>
          </a:prstGeom>
        </p:spPr>
      </p:pic>
      <p:pic>
        <p:nvPicPr>
          <p:cNvPr id="16" name="3 Layout"/>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3066672" y="4314890"/>
            <a:ext cx="593368" cy="192211"/>
          </a:xfrm>
          <a:prstGeom prst="rect">
            <a:avLst/>
          </a:prstGeom>
        </p:spPr>
      </p:pic>
      <p:pic>
        <p:nvPicPr>
          <p:cNvPr id="19" name="4 Reset"/>
          <p:cNvPicPr>
            <a:picLocks noChangeAspect="1"/>
          </p:cNvPicPr>
          <p:nvPr userDrawn="1"/>
        </p:nvPicPr>
        <p:blipFill>
          <a:blip r:embed="rId5"/>
          <a:stretch>
            <a:fillRect/>
          </a:stretch>
        </p:blipFill>
        <p:spPr>
          <a:xfrm>
            <a:off x="3037288" y="5673718"/>
            <a:ext cx="492452" cy="200416"/>
          </a:xfrm>
          <a:prstGeom prst="rect">
            <a:avLst/>
          </a:prstGeom>
        </p:spPr>
      </p:pic>
      <p:grpSp>
        <p:nvGrpSpPr>
          <p:cNvPr id="24" name="Gruppe 23">
            <a:extLst>
              <a:ext uri="{FF2B5EF4-FFF2-40B4-BE49-F238E27FC236}">
                <a16:creationId xmlns:a16="http://schemas.microsoft.com/office/drawing/2014/main" id="{48EAA219-FFE7-4387-A385-4D3D0AF728CE}"/>
              </a:ext>
            </a:extLst>
          </p:cNvPr>
          <p:cNvGrpSpPr/>
          <p:nvPr userDrawn="1"/>
        </p:nvGrpSpPr>
        <p:grpSpPr>
          <a:xfrm>
            <a:off x="6920377" y="2835059"/>
            <a:ext cx="740398" cy="734626"/>
            <a:chOff x="6398620" y="3815586"/>
            <a:chExt cx="740398" cy="734626"/>
          </a:xfrm>
        </p:grpSpPr>
        <p:pic>
          <p:nvPicPr>
            <p:cNvPr id="30" name="6 Crop">
              <a:extLst>
                <a:ext uri="{FF2B5EF4-FFF2-40B4-BE49-F238E27FC236}">
                  <a16:creationId xmlns:a16="http://schemas.microsoft.com/office/drawing/2014/main" id="{EC854AD3-9DFC-4A83-BDF0-A7E2B01F9B09}"/>
                </a:ext>
              </a:extLst>
            </p:cNvPr>
            <p:cNvPicPr>
              <a:picLocks noChangeAspect="1"/>
            </p:cNvPicPr>
            <p:nvPr userDrawn="1"/>
          </p:nvPicPr>
          <p:blipFill>
            <a:blip r:embed="rId6"/>
            <a:stretch>
              <a:fillRect/>
            </a:stretch>
          </p:blipFill>
          <p:spPr>
            <a:xfrm>
              <a:off x="6398620" y="3815586"/>
              <a:ext cx="337400" cy="321707"/>
            </a:xfrm>
            <a:prstGeom prst="rect">
              <a:avLst/>
            </a:prstGeom>
          </p:spPr>
        </p:pic>
        <p:pic>
          <p:nvPicPr>
            <p:cNvPr id="31" name="Billede 30">
              <a:extLst>
                <a:ext uri="{FF2B5EF4-FFF2-40B4-BE49-F238E27FC236}">
                  <a16:creationId xmlns:a16="http://schemas.microsoft.com/office/drawing/2014/main" id="{E2414F06-53F0-4323-A4A9-91728B89EE83}"/>
                </a:ext>
              </a:extLst>
            </p:cNvPr>
            <p:cNvPicPr>
              <a:picLocks noChangeAspect="1"/>
            </p:cNvPicPr>
            <p:nvPr userDrawn="1"/>
          </p:nvPicPr>
          <p:blipFill rotWithShape="1">
            <a:blip r:embed="rId7" cstate="hqprint">
              <a:extLst>
                <a:ext uri="{28A0092B-C50C-407E-A947-70E740481C1C}">
                  <a14:useLocalDpi xmlns:a14="http://schemas.microsoft.com/office/drawing/2010/main"/>
                </a:ext>
              </a:extLst>
            </a:blip>
            <a:srcRect/>
            <a:stretch/>
          </p:blipFill>
          <p:spPr>
            <a:xfrm>
              <a:off x="6442770" y="4118189"/>
              <a:ext cx="696248" cy="432023"/>
            </a:xfrm>
            <a:prstGeom prst="rect">
              <a:avLst/>
            </a:prstGeom>
            <a:ln w="3175">
              <a:solidFill>
                <a:schemeClr val="bg1">
                  <a:lumMod val="95000"/>
                </a:schemeClr>
              </a:solidFill>
            </a:ln>
          </p:spPr>
        </p:pic>
      </p:grpSp>
      <p:grpSp>
        <p:nvGrpSpPr>
          <p:cNvPr id="32" name="Gruppe 31">
            <a:extLst>
              <a:ext uri="{FF2B5EF4-FFF2-40B4-BE49-F238E27FC236}">
                <a16:creationId xmlns:a16="http://schemas.microsoft.com/office/drawing/2014/main" id="{78224CA6-7D55-40AF-AF08-7CC6E7C4B3C8}"/>
              </a:ext>
            </a:extLst>
          </p:cNvPr>
          <p:cNvGrpSpPr/>
          <p:nvPr userDrawn="1"/>
        </p:nvGrpSpPr>
        <p:grpSpPr>
          <a:xfrm>
            <a:off x="6965115" y="3809480"/>
            <a:ext cx="740397" cy="929593"/>
            <a:chOff x="6391652" y="4854581"/>
            <a:chExt cx="740397" cy="929593"/>
          </a:xfrm>
        </p:grpSpPr>
        <p:pic>
          <p:nvPicPr>
            <p:cNvPr id="33" name="6 Crop">
              <a:extLst>
                <a:ext uri="{FF2B5EF4-FFF2-40B4-BE49-F238E27FC236}">
                  <a16:creationId xmlns:a16="http://schemas.microsoft.com/office/drawing/2014/main" id="{B89DF8E6-B7F7-4857-A1D8-15B39D7AF804}"/>
                </a:ext>
              </a:extLst>
            </p:cNvPr>
            <p:cNvPicPr>
              <a:picLocks noChangeAspect="1"/>
            </p:cNvPicPr>
            <p:nvPr userDrawn="1"/>
          </p:nvPicPr>
          <p:blipFill>
            <a:blip r:embed="rId6"/>
            <a:stretch>
              <a:fillRect/>
            </a:stretch>
          </p:blipFill>
          <p:spPr>
            <a:xfrm>
              <a:off x="6391652" y="4854581"/>
              <a:ext cx="337400" cy="321707"/>
            </a:xfrm>
            <a:prstGeom prst="rect">
              <a:avLst/>
            </a:prstGeom>
          </p:spPr>
        </p:pic>
        <p:pic>
          <p:nvPicPr>
            <p:cNvPr id="34" name="Billede 33">
              <a:extLst>
                <a:ext uri="{FF2B5EF4-FFF2-40B4-BE49-F238E27FC236}">
                  <a16:creationId xmlns:a16="http://schemas.microsoft.com/office/drawing/2014/main" id="{39AFA131-B5A7-4AB6-889F-69CF39F4C881}"/>
                </a:ext>
              </a:extLst>
            </p:cNvPr>
            <p:cNvPicPr>
              <a:picLocks noChangeAspect="1"/>
            </p:cNvPicPr>
            <p:nvPr userDrawn="1"/>
          </p:nvPicPr>
          <p:blipFill rotWithShape="1">
            <a:blip r:embed="rId8" cstate="hqprint">
              <a:extLst>
                <a:ext uri="{28A0092B-C50C-407E-A947-70E740481C1C}">
                  <a14:useLocalDpi xmlns:a14="http://schemas.microsoft.com/office/drawing/2010/main"/>
                </a:ext>
              </a:extLst>
            </a:blip>
            <a:srcRect/>
            <a:stretch/>
          </p:blipFill>
          <p:spPr>
            <a:xfrm>
              <a:off x="6442770" y="5155024"/>
              <a:ext cx="689279" cy="629150"/>
            </a:xfrm>
            <a:prstGeom prst="rect">
              <a:avLst/>
            </a:prstGeom>
            <a:ln w="3175">
              <a:solidFill>
                <a:schemeClr val="bg1">
                  <a:lumMod val="95000"/>
                </a:schemeClr>
              </a:solidFill>
            </a:ln>
          </p:spPr>
        </p:pic>
      </p:grpSp>
      <p:grpSp>
        <p:nvGrpSpPr>
          <p:cNvPr id="35" name="Gruppe 34">
            <a:extLst>
              <a:ext uri="{FF2B5EF4-FFF2-40B4-BE49-F238E27FC236}">
                <a16:creationId xmlns:a16="http://schemas.microsoft.com/office/drawing/2014/main" id="{126BB6BB-8852-44D9-A0EB-7B0A29B5CAFC}"/>
              </a:ext>
            </a:extLst>
          </p:cNvPr>
          <p:cNvGrpSpPr/>
          <p:nvPr userDrawn="1"/>
        </p:nvGrpSpPr>
        <p:grpSpPr>
          <a:xfrm>
            <a:off x="6964527" y="1731292"/>
            <a:ext cx="676669" cy="997704"/>
            <a:chOff x="6442771" y="2574072"/>
            <a:chExt cx="676669" cy="997704"/>
          </a:xfrm>
        </p:grpSpPr>
        <p:pic>
          <p:nvPicPr>
            <p:cNvPr id="36" name="Billede 35">
              <a:extLst>
                <a:ext uri="{FF2B5EF4-FFF2-40B4-BE49-F238E27FC236}">
                  <a16:creationId xmlns:a16="http://schemas.microsoft.com/office/drawing/2014/main" id="{2EC1AD58-F087-456F-B1CF-97A8AD608A12}"/>
                </a:ext>
              </a:extLst>
            </p:cNvPr>
            <p:cNvPicPr>
              <a:picLocks noChangeAspect="1"/>
            </p:cNvPicPr>
            <p:nvPr userDrawn="1"/>
          </p:nvPicPr>
          <p:blipFill>
            <a:blip r:embed="rId9"/>
            <a:stretch>
              <a:fillRect/>
            </a:stretch>
          </p:blipFill>
          <p:spPr>
            <a:xfrm>
              <a:off x="6442771" y="2574072"/>
              <a:ext cx="305786" cy="365851"/>
            </a:xfrm>
            <a:prstGeom prst="rect">
              <a:avLst/>
            </a:prstGeom>
          </p:spPr>
        </p:pic>
        <p:pic>
          <p:nvPicPr>
            <p:cNvPr id="37" name="Billede 36">
              <a:extLst>
                <a:ext uri="{FF2B5EF4-FFF2-40B4-BE49-F238E27FC236}">
                  <a16:creationId xmlns:a16="http://schemas.microsoft.com/office/drawing/2014/main" id="{A1105FA6-DF1D-44A9-BD39-B99136D7B2BC}"/>
                </a:ext>
              </a:extLst>
            </p:cNvPr>
            <p:cNvPicPr>
              <a:picLocks noChangeAspect="1"/>
            </p:cNvPicPr>
            <p:nvPr userDrawn="1"/>
          </p:nvPicPr>
          <p:blipFill rotWithShape="1">
            <a:blip r:embed="rId10" cstate="hqprint">
              <a:extLst>
                <a:ext uri="{28A0092B-C50C-407E-A947-70E740481C1C}">
                  <a14:useLocalDpi xmlns:a14="http://schemas.microsoft.com/office/drawing/2010/main"/>
                </a:ext>
              </a:extLst>
            </a:blip>
            <a:srcRect/>
            <a:stretch/>
          </p:blipFill>
          <p:spPr>
            <a:xfrm>
              <a:off x="6444587" y="2943287"/>
              <a:ext cx="674853" cy="628489"/>
            </a:xfrm>
            <a:prstGeom prst="rect">
              <a:avLst/>
            </a:prstGeom>
            <a:ln w="3175">
              <a:solidFill>
                <a:schemeClr val="bg1">
                  <a:lumMod val="95000"/>
                </a:schemeClr>
              </a:solidFill>
            </a:ln>
          </p:spPr>
        </p:pic>
      </p:grpSp>
      <p:pic>
        <p:nvPicPr>
          <p:cNvPr id="39" name="6 Beskær">
            <a:extLst>
              <a:ext uri="{FF2B5EF4-FFF2-40B4-BE49-F238E27FC236}">
                <a16:creationId xmlns:a16="http://schemas.microsoft.com/office/drawing/2014/main" id="{F1E5DB47-CE9C-4A68-BA80-97FFD80C5CAE}"/>
              </a:ext>
            </a:extLst>
          </p:cNvPr>
          <p:cNvPicPr>
            <a:picLocks noChangeAspect="1"/>
          </p:cNvPicPr>
          <p:nvPr userDrawn="1"/>
        </p:nvPicPr>
        <p:blipFill>
          <a:blip r:embed="rId6"/>
          <a:stretch>
            <a:fillRect/>
          </a:stretch>
        </p:blipFill>
        <p:spPr>
          <a:xfrm>
            <a:off x="11093693" y="2845028"/>
            <a:ext cx="337400" cy="321707"/>
          </a:xfrm>
          <a:prstGeom prst="rect">
            <a:avLst/>
          </a:prstGeom>
        </p:spPr>
      </p:pic>
      <p:pic>
        <p:nvPicPr>
          <p:cNvPr id="40" name="7 Skalér billede">
            <a:extLst>
              <a:ext uri="{FF2B5EF4-FFF2-40B4-BE49-F238E27FC236}">
                <a16:creationId xmlns:a16="http://schemas.microsoft.com/office/drawing/2014/main" id="{472C50C0-81D4-4FF8-9774-95FB88A3DB59}"/>
              </a:ext>
            </a:extLst>
          </p:cNvPr>
          <p:cNvPicPr>
            <a:picLocks noChangeAspect="1"/>
          </p:cNvPicPr>
          <p:nvPr userDrawn="1"/>
        </p:nvPicPr>
        <p:blipFill>
          <a:blip r:embed="rId11"/>
          <a:stretch>
            <a:fillRect/>
          </a:stretch>
        </p:blipFill>
        <p:spPr>
          <a:xfrm>
            <a:off x="11093693" y="3761944"/>
            <a:ext cx="359695" cy="335309"/>
          </a:xfrm>
          <a:prstGeom prst="rect">
            <a:avLst/>
          </a:prstGeom>
        </p:spPr>
      </p:pic>
    </p:spTree>
    <p:extLst>
      <p:ext uri="{BB962C8B-B14F-4D97-AF65-F5344CB8AC3E}">
        <p14:creationId xmlns:p14="http://schemas.microsoft.com/office/powerpoint/2010/main" val="4275264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GB" noProof="0" dirty="0">
                <a:latin typeface="Cambria" charset="0"/>
                <a:ea typeface="Cambria" charset="0"/>
                <a:cs typeface="Cambria" charset="0"/>
              </a:rPr>
              <a:t>Click to add title</a:t>
            </a:r>
            <a:endParaRPr lang="da-DK" noProof="0" dirty="0"/>
          </a:p>
        </p:txBody>
      </p:sp>
      <p:sp>
        <p:nvSpPr>
          <p:cNvPr id="20" name="Content Placeholder 4"/>
          <p:cNvSpPr>
            <a:spLocks noGrp="1"/>
          </p:cNvSpPr>
          <p:nvPr>
            <p:ph sz="quarter" idx="15" hasCustomPrompt="1"/>
          </p:nvPr>
        </p:nvSpPr>
        <p:spPr>
          <a:xfrm>
            <a:off x="755651" y="1584327"/>
            <a:ext cx="10676467" cy="4200527"/>
          </a:xfrm>
        </p:spPr>
        <p:txBody>
          <a:bodyPr/>
          <a:lstStyle/>
          <a:p>
            <a:pPr lvl="0"/>
            <a:r>
              <a:rPr lang="en-GB" noProof="0" dirty="0"/>
              <a:t>Click to add text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4" name="Slide Number Placeholder 3"/>
          <p:cNvSpPr txBox="1">
            <a:spLocks/>
          </p:cNvSpPr>
          <p:nvPr/>
        </p:nvSpPr>
        <p:spPr bwMode="auto">
          <a:xfrm>
            <a:off x="694569" y="6421757"/>
            <a:ext cx="645584" cy="283844"/>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defPPr>
              <a:defRPr lang="en-US"/>
            </a:defPPr>
            <a:lvl1pPr marL="0" algn="l" defTabSz="457200" rtl="0" eaLnBrk="1" latinLnBrk="0" hangingPunct="1">
              <a:defRPr sz="800" kern="1200">
                <a:solidFill>
                  <a:schemeClr val="tx1"/>
                </a:solidFill>
                <a:latin typeface="Calibri" charset="0"/>
                <a:ea typeface="ＭＳ Ｐゴシック" charset="0"/>
                <a:cs typeface="ＭＳ Ｐゴシック" charset="0"/>
              </a:defRPr>
            </a:lvl1pPr>
            <a:lvl2pPr marL="742950" indent="-285750" algn="l" defTabSz="457200" rtl="0" eaLnBrk="1" latinLnBrk="0" hangingPunct="1">
              <a:defRPr sz="1800" kern="1200">
                <a:solidFill>
                  <a:schemeClr val="tx1"/>
                </a:solidFill>
                <a:latin typeface="Calibri" charset="0"/>
                <a:ea typeface="ＭＳ Ｐゴシック" charset="0"/>
                <a:cs typeface="+mn-cs"/>
              </a:defRPr>
            </a:lvl2pPr>
            <a:lvl3pPr marL="1143000" indent="-228600" algn="l" defTabSz="457200" rtl="0" eaLnBrk="1" latinLnBrk="0" hangingPunct="1">
              <a:defRPr sz="1800" kern="1200">
                <a:solidFill>
                  <a:schemeClr val="tx1"/>
                </a:solidFill>
                <a:latin typeface="Calibri" charset="0"/>
                <a:ea typeface="ＭＳ Ｐゴシック" charset="0"/>
                <a:cs typeface="+mn-cs"/>
              </a:defRPr>
            </a:lvl3pPr>
            <a:lvl4pPr marL="1600200" indent="-228600" algn="l" defTabSz="457200" rtl="0" eaLnBrk="1" latinLnBrk="0" hangingPunct="1">
              <a:defRPr sz="1800" kern="1200">
                <a:solidFill>
                  <a:schemeClr val="tx1"/>
                </a:solidFill>
                <a:latin typeface="Calibri" charset="0"/>
                <a:ea typeface="ＭＳ Ｐゴシック" charset="0"/>
                <a:cs typeface="+mn-cs"/>
              </a:defRPr>
            </a:lvl4pPr>
            <a:lvl5pPr marL="2057400" indent="-228600" algn="l" defTabSz="457200" rtl="0" eaLnBrk="1" latinLnBrk="0" hangingPunct="1">
              <a:defRPr sz="1800" kern="1200">
                <a:solidFill>
                  <a:schemeClr val="tx1"/>
                </a:solidFill>
                <a:latin typeface="Calibri" charset="0"/>
                <a:ea typeface="ＭＳ Ｐゴシック" charset="0"/>
                <a:cs typeface="+mn-cs"/>
              </a:defRPr>
            </a:lvl5pPr>
            <a:lvl6pPr marL="2514600" indent="-228600" algn="l" defTabSz="457200" rtl="0" eaLnBrk="1" fontAlgn="base" latinLnBrk="0" hangingPunct="1">
              <a:spcBef>
                <a:spcPct val="0"/>
              </a:spcBef>
              <a:spcAft>
                <a:spcPct val="0"/>
              </a:spcAft>
              <a:defRPr sz="1800" kern="1200">
                <a:solidFill>
                  <a:schemeClr val="tx1"/>
                </a:solidFill>
                <a:latin typeface="Calibri" charset="0"/>
                <a:ea typeface="ＭＳ Ｐゴシック" charset="0"/>
                <a:cs typeface="+mn-cs"/>
              </a:defRPr>
            </a:lvl6pPr>
            <a:lvl7pPr marL="2971800" indent="-228600" algn="l" defTabSz="457200" rtl="0" eaLnBrk="1" fontAlgn="base" latinLnBrk="0" hangingPunct="1">
              <a:spcBef>
                <a:spcPct val="0"/>
              </a:spcBef>
              <a:spcAft>
                <a:spcPct val="0"/>
              </a:spcAft>
              <a:defRPr sz="1800" kern="1200">
                <a:solidFill>
                  <a:schemeClr val="tx1"/>
                </a:solidFill>
                <a:latin typeface="Calibri" charset="0"/>
                <a:ea typeface="ＭＳ Ｐゴシック" charset="0"/>
                <a:cs typeface="+mn-cs"/>
              </a:defRPr>
            </a:lvl7pPr>
            <a:lvl8pPr marL="3429000" indent="-228600" algn="l" defTabSz="457200" rtl="0" eaLnBrk="1" fontAlgn="base" latinLnBrk="0" hangingPunct="1">
              <a:spcBef>
                <a:spcPct val="0"/>
              </a:spcBef>
              <a:spcAft>
                <a:spcPct val="0"/>
              </a:spcAft>
              <a:defRPr sz="1800" kern="1200">
                <a:solidFill>
                  <a:schemeClr val="tx1"/>
                </a:solidFill>
                <a:latin typeface="Calibri" charset="0"/>
                <a:ea typeface="ＭＳ Ｐゴシック" charset="0"/>
                <a:cs typeface="+mn-cs"/>
              </a:defRPr>
            </a:lvl8pPr>
            <a:lvl9pPr marL="3886200" indent="-228600" algn="l" defTabSz="457200" rtl="0" eaLnBrk="1" fontAlgn="base" latinLnBrk="0" hangingPunct="1">
              <a:spcBef>
                <a:spcPct val="0"/>
              </a:spcBef>
              <a:spcAft>
                <a:spcPct val="0"/>
              </a:spcAft>
              <a:defRPr sz="1800" kern="1200">
                <a:solidFill>
                  <a:schemeClr val="tx1"/>
                </a:solidFill>
                <a:latin typeface="Calibri" charset="0"/>
                <a:ea typeface="ＭＳ Ｐゴシック" charset="0"/>
                <a:cs typeface="+mn-cs"/>
              </a:defRPr>
            </a:lvl9pPr>
          </a:lstStyle>
          <a:p>
            <a:pPr fontAlgn="base">
              <a:spcBef>
                <a:spcPct val="0"/>
              </a:spcBef>
              <a:spcAft>
                <a:spcPct val="0"/>
              </a:spcAft>
            </a:pPr>
            <a:fld id="{5E39EFE4-CD4A-7D47-8FE3-E7905C67520E}" type="slidenum">
              <a:rPr lang="da-DK" sz="800" smtClean="0">
                <a:solidFill>
                  <a:schemeClr val="accent6">
                    <a:lumMod val="90000"/>
                    <a:lumOff val="10000"/>
                  </a:schemeClr>
                </a:solidFill>
                <a:latin typeface="Cambria" charset="0"/>
                <a:ea typeface="Cambria" charset="0"/>
                <a:cs typeface="Cambria" charset="0"/>
              </a:rPr>
              <a:t>‹Nr.›</a:t>
            </a:fld>
            <a:endParaRPr lang="da-DK" sz="800" dirty="0">
              <a:solidFill>
                <a:schemeClr val="accent6">
                  <a:lumMod val="90000"/>
                  <a:lumOff val="10000"/>
                </a:schemeClr>
              </a:solidFill>
              <a:latin typeface="Cambria" charset="0"/>
              <a:ea typeface="Cambria" charset="0"/>
              <a:cs typeface="Cambria" charset="0"/>
            </a:endParaRPr>
          </a:p>
        </p:txBody>
      </p:sp>
      <p:cxnSp>
        <p:nvCxnSpPr>
          <p:cNvPr id="8" name="Straight Connector 7"/>
          <p:cNvCxnSpPr/>
          <p:nvPr/>
        </p:nvCxnSpPr>
        <p:spPr>
          <a:xfrm flipV="1">
            <a:off x="745903" y="-283532"/>
            <a:ext cx="0" cy="262271"/>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11484119" y="-283532"/>
            <a:ext cx="0" cy="262271"/>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32281" y="6248428"/>
            <a:ext cx="1311249" cy="571705"/>
          </a:xfrm>
          <a:prstGeom prst="rect">
            <a:avLst/>
          </a:prstGeom>
        </p:spPr>
      </p:pic>
    </p:spTree>
    <p:extLst>
      <p:ext uri="{BB962C8B-B14F-4D97-AF65-F5344CB8AC3E}">
        <p14:creationId xmlns:p14="http://schemas.microsoft.com/office/powerpoint/2010/main" val="34180195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elslide">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D684C249-6FAE-4932-BE9A-0B5384803340}"/>
              </a:ext>
            </a:extLst>
          </p:cNvPr>
          <p:cNvSpPr/>
          <p:nvPr userDrawn="1"/>
        </p:nvSpPr>
        <p:spPr>
          <a:xfrm>
            <a:off x="0" y="0"/>
            <a:ext cx="12193200" cy="6861600"/>
          </a:xfrm>
          <a:prstGeom prst="rect">
            <a:avLst/>
          </a:prstGeom>
          <a:solidFill>
            <a:srgbClr val="C9E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 name="Title 1"/>
          <p:cNvSpPr>
            <a:spLocks noGrp="1"/>
          </p:cNvSpPr>
          <p:nvPr>
            <p:ph type="ctrTitle" hasCustomPrompt="1"/>
          </p:nvPr>
        </p:nvSpPr>
        <p:spPr>
          <a:xfrm>
            <a:off x="720001" y="2759384"/>
            <a:ext cx="10748100" cy="718384"/>
          </a:xfrm>
        </p:spPr>
        <p:txBody>
          <a:bodyPr anchor="b">
            <a:normAutofit/>
          </a:bodyPr>
          <a:lstStyle>
            <a:lvl1pPr algn="l">
              <a:defRPr sz="3400"/>
            </a:lvl1pPr>
          </a:lstStyle>
          <a:p>
            <a:r>
              <a:rPr lang="en-GB" noProof="0" dirty="0"/>
              <a:t>Insert title in maximum one line</a:t>
            </a:r>
            <a:endParaRPr lang="en-GB" dirty="0"/>
          </a:p>
        </p:txBody>
      </p:sp>
      <p:sp>
        <p:nvSpPr>
          <p:cNvPr id="3" name="Subtitle 2"/>
          <p:cNvSpPr>
            <a:spLocks noGrp="1"/>
          </p:cNvSpPr>
          <p:nvPr>
            <p:ph type="subTitle" idx="1" hasCustomPrompt="1"/>
          </p:nvPr>
        </p:nvSpPr>
        <p:spPr>
          <a:xfrm>
            <a:off x="719138" y="3755479"/>
            <a:ext cx="10748963" cy="792000"/>
          </a:xfrm>
        </p:spPr>
        <p:txBody>
          <a:bodyPr/>
          <a:lstStyle>
            <a:lvl1pPr marL="0" indent="0" algn="l">
              <a:spcBef>
                <a:spcPts val="0"/>
              </a:spcBef>
              <a:buFont typeface="Arial" panose="020B0604020202020204" pitchFamily="34" charset="0"/>
              <a:buChar char="​"/>
              <a:defRPr sz="1800">
                <a:solidFill>
                  <a:schemeClr val="accent1"/>
                </a:solidFill>
              </a:defRPr>
            </a:lvl1pPr>
            <a:lvl2pPr marL="0" indent="0" algn="l">
              <a:buFont typeface="Arial" panose="020B0604020202020204" pitchFamily="34" charset="0"/>
              <a:buChar char="​"/>
              <a:defRPr sz="2000"/>
            </a:lvl2pPr>
            <a:lvl3pPr marL="0" indent="0" algn="l">
              <a:buFont typeface="Arial" panose="020B0604020202020204" pitchFamily="34" charset="0"/>
              <a:buChar char="​"/>
              <a:defRPr sz="2000"/>
            </a:lvl3pPr>
            <a:lvl4pPr marL="0" indent="0" algn="l">
              <a:buFont typeface="Arial" panose="020B0604020202020204" pitchFamily="34" charset="0"/>
              <a:buChar char="​"/>
              <a:defRPr sz="2000"/>
            </a:lvl4pPr>
            <a:lvl5pPr marL="0" indent="0" algn="l">
              <a:buFont typeface="Arial" panose="020B0604020202020204" pitchFamily="34" charset="0"/>
              <a:buChar char="​"/>
              <a:defRPr sz="2000"/>
            </a:lvl5pPr>
            <a:lvl6pPr marL="0" indent="0" algn="l">
              <a:buFont typeface="Arial" panose="020B0604020202020204" pitchFamily="34" charset="0"/>
              <a:buChar char="​"/>
              <a:defRPr sz="2000"/>
            </a:lvl6pPr>
            <a:lvl7pPr marL="0" indent="0" algn="l">
              <a:buFont typeface="Arial" panose="020B0604020202020204" pitchFamily="34" charset="0"/>
              <a:buChar char="​"/>
              <a:defRPr sz="2000"/>
            </a:lvl7pPr>
            <a:lvl8pPr marL="0" indent="0" algn="l">
              <a:buFont typeface="Arial" panose="020B0604020202020204" pitchFamily="34" charset="0"/>
              <a:buChar char="​"/>
              <a:defRPr sz="2000"/>
            </a:lvl8pPr>
            <a:lvl9pPr marL="0" indent="0" algn="l">
              <a:buFont typeface="Arial" panose="020B0604020202020204" pitchFamily="34" charset="0"/>
              <a:buChar char="​"/>
              <a:defRPr sz="2000"/>
            </a:lvl9pPr>
          </a:lstStyle>
          <a:p>
            <a:r>
              <a:rPr lang="en-GB" dirty="0"/>
              <a:t>Insert subtitle in maximum two lines</a:t>
            </a:r>
          </a:p>
        </p:txBody>
      </p:sp>
      <p:sp>
        <p:nvSpPr>
          <p:cNvPr id="12" name="Pladsholder til tekst 3">
            <a:extLst>
              <a:ext uri="{FF2B5EF4-FFF2-40B4-BE49-F238E27FC236}">
                <a16:creationId xmlns:a16="http://schemas.microsoft.com/office/drawing/2014/main" id="{A4F47B8B-7096-43FE-84B3-BA3E93CC8C6F}"/>
              </a:ext>
            </a:extLst>
          </p:cNvPr>
          <p:cNvSpPr>
            <a:spLocks noGrp="1"/>
          </p:cNvSpPr>
          <p:nvPr>
            <p:ph type="body" sz="quarter" idx="11" hasCustomPrompt="1"/>
          </p:nvPr>
        </p:nvSpPr>
        <p:spPr>
          <a:xfrm>
            <a:off x="719999" y="6020334"/>
            <a:ext cx="4860000" cy="320675"/>
          </a:xfrm>
        </p:spPr>
        <p:txBody>
          <a:bodyPr/>
          <a:lstStyle>
            <a:lvl1pPr marL="0" indent="0">
              <a:buNone/>
              <a:defRPr sz="1200">
                <a:solidFill>
                  <a:schemeClr val="accent1"/>
                </a:solidFill>
              </a:defRPr>
            </a:lvl1pPr>
            <a:lvl2pPr marL="216000" indent="0">
              <a:buNone/>
              <a:defRPr/>
            </a:lvl2pPr>
          </a:lstStyle>
          <a:p>
            <a:pPr lvl="0"/>
            <a:r>
              <a:rPr lang="en-GB" dirty="0"/>
              <a:t>Insert name, title and department of presenter</a:t>
            </a:r>
          </a:p>
        </p:txBody>
      </p:sp>
      <p:pic>
        <p:nvPicPr>
          <p:cNvPr id="8" name="Logo">
            <a:extLst>
              <a:ext uri="{FF2B5EF4-FFF2-40B4-BE49-F238E27FC236}">
                <a16:creationId xmlns:a16="http://schemas.microsoft.com/office/drawing/2014/main" id="{57957277-FFAA-4F9B-9DF9-49BE404D55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0000" y="1080000"/>
            <a:ext cx="1800000" cy="526927"/>
          </a:xfrm>
          <a:prstGeom prst="rect">
            <a:avLst/>
          </a:prstGeom>
        </p:spPr>
      </p:pic>
      <p:sp>
        <p:nvSpPr>
          <p:cNvPr id="4" name="Date_GeneralDate"/>
          <p:cNvSpPr>
            <a:spLocks noGrp="1"/>
          </p:cNvSpPr>
          <p:nvPr>
            <p:ph type="dt" sz="half" idx="10"/>
          </p:nvPr>
        </p:nvSpPr>
        <p:spPr>
          <a:xfrm>
            <a:off x="719999" y="5805218"/>
            <a:ext cx="4860000" cy="180000"/>
          </a:xfrm>
          <a:prstGeom prst="rect">
            <a:avLst/>
          </a:prstGeom>
        </p:spPr>
        <p:txBody>
          <a:bodyPr/>
          <a:lstStyle>
            <a:lvl1pPr>
              <a:defRPr sz="1200" b="1">
                <a:solidFill>
                  <a:schemeClr val="accent1"/>
                </a:solidFill>
              </a:defRPr>
            </a:lvl1pPr>
          </a:lstStyle>
          <a:p>
            <a:fld id="{8B5EA78D-C4F0-49F4-85B6-5BBDFC9D5812}" type="datetime1">
              <a:rPr lang="en-GB" smtClean="0"/>
              <a:pPr/>
              <a:t>05/10/2022</a:t>
            </a:fld>
            <a:endParaRPr lang="en-GB" dirty="0"/>
          </a:p>
        </p:txBody>
      </p:sp>
      <p:sp>
        <p:nvSpPr>
          <p:cNvPr id="9" name="Footer Placeholder 4" hidden="1">
            <a:extLst>
              <a:ext uri="{FF2B5EF4-FFF2-40B4-BE49-F238E27FC236}">
                <a16:creationId xmlns:a16="http://schemas.microsoft.com/office/drawing/2014/main" id="{A1571D3E-E42A-483C-9C09-D30A00C81EAB}"/>
              </a:ext>
            </a:extLst>
          </p:cNvPr>
          <p:cNvSpPr>
            <a:spLocks noGrp="1"/>
          </p:cNvSpPr>
          <p:nvPr>
            <p:ph type="ftr" sz="quarter" idx="3"/>
          </p:nvPr>
        </p:nvSpPr>
        <p:spPr>
          <a:xfrm>
            <a:off x="0" y="6912000"/>
            <a:ext cx="0" cy="0"/>
          </a:xfrm>
          <a:prstGeom prst="rect">
            <a:avLst/>
          </a:prstGeom>
        </p:spPr>
        <p:txBody>
          <a:bodyPr vert="horz" lIns="0" tIns="0" rIns="0" bIns="0" rtlCol="0" anchor="b" anchorCtr="0"/>
          <a:lstStyle>
            <a:lvl1pPr algn="ctr">
              <a:defRPr sz="100">
                <a:noFill/>
              </a:defRPr>
            </a:lvl1pPr>
          </a:lstStyle>
          <a:p>
            <a:endParaRPr lang="en-GB" dirty="0"/>
          </a:p>
        </p:txBody>
      </p:sp>
      <p:sp>
        <p:nvSpPr>
          <p:cNvPr id="10" name="Slide Number Placeholder 5">
            <a:extLst>
              <a:ext uri="{FF2B5EF4-FFF2-40B4-BE49-F238E27FC236}">
                <a16:creationId xmlns:a16="http://schemas.microsoft.com/office/drawing/2014/main" id="{1DDA0BDB-E54A-44CB-AD6F-FAF894C72C78}"/>
              </a:ext>
            </a:extLst>
          </p:cNvPr>
          <p:cNvSpPr>
            <a:spLocks noGrp="1"/>
          </p:cNvSpPr>
          <p:nvPr>
            <p:ph type="sldNum" sz="quarter" idx="4"/>
          </p:nvPr>
        </p:nvSpPr>
        <p:spPr>
          <a:xfrm>
            <a:off x="0" y="6912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en-GB" smtClean="0"/>
              <a:pPr/>
              <a:t>‹Nr.›</a:t>
            </a:fld>
            <a:endParaRPr lang="en-GB" dirty="0"/>
          </a:p>
        </p:txBody>
      </p:sp>
    </p:spTree>
    <p:extLst>
      <p:ext uri="{BB962C8B-B14F-4D97-AF65-F5344CB8AC3E}">
        <p14:creationId xmlns:p14="http://schemas.microsoft.com/office/powerpoint/2010/main" val="270691292"/>
      </p:ext>
    </p:extLst>
  </p:cSld>
  <p:clrMapOvr>
    <a:masterClrMapping/>
  </p:clrMapOvr>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reaker (A)">
    <p:spTree>
      <p:nvGrpSpPr>
        <p:cNvPr id="1" name=""/>
        <p:cNvGrpSpPr/>
        <p:nvPr/>
      </p:nvGrpSpPr>
      <p:grpSpPr>
        <a:xfrm>
          <a:off x="0" y="0"/>
          <a:ext cx="0" cy="0"/>
          <a:chOff x="0" y="0"/>
          <a:chExt cx="0" cy="0"/>
        </a:xfrm>
      </p:grpSpPr>
      <p:sp>
        <p:nvSpPr>
          <p:cNvPr id="7" name="Background"/>
          <p:cNvSpPr/>
          <p:nvPr userDrawn="1"/>
        </p:nvSpPr>
        <p:spPr>
          <a:xfrm>
            <a:off x="0" y="0"/>
            <a:ext cx="12193200" cy="686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 name="Title 1"/>
          <p:cNvSpPr>
            <a:spLocks noGrp="1"/>
          </p:cNvSpPr>
          <p:nvPr>
            <p:ph type="ctrTitle" hasCustomPrompt="1"/>
          </p:nvPr>
        </p:nvSpPr>
        <p:spPr>
          <a:xfrm>
            <a:off x="720000" y="2186369"/>
            <a:ext cx="5194883" cy="2056853"/>
          </a:xfrm>
        </p:spPr>
        <p:txBody>
          <a:bodyPr anchor="b">
            <a:normAutofit/>
          </a:bodyPr>
          <a:lstStyle>
            <a:lvl1pPr algn="l">
              <a:defRPr sz="4000">
                <a:solidFill>
                  <a:schemeClr val="bg1"/>
                </a:solidFill>
              </a:defRPr>
            </a:lvl1pPr>
          </a:lstStyle>
          <a:p>
            <a:r>
              <a:rPr lang="en-GB" dirty="0"/>
              <a:t>Breaker page insert headline in one or several lines</a:t>
            </a:r>
          </a:p>
        </p:txBody>
      </p:sp>
      <p:sp>
        <p:nvSpPr>
          <p:cNvPr id="3" name="Subtitle 2"/>
          <p:cNvSpPr>
            <a:spLocks noGrp="1"/>
          </p:cNvSpPr>
          <p:nvPr>
            <p:ph type="subTitle" idx="1" hasCustomPrompt="1"/>
          </p:nvPr>
        </p:nvSpPr>
        <p:spPr>
          <a:xfrm>
            <a:off x="720000" y="4428013"/>
            <a:ext cx="5194883" cy="1260000"/>
          </a:xfrm>
        </p:spPr>
        <p:txBody>
          <a:bodyPr/>
          <a:lstStyle>
            <a:lvl1pPr marL="0" indent="0" algn="l">
              <a:spcBef>
                <a:spcPts val="0"/>
              </a:spcBef>
              <a:buFont typeface="Arial" panose="020B0604020202020204" pitchFamily="34" charset="0"/>
              <a:buChar char="​"/>
              <a:defRPr sz="1800">
                <a:solidFill>
                  <a:schemeClr val="accent4"/>
                </a:solidFill>
              </a:defRPr>
            </a:lvl1pPr>
            <a:lvl2pPr marL="0" indent="0" algn="l">
              <a:buFont typeface="Arial" panose="020B0604020202020204" pitchFamily="34" charset="0"/>
              <a:buChar char="​"/>
              <a:defRPr sz="2000">
                <a:solidFill>
                  <a:schemeClr val="bg1"/>
                </a:solidFill>
              </a:defRPr>
            </a:lvl2pPr>
            <a:lvl3pPr marL="0" indent="0" algn="l">
              <a:buFont typeface="Arial" panose="020B0604020202020204" pitchFamily="34" charset="0"/>
              <a:buChar char="​"/>
              <a:defRPr sz="2000">
                <a:solidFill>
                  <a:schemeClr val="bg1"/>
                </a:solidFill>
              </a:defRPr>
            </a:lvl3pPr>
            <a:lvl4pPr marL="0" indent="0" algn="l">
              <a:buFont typeface="Arial" panose="020B0604020202020204" pitchFamily="34" charset="0"/>
              <a:buChar char="​"/>
              <a:defRPr sz="2000">
                <a:solidFill>
                  <a:schemeClr val="bg1"/>
                </a:solidFill>
              </a:defRPr>
            </a:lvl4pPr>
            <a:lvl5pPr marL="0" indent="0" algn="l">
              <a:buFont typeface="Arial" panose="020B0604020202020204" pitchFamily="34" charset="0"/>
              <a:buChar char="​"/>
              <a:defRPr sz="2000">
                <a:solidFill>
                  <a:schemeClr val="bg1"/>
                </a:solidFill>
              </a:defRPr>
            </a:lvl5pPr>
            <a:lvl6pPr marL="0" indent="0" algn="l">
              <a:buFont typeface="Arial" panose="020B0604020202020204" pitchFamily="34" charset="0"/>
              <a:buChar char="​"/>
              <a:defRPr sz="2000">
                <a:solidFill>
                  <a:schemeClr val="bg1"/>
                </a:solidFill>
              </a:defRPr>
            </a:lvl6pPr>
            <a:lvl7pPr marL="0" indent="0" algn="l">
              <a:buFont typeface="Arial" panose="020B0604020202020204" pitchFamily="34" charset="0"/>
              <a:buChar char="​"/>
              <a:defRPr sz="2000">
                <a:solidFill>
                  <a:schemeClr val="bg1"/>
                </a:solidFill>
              </a:defRPr>
            </a:lvl7pPr>
            <a:lvl8pPr marL="0" indent="0" algn="l">
              <a:buFont typeface="Arial" panose="020B0604020202020204" pitchFamily="34" charset="0"/>
              <a:buChar char="​"/>
              <a:defRPr sz="2000">
                <a:solidFill>
                  <a:schemeClr val="bg1"/>
                </a:solidFill>
              </a:defRPr>
            </a:lvl8pPr>
            <a:lvl9pPr marL="0" indent="0" algn="l">
              <a:buFont typeface="Arial" panose="020B0604020202020204" pitchFamily="34" charset="0"/>
              <a:buChar char="​"/>
              <a:tabLst/>
              <a:defRPr sz="2000">
                <a:solidFill>
                  <a:schemeClr val="bg1"/>
                </a:solidFill>
              </a:defRPr>
            </a:lvl9pPr>
          </a:lstStyle>
          <a:p>
            <a:r>
              <a:rPr lang="en-GB" dirty="0"/>
              <a:t>Insert subtitle in one or several lines</a:t>
            </a:r>
          </a:p>
        </p:txBody>
      </p:sp>
      <p:pic>
        <p:nvPicPr>
          <p:cNvPr id="10" name="Logo">
            <a:extLst>
              <a:ext uri="{FF2B5EF4-FFF2-40B4-BE49-F238E27FC236}">
                <a16:creationId xmlns:a16="http://schemas.microsoft.com/office/drawing/2014/main" id="{60ED47D1-1C2E-4133-97C6-80CCF1B224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48100" y="5660197"/>
            <a:ext cx="1620000" cy="474234"/>
          </a:xfrm>
          <a:prstGeom prst="rect">
            <a:avLst/>
          </a:prstGeom>
        </p:spPr>
      </p:pic>
      <p:sp>
        <p:nvSpPr>
          <p:cNvPr id="11" name="Ellipse 10">
            <a:extLst>
              <a:ext uri="{FF2B5EF4-FFF2-40B4-BE49-F238E27FC236}">
                <a16:creationId xmlns:a16="http://schemas.microsoft.com/office/drawing/2014/main" id="{591EC9CC-BD83-4EFA-9AD6-AF3DDAF21708}"/>
              </a:ext>
            </a:extLst>
          </p:cNvPr>
          <p:cNvSpPr/>
          <p:nvPr userDrawn="1"/>
        </p:nvSpPr>
        <p:spPr>
          <a:xfrm>
            <a:off x="4402883" y="550867"/>
            <a:ext cx="1512000" cy="1512000"/>
          </a:xfrm>
          <a:prstGeom prst="ellipse">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1" name="Kombinationstegning: stor">
            <a:extLst>
              <a:ext uri="{FF2B5EF4-FFF2-40B4-BE49-F238E27FC236}">
                <a16:creationId xmlns:a16="http://schemas.microsoft.com/office/drawing/2014/main" id="{19D4ABF6-7C42-43BC-932E-813DE90491C9}"/>
              </a:ext>
            </a:extLst>
          </p:cNvPr>
          <p:cNvSpPr>
            <a:spLocks noChangeAspect="1"/>
          </p:cNvSpPr>
          <p:nvPr userDrawn="1"/>
        </p:nvSpPr>
        <p:spPr>
          <a:xfrm>
            <a:off x="0" y="674370"/>
            <a:ext cx="7290750" cy="6183630"/>
          </a:xfrm>
          <a:custGeom>
            <a:avLst/>
            <a:gdLst>
              <a:gd name="connsiteX0" fmla="*/ 2844750 w 7290750"/>
              <a:gd name="connsiteY0" fmla="*/ 0 h 6183630"/>
              <a:gd name="connsiteX1" fmla="*/ 7290750 w 7290750"/>
              <a:gd name="connsiteY1" fmla="*/ 4446000 h 6183630"/>
              <a:gd name="connsiteX2" fmla="*/ 6941362 w 7290750"/>
              <a:gd name="connsiteY2" fmla="*/ 6176584 h 6183630"/>
              <a:gd name="connsiteX3" fmla="*/ 6938176 w 7290750"/>
              <a:gd name="connsiteY3" fmla="*/ 6183630 h 6183630"/>
              <a:gd name="connsiteX4" fmla="*/ 0 w 7290750"/>
              <a:gd name="connsiteY4" fmla="*/ 6183630 h 6183630"/>
              <a:gd name="connsiteX5" fmla="*/ 0 w 7290750"/>
              <a:gd name="connsiteY5" fmla="*/ 1029700 h 6183630"/>
              <a:gd name="connsiteX6" fmla="*/ 16681 w 7290750"/>
              <a:gd name="connsiteY6" fmla="*/ 1015250 h 6183630"/>
              <a:gd name="connsiteX7" fmla="*/ 2844750 w 7290750"/>
              <a:gd name="connsiteY7" fmla="*/ 0 h 6183630"/>
              <a:gd name="connsiteX0" fmla="*/ 0 w 7290750"/>
              <a:gd name="connsiteY0" fmla="*/ 6183630 h 6275070"/>
              <a:gd name="connsiteX1" fmla="*/ 0 w 7290750"/>
              <a:gd name="connsiteY1" fmla="*/ 1029700 h 6275070"/>
              <a:gd name="connsiteX2" fmla="*/ 16681 w 7290750"/>
              <a:gd name="connsiteY2" fmla="*/ 1015250 h 6275070"/>
              <a:gd name="connsiteX3" fmla="*/ 2844750 w 7290750"/>
              <a:gd name="connsiteY3" fmla="*/ 0 h 6275070"/>
              <a:gd name="connsiteX4" fmla="*/ 7290750 w 7290750"/>
              <a:gd name="connsiteY4" fmla="*/ 4446000 h 6275070"/>
              <a:gd name="connsiteX5" fmla="*/ 6941362 w 7290750"/>
              <a:gd name="connsiteY5" fmla="*/ 6176584 h 6275070"/>
              <a:gd name="connsiteX6" fmla="*/ 6938176 w 7290750"/>
              <a:gd name="connsiteY6" fmla="*/ 6183630 h 6275070"/>
              <a:gd name="connsiteX7" fmla="*/ 91440 w 7290750"/>
              <a:gd name="connsiteY7" fmla="*/ 6275070 h 6275070"/>
              <a:gd name="connsiteX0" fmla="*/ 0 w 7290750"/>
              <a:gd name="connsiteY0" fmla="*/ 6183630 h 6183630"/>
              <a:gd name="connsiteX1" fmla="*/ 0 w 7290750"/>
              <a:gd name="connsiteY1" fmla="*/ 1029700 h 6183630"/>
              <a:gd name="connsiteX2" fmla="*/ 16681 w 7290750"/>
              <a:gd name="connsiteY2" fmla="*/ 1015250 h 6183630"/>
              <a:gd name="connsiteX3" fmla="*/ 2844750 w 7290750"/>
              <a:gd name="connsiteY3" fmla="*/ 0 h 6183630"/>
              <a:gd name="connsiteX4" fmla="*/ 7290750 w 7290750"/>
              <a:gd name="connsiteY4" fmla="*/ 4446000 h 6183630"/>
              <a:gd name="connsiteX5" fmla="*/ 6941362 w 7290750"/>
              <a:gd name="connsiteY5" fmla="*/ 6176584 h 6183630"/>
              <a:gd name="connsiteX6" fmla="*/ 6938176 w 7290750"/>
              <a:gd name="connsiteY6" fmla="*/ 6183630 h 6183630"/>
              <a:gd name="connsiteX0" fmla="*/ 0 w 7290750"/>
              <a:gd name="connsiteY0" fmla="*/ 1029700 h 6183630"/>
              <a:gd name="connsiteX1" fmla="*/ 16681 w 7290750"/>
              <a:gd name="connsiteY1" fmla="*/ 1015250 h 6183630"/>
              <a:gd name="connsiteX2" fmla="*/ 2844750 w 7290750"/>
              <a:gd name="connsiteY2" fmla="*/ 0 h 6183630"/>
              <a:gd name="connsiteX3" fmla="*/ 7290750 w 7290750"/>
              <a:gd name="connsiteY3" fmla="*/ 4446000 h 6183630"/>
              <a:gd name="connsiteX4" fmla="*/ 6941362 w 7290750"/>
              <a:gd name="connsiteY4" fmla="*/ 6176584 h 6183630"/>
              <a:gd name="connsiteX5" fmla="*/ 6938176 w 7290750"/>
              <a:gd name="connsiteY5" fmla="*/ 6183630 h 6183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0750" h="6183630">
                <a:moveTo>
                  <a:pt x="0" y="1029700"/>
                </a:moveTo>
                <a:lnTo>
                  <a:pt x="16681" y="1015250"/>
                </a:lnTo>
                <a:cubicBezTo>
                  <a:pt x="785212" y="381002"/>
                  <a:pt x="1770487" y="0"/>
                  <a:pt x="2844750" y="0"/>
                </a:cubicBezTo>
                <a:cubicBezTo>
                  <a:pt x="5300208" y="0"/>
                  <a:pt x="7290750" y="1990542"/>
                  <a:pt x="7290750" y="4446000"/>
                </a:cubicBezTo>
                <a:cubicBezTo>
                  <a:pt x="7290750" y="5059865"/>
                  <a:pt x="7166341" y="5644672"/>
                  <a:pt x="6941362" y="6176584"/>
                </a:cubicBezTo>
                <a:lnTo>
                  <a:pt x="6938176" y="618363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3" name="Pladsholder til dato 12" hidden="1">
            <a:extLst>
              <a:ext uri="{FF2B5EF4-FFF2-40B4-BE49-F238E27FC236}">
                <a16:creationId xmlns:a16="http://schemas.microsoft.com/office/drawing/2014/main" id="{B2E6002B-9AC7-4E91-A67C-3B51550B71F3}"/>
              </a:ext>
            </a:extLst>
          </p:cNvPr>
          <p:cNvSpPr>
            <a:spLocks noGrp="1"/>
          </p:cNvSpPr>
          <p:nvPr>
            <p:ph type="dt" sz="half" idx="10"/>
          </p:nvPr>
        </p:nvSpPr>
        <p:spPr>
          <a:xfrm>
            <a:off x="0" y="6912000"/>
            <a:ext cx="0" cy="0"/>
          </a:xfrm>
        </p:spPr>
        <p:txBody>
          <a:bodyPr/>
          <a:lstStyle/>
          <a:p>
            <a:endParaRPr lang="en-GB" dirty="0"/>
          </a:p>
        </p:txBody>
      </p:sp>
      <p:sp>
        <p:nvSpPr>
          <p:cNvPr id="14" name="Pladsholder til sidefod 13" hidden="1">
            <a:extLst>
              <a:ext uri="{FF2B5EF4-FFF2-40B4-BE49-F238E27FC236}">
                <a16:creationId xmlns:a16="http://schemas.microsoft.com/office/drawing/2014/main" id="{B0A9644C-9576-4845-BC39-469E19119D87}"/>
              </a:ext>
            </a:extLst>
          </p:cNvPr>
          <p:cNvSpPr>
            <a:spLocks noGrp="1"/>
          </p:cNvSpPr>
          <p:nvPr>
            <p:ph type="ftr" sz="quarter" idx="11"/>
          </p:nvPr>
        </p:nvSpPr>
        <p:spPr>
          <a:xfrm>
            <a:off x="0" y="6912000"/>
            <a:ext cx="0" cy="0"/>
          </a:xfrm>
        </p:spPr>
        <p:txBody>
          <a:bodyPr/>
          <a:lstStyle/>
          <a:p>
            <a:endParaRPr lang="en-GB" dirty="0"/>
          </a:p>
        </p:txBody>
      </p:sp>
      <p:sp>
        <p:nvSpPr>
          <p:cNvPr id="16" name="Slide Number Placeholder 5" hidden="1">
            <a:extLst>
              <a:ext uri="{FF2B5EF4-FFF2-40B4-BE49-F238E27FC236}">
                <a16:creationId xmlns:a16="http://schemas.microsoft.com/office/drawing/2014/main" id="{F905983A-75E5-414A-A693-77A2900D147C}"/>
              </a:ext>
            </a:extLst>
          </p:cNvPr>
          <p:cNvSpPr>
            <a:spLocks noGrp="1"/>
          </p:cNvSpPr>
          <p:nvPr>
            <p:ph type="sldNum" sz="quarter" idx="4"/>
          </p:nvPr>
        </p:nvSpPr>
        <p:spPr>
          <a:xfrm>
            <a:off x="0" y="6912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en-GB" smtClean="0"/>
              <a:pPr/>
              <a:t>‹Nr.›</a:t>
            </a:fld>
            <a:endParaRPr lang="en-GB" dirty="0"/>
          </a:p>
        </p:txBody>
      </p:sp>
    </p:spTree>
    <p:extLst>
      <p:ext uri="{BB962C8B-B14F-4D97-AF65-F5344CB8AC3E}">
        <p14:creationId xmlns:p14="http://schemas.microsoft.com/office/powerpoint/2010/main" val="19713822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elslide (A)">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D684C249-6FAE-4932-BE9A-0B5384803340}"/>
              </a:ext>
            </a:extLst>
          </p:cNvPr>
          <p:cNvSpPr/>
          <p:nvPr userDrawn="1"/>
        </p:nvSpPr>
        <p:spPr>
          <a:xfrm>
            <a:off x="0" y="0"/>
            <a:ext cx="12193200" cy="6861600"/>
          </a:xfrm>
          <a:prstGeom prst="rect">
            <a:avLst/>
          </a:prstGeom>
          <a:solidFill>
            <a:srgbClr val="C9E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 name="Title 1"/>
          <p:cNvSpPr>
            <a:spLocks noGrp="1"/>
          </p:cNvSpPr>
          <p:nvPr>
            <p:ph type="ctrTitle" hasCustomPrompt="1"/>
          </p:nvPr>
        </p:nvSpPr>
        <p:spPr>
          <a:xfrm>
            <a:off x="720001" y="2761200"/>
            <a:ext cx="10748100" cy="720000"/>
          </a:xfrm>
        </p:spPr>
        <p:txBody>
          <a:bodyPr anchor="b">
            <a:normAutofit/>
          </a:bodyPr>
          <a:lstStyle>
            <a:lvl1pPr algn="l">
              <a:defRPr sz="3400"/>
            </a:lvl1pPr>
          </a:lstStyle>
          <a:p>
            <a:r>
              <a:rPr lang="en-GB" noProof="0" dirty="0"/>
              <a:t>Insert title in maximum one line</a:t>
            </a:r>
            <a:endParaRPr lang="en-GB" dirty="0"/>
          </a:p>
        </p:txBody>
      </p:sp>
      <p:sp>
        <p:nvSpPr>
          <p:cNvPr id="3" name="Subtitle 2"/>
          <p:cNvSpPr>
            <a:spLocks noGrp="1"/>
          </p:cNvSpPr>
          <p:nvPr>
            <p:ph type="subTitle" idx="1" hasCustomPrompt="1"/>
          </p:nvPr>
        </p:nvSpPr>
        <p:spPr>
          <a:xfrm>
            <a:off x="719138" y="3755479"/>
            <a:ext cx="10748963" cy="791987"/>
          </a:xfrm>
        </p:spPr>
        <p:txBody>
          <a:bodyPr/>
          <a:lstStyle>
            <a:lvl1pPr marL="0" indent="0" algn="l">
              <a:spcBef>
                <a:spcPts val="0"/>
              </a:spcBef>
              <a:buFont typeface="Arial" panose="020B0604020202020204" pitchFamily="34" charset="0"/>
              <a:buChar char="​"/>
              <a:defRPr sz="1800">
                <a:solidFill>
                  <a:schemeClr val="accent1"/>
                </a:solidFill>
              </a:defRPr>
            </a:lvl1pPr>
            <a:lvl2pPr marL="0" indent="0" algn="l">
              <a:buFont typeface="Arial" panose="020B0604020202020204" pitchFamily="34" charset="0"/>
              <a:buChar char="​"/>
              <a:defRPr sz="2000"/>
            </a:lvl2pPr>
            <a:lvl3pPr marL="0" indent="0" algn="l">
              <a:buFont typeface="Arial" panose="020B0604020202020204" pitchFamily="34" charset="0"/>
              <a:buChar char="​"/>
              <a:defRPr sz="2000"/>
            </a:lvl3pPr>
            <a:lvl4pPr marL="0" indent="0" algn="l">
              <a:buFont typeface="Arial" panose="020B0604020202020204" pitchFamily="34" charset="0"/>
              <a:buChar char="​"/>
              <a:defRPr sz="2000"/>
            </a:lvl4pPr>
            <a:lvl5pPr marL="0" indent="0" algn="l">
              <a:buFont typeface="Arial" panose="020B0604020202020204" pitchFamily="34" charset="0"/>
              <a:buChar char="​"/>
              <a:defRPr sz="2000"/>
            </a:lvl5pPr>
            <a:lvl6pPr marL="0" indent="0" algn="l">
              <a:buFont typeface="Arial" panose="020B0604020202020204" pitchFamily="34" charset="0"/>
              <a:buChar char="​"/>
              <a:defRPr sz="2000"/>
            </a:lvl6pPr>
            <a:lvl7pPr marL="0" indent="0" algn="l">
              <a:buFont typeface="Arial" panose="020B0604020202020204" pitchFamily="34" charset="0"/>
              <a:buChar char="​"/>
              <a:defRPr sz="2000"/>
            </a:lvl7pPr>
            <a:lvl8pPr marL="0" indent="0" algn="l">
              <a:buFont typeface="Arial" panose="020B0604020202020204" pitchFamily="34" charset="0"/>
              <a:buChar char="​"/>
              <a:defRPr sz="2000"/>
            </a:lvl8pPr>
            <a:lvl9pPr marL="0" indent="0" algn="l">
              <a:buFont typeface="Arial" panose="020B0604020202020204" pitchFamily="34" charset="0"/>
              <a:buChar char="​"/>
              <a:defRPr sz="2000"/>
            </a:lvl9pPr>
          </a:lstStyle>
          <a:p>
            <a:r>
              <a:rPr lang="en-GB" noProof="0" dirty="0"/>
              <a:t>Insert subtitle in maximum two lines</a:t>
            </a:r>
          </a:p>
        </p:txBody>
      </p:sp>
      <p:sp>
        <p:nvSpPr>
          <p:cNvPr id="12" name="Pladsholder til tekst 3">
            <a:extLst>
              <a:ext uri="{FF2B5EF4-FFF2-40B4-BE49-F238E27FC236}">
                <a16:creationId xmlns:a16="http://schemas.microsoft.com/office/drawing/2014/main" id="{A4F47B8B-7096-43FE-84B3-BA3E93CC8C6F}"/>
              </a:ext>
            </a:extLst>
          </p:cNvPr>
          <p:cNvSpPr>
            <a:spLocks noGrp="1"/>
          </p:cNvSpPr>
          <p:nvPr>
            <p:ph type="body" sz="quarter" idx="11" hasCustomPrompt="1"/>
          </p:nvPr>
        </p:nvSpPr>
        <p:spPr>
          <a:xfrm>
            <a:off x="719999" y="6020334"/>
            <a:ext cx="4860000" cy="320675"/>
          </a:xfrm>
        </p:spPr>
        <p:txBody>
          <a:bodyPr/>
          <a:lstStyle>
            <a:lvl1pPr marL="0" indent="0">
              <a:buNone/>
              <a:defRPr sz="1200">
                <a:solidFill>
                  <a:schemeClr val="accent1"/>
                </a:solidFill>
              </a:defRPr>
            </a:lvl1pPr>
            <a:lvl2pPr marL="216000" indent="0">
              <a:buNone/>
              <a:defRPr/>
            </a:lvl2pPr>
          </a:lstStyle>
          <a:p>
            <a:pPr lvl="0"/>
            <a:r>
              <a:rPr lang="en-GB" dirty="0"/>
              <a:t>Insert name, title and department of presenter</a:t>
            </a:r>
          </a:p>
        </p:txBody>
      </p:sp>
      <p:pic>
        <p:nvPicPr>
          <p:cNvPr id="8" name="Logo">
            <a:extLst>
              <a:ext uri="{FF2B5EF4-FFF2-40B4-BE49-F238E27FC236}">
                <a16:creationId xmlns:a16="http://schemas.microsoft.com/office/drawing/2014/main" id="{57957277-FFAA-4F9B-9DF9-49BE404D55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0000" y="1080000"/>
            <a:ext cx="1800000" cy="526927"/>
          </a:xfrm>
          <a:prstGeom prst="rect">
            <a:avLst/>
          </a:prstGeom>
        </p:spPr>
      </p:pic>
      <p:sp>
        <p:nvSpPr>
          <p:cNvPr id="15" name="Kombinationstegning: orange">
            <a:extLst>
              <a:ext uri="{FF2B5EF4-FFF2-40B4-BE49-F238E27FC236}">
                <a16:creationId xmlns:a16="http://schemas.microsoft.com/office/drawing/2014/main" id="{3A599C9B-0FF5-4311-8F2C-E9852DCFDCF3}"/>
              </a:ext>
            </a:extLst>
          </p:cNvPr>
          <p:cNvSpPr/>
          <p:nvPr userDrawn="1"/>
        </p:nvSpPr>
        <p:spPr>
          <a:xfrm>
            <a:off x="7005732" y="5712998"/>
            <a:ext cx="2674980" cy="1145002"/>
          </a:xfrm>
          <a:custGeom>
            <a:avLst/>
            <a:gdLst>
              <a:gd name="connsiteX0" fmla="*/ 1337490 w 2674980"/>
              <a:gd name="connsiteY0" fmla="*/ 0 h 1145002"/>
              <a:gd name="connsiteX1" fmla="*/ 2665408 w 2674980"/>
              <a:gd name="connsiteY1" fmla="*/ 1082285 h 1145002"/>
              <a:gd name="connsiteX2" fmla="*/ 2674980 w 2674980"/>
              <a:gd name="connsiteY2" fmla="*/ 1145002 h 1145002"/>
              <a:gd name="connsiteX3" fmla="*/ 0 w 2674980"/>
              <a:gd name="connsiteY3" fmla="*/ 1145002 h 1145002"/>
              <a:gd name="connsiteX4" fmla="*/ 9572 w 2674980"/>
              <a:gd name="connsiteY4" fmla="*/ 1082285 h 1145002"/>
              <a:gd name="connsiteX5" fmla="*/ 1337490 w 2674980"/>
              <a:gd name="connsiteY5" fmla="*/ 0 h 114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4980" h="1145002">
                <a:moveTo>
                  <a:pt x="1337490" y="0"/>
                </a:moveTo>
                <a:cubicBezTo>
                  <a:pt x="1992513" y="0"/>
                  <a:pt x="2539017" y="464626"/>
                  <a:pt x="2665408" y="1082285"/>
                </a:cubicBezTo>
                <a:lnTo>
                  <a:pt x="2674980" y="1145002"/>
                </a:lnTo>
                <a:lnTo>
                  <a:pt x="0" y="1145002"/>
                </a:lnTo>
                <a:lnTo>
                  <a:pt x="9572" y="1082285"/>
                </a:lnTo>
                <a:cubicBezTo>
                  <a:pt x="135963" y="464626"/>
                  <a:pt x="682467" y="0"/>
                  <a:pt x="1337490" y="0"/>
                </a:cubicBezTo>
                <a:close/>
              </a:path>
            </a:pathLst>
          </a:cu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9" name="Kombinationstegning: hvid lille">
            <a:extLst>
              <a:ext uri="{FF2B5EF4-FFF2-40B4-BE49-F238E27FC236}">
                <a16:creationId xmlns:a16="http://schemas.microsoft.com/office/drawing/2014/main" id="{967F1A0C-7C27-4D6B-8C2E-D67741DB4A37}"/>
              </a:ext>
            </a:extLst>
          </p:cNvPr>
          <p:cNvSpPr>
            <a:spLocks noChangeAspect="1"/>
          </p:cNvSpPr>
          <p:nvPr userDrawn="1"/>
        </p:nvSpPr>
        <p:spPr>
          <a:xfrm>
            <a:off x="9086850" y="0"/>
            <a:ext cx="3102750" cy="3728416"/>
          </a:xfrm>
          <a:custGeom>
            <a:avLst/>
            <a:gdLst>
              <a:gd name="connsiteX0" fmla="*/ 392396 w 3102750"/>
              <a:gd name="connsiteY0" fmla="*/ 0 h 3728416"/>
              <a:gd name="connsiteX1" fmla="*/ 3102750 w 3102750"/>
              <a:gd name="connsiteY1" fmla="*/ 0 h 3728416"/>
              <a:gd name="connsiteX2" fmla="*/ 3102750 w 3102750"/>
              <a:gd name="connsiteY2" fmla="*/ 3626793 h 3728416"/>
              <a:gd name="connsiteX3" fmla="*/ 2898102 w 3102750"/>
              <a:gd name="connsiteY3" fmla="*/ 3679413 h 3728416"/>
              <a:gd name="connsiteX4" fmla="*/ 2412000 w 3102750"/>
              <a:gd name="connsiteY4" fmla="*/ 3728416 h 3728416"/>
              <a:gd name="connsiteX5" fmla="*/ 0 w 3102750"/>
              <a:gd name="connsiteY5" fmla="*/ 1316416 h 3728416"/>
              <a:gd name="connsiteX6" fmla="*/ 291115 w 3102750"/>
              <a:gd name="connsiteY6" fmla="*/ 166714 h 3728416"/>
              <a:gd name="connsiteX0" fmla="*/ 392396 w 3102750"/>
              <a:gd name="connsiteY0" fmla="*/ 0 h 3728416"/>
              <a:gd name="connsiteX1" fmla="*/ 3102750 w 3102750"/>
              <a:gd name="connsiteY1" fmla="*/ 3626793 h 3728416"/>
              <a:gd name="connsiteX2" fmla="*/ 2898102 w 3102750"/>
              <a:gd name="connsiteY2" fmla="*/ 3679413 h 3728416"/>
              <a:gd name="connsiteX3" fmla="*/ 2412000 w 3102750"/>
              <a:gd name="connsiteY3" fmla="*/ 3728416 h 3728416"/>
              <a:gd name="connsiteX4" fmla="*/ 0 w 3102750"/>
              <a:gd name="connsiteY4" fmla="*/ 1316416 h 3728416"/>
              <a:gd name="connsiteX5" fmla="*/ 291115 w 3102750"/>
              <a:gd name="connsiteY5" fmla="*/ 166714 h 3728416"/>
              <a:gd name="connsiteX6" fmla="*/ 392396 w 3102750"/>
              <a:gd name="connsiteY6" fmla="*/ 0 h 3728416"/>
              <a:gd name="connsiteX0" fmla="*/ 3102750 w 3194190"/>
              <a:gd name="connsiteY0" fmla="*/ 3626793 h 3728416"/>
              <a:gd name="connsiteX1" fmla="*/ 2898102 w 3194190"/>
              <a:gd name="connsiteY1" fmla="*/ 3679413 h 3728416"/>
              <a:gd name="connsiteX2" fmla="*/ 2412000 w 3194190"/>
              <a:gd name="connsiteY2" fmla="*/ 3728416 h 3728416"/>
              <a:gd name="connsiteX3" fmla="*/ 0 w 3194190"/>
              <a:gd name="connsiteY3" fmla="*/ 1316416 h 3728416"/>
              <a:gd name="connsiteX4" fmla="*/ 291115 w 3194190"/>
              <a:gd name="connsiteY4" fmla="*/ 166714 h 3728416"/>
              <a:gd name="connsiteX5" fmla="*/ 392396 w 3194190"/>
              <a:gd name="connsiteY5" fmla="*/ 0 h 3728416"/>
              <a:gd name="connsiteX6" fmla="*/ 3194190 w 3194190"/>
              <a:gd name="connsiteY6" fmla="*/ 3718233 h 3728416"/>
              <a:gd name="connsiteX0" fmla="*/ 3102750 w 3102750"/>
              <a:gd name="connsiteY0" fmla="*/ 3626793 h 3728416"/>
              <a:gd name="connsiteX1" fmla="*/ 2898102 w 3102750"/>
              <a:gd name="connsiteY1" fmla="*/ 3679413 h 3728416"/>
              <a:gd name="connsiteX2" fmla="*/ 2412000 w 3102750"/>
              <a:gd name="connsiteY2" fmla="*/ 3728416 h 3728416"/>
              <a:gd name="connsiteX3" fmla="*/ 0 w 3102750"/>
              <a:gd name="connsiteY3" fmla="*/ 1316416 h 3728416"/>
              <a:gd name="connsiteX4" fmla="*/ 291115 w 3102750"/>
              <a:gd name="connsiteY4" fmla="*/ 166714 h 3728416"/>
              <a:gd name="connsiteX5" fmla="*/ 392396 w 3102750"/>
              <a:gd name="connsiteY5" fmla="*/ 0 h 3728416"/>
              <a:gd name="connsiteX6" fmla="*/ 2114420 w 3102750"/>
              <a:gd name="connsiteY6" fmla="*/ 488650 h 3728416"/>
              <a:gd name="connsiteX0" fmla="*/ 3102750 w 3102750"/>
              <a:gd name="connsiteY0" fmla="*/ 3626793 h 3728416"/>
              <a:gd name="connsiteX1" fmla="*/ 2898102 w 3102750"/>
              <a:gd name="connsiteY1" fmla="*/ 3679413 h 3728416"/>
              <a:gd name="connsiteX2" fmla="*/ 2412000 w 3102750"/>
              <a:gd name="connsiteY2" fmla="*/ 3728416 h 3728416"/>
              <a:gd name="connsiteX3" fmla="*/ 0 w 3102750"/>
              <a:gd name="connsiteY3" fmla="*/ 1316416 h 3728416"/>
              <a:gd name="connsiteX4" fmla="*/ 291115 w 3102750"/>
              <a:gd name="connsiteY4" fmla="*/ 166714 h 3728416"/>
              <a:gd name="connsiteX5" fmla="*/ 392396 w 3102750"/>
              <a:gd name="connsiteY5" fmla="*/ 0 h 372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750" h="3728416">
                <a:moveTo>
                  <a:pt x="3102750" y="3626793"/>
                </a:moveTo>
                <a:lnTo>
                  <a:pt x="2898102" y="3679413"/>
                </a:lnTo>
                <a:cubicBezTo>
                  <a:pt x="2741087" y="3711543"/>
                  <a:pt x="2578514" y="3728416"/>
                  <a:pt x="2412000" y="3728416"/>
                </a:cubicBezTo>
                <a:cubicBezTo>
                  <a:pt x="1079889" y="3728416"/>
                  <a:pt x="0" y="2648527"/>
                  <a:pt x="0" y="1316416"/>
                </a:cubicBezTo>
                <a:cubicBezTo>
                  <a:pt x="0" y="900131"/>
                  <a:pt x="105458" y="508478"/>
                  <a:pt x="291115" y="166714"/>
                </a:cubicBezTo>
                <a:lnTo>
                  <a:pt x="392396" y="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4" name="Kombinationstegning: hvid stor">
            <a:extLst>
              <a:ext uri="{FF2B5EF4-FFF2-40B4-BE49-F238E27FC236}">
                <a16:creationId xmlns:a16="http://schemas.microsoft.com/office/drawing/2014/main" id="{647B16E1-7F8F-41DD-BEAB-729F8B3DC868}"/>
              </a:ext>
            </a:extLst>
          </p:cNvPr>
          <p:cNvSpPr/>
          <p:nvPr userDrawn="1"/>
        </p:nvSpPr>
        <p:spPr>
          <a:xfrm>
            <a:off x="8243455" y="1069700"/>
            <a:ext cx="3960000" cy="5788301"/>
          </a:xfrm>
          <a:custGeom>
            <a:avLst/>
            <a:gdLst>
              <a:gd name="connsiteX0" fmla="*/ 3960000 w 3960000"/>
              <a:gd name="connsiteY0" fmla="*/ 0 h 5788301"/>
              <a:gd name="connsiteX1" fmla="*/ 3960000 w 3960000"/>
              <a:gd name="connsiteY1" fmla="*/ 5788301 h 5788301"/>
              <a:gd name="connsiteX2" fmla="*/ 63202 w 3960000"/>
              <a:gd name="connsiteY2" fmla="*/ 5788301 h 5788301"/>
              <a:gd name="connsiteX3" fmla="*/ 42177 w 3960000"/>
              <a:gd name="connsiteY3" fmla="*/ 5648468 h 5788301"/>
              <a:gd name="connsiteX4" fmla="*/ 0 w 3960000"/>
              <a:gd name="connsiteY4" fmla="*/ 4988088 h 5788301"/>
              <a:gd name="connsiteX5" fmla="*/ 3842019 w 3960000"/>
              <a:gd name="connsiteY5" fmla="*/ 27230 h 5788301"/>
              <a:gd name="connsiteX0" fmla="*/ 3960000 w 4051440"/>
              <a:gd name="connsiteY0" fmla="*/ 5788301 h 5879741"/>
              <a:gd name="connsiteX1" fmla="*/ 63202 w 4051440"/>
              <a:gd name="connsiteY1" fmla="*/ 5788301 h 5879741"/>
              <a:gd name="connsiteX2" fmla="*/ 42177 w 4051440"/>
              <a:gd name="connsiteY2" fmla="*/ 5648468 h 5879741"/>
              <a:gd name="connsiteX3" fmla="*/ 0 w 4051440"/>
              <a:gd name="connsiteY3" fmla="*/ 4988088 h 5879741"/>
              <a:gd name="connsiteX4" fmla="*/ 3842019 w 4051440"/>
              <a:gd name="connsiteY4" fmla="*/ 27230 h 5879741"/>
              <a:gd name="connsiteX5" fmla="*/ 3960000 w 4051440"/>
              <a:gd name="connsiteY5" fmla="*/ 0 h 5879741"/>
              <a:gd name="connsiteX6" fmla="*/ 4051440 w 4051440"/>
              <a:gd name="connsiteY6" fmla="*/ 5879741 h 5879741"/>
              <a:gd name="connsiteX0" fmla="*/ 3960000 w 3960000"/>
              <a:gd name="connsiteY0" fmla="*/ 5788301 h 5788301"/>
              <a:gd name="connsiteX1" fmla="*/ 63202 w 3960000"/>
              <a:gd name="connsiteY1" fmla="*/ 5788301 h 5788301"/>
              <a:gd name="connsiteX2" fmla="*/ 42177 w 3960000"/>
              <a:gd name="connsiteY2" fmla="*/ 5648468 h 5788301"/>
              <a:gd name="connsiteX3" fmla="*/ 0 w 3960000"/>
              <a:gd name="connsiteY3" fmla="*/ 4988088 h 5788301"/>
              <a:gd name="connsiteX4" fmla="*/ 3842019 w 3960000"/>
              <a:gd name="connsiteY4" fmla="*/ 27230 h 5788301"/>
              <a:gd name="connsiteX5" fmla="*/ 3960000 w 3960000"/>
              <a:gd name="connsiteY5" fmla="*/ 0 h 5788301"/>
              <a:gd name="connsiteX0" fmla="*/ 63202 w 3960000"/>
              <a:gd name="connsiteY0" fmla="*/ 5788301 h 5788301"/>
              <a:gd name="connsiteX1" fmla="*/ 42177 w 3960000"/>
              <a:gd name="connsiteY1" fmla="*/ 5648468 h 5788301"/>
              <a:gd name="connsiteX2" fmla="*/ 0 w 3960000"/>
              <a:gd name="connsiteY2" fmla="*/ 4988088 h 5788301"/>
              <a:gd name="connsiteX3" fmla="*/ 3842019 w 3960000"/>
              <a:gd name="connsiteY3" fmla="*/ 27230 h 5788301"/>
              <a:gd name="connsiteX4" fmla="*/ 3960000 w 3960000"/>
              <a:gd name="connsiteY4" fmla="*/ 0 h 5788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000" h="5788301">
                <a:moveTo>
                  <a:pt x="63202" y="5788301"/>
                </a:moveTo>
                <a:lnTo>
                  <a:pt x="42177" y="5648468"/>
                </a:lnTo>
                <a:cubicBezTo>
                  <a:pt x="14349" y="5432273"/>
                  <a:pt x="0" y="5211856"/>
                  <a:pt x="0" y="4988088"/>
                </a:cubicBezTo>
                <a:cubicBezTo>
                  <a:pt x="0" y="2601232"/>
                  <a:pt x="1632596" y="595689"/>
                  <a:pt x="3842019" y="27230"/>
                </a:cubicBezTo>
                <a:lnTo>
                  <a:pt x="3960000" y="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4" name="Date_GeneralDate"/>
          <p:cNvSpPr>
            <a:spLocks noGrp="1"/>
          </p:cNvSpPr>
          <p:nvPr>
            <p:ph type="dt" sz="half" idx="10"/>
          </p:nvPr>
        </p:nvSpPr>
        <p:spPr>
          <a:xfrm>
            <a:off x="719999" y="5805218"/>
            <a:ext cx="4860000" cy="180000"/>
          </a:xfrm>
          <a:prstGeom prst="rect">
            <a:avLst/>
          </a:prstGeom>
        </p:spPr>
        <p:txBody>
          <a:bodyPr/>
          <a:lstStyle>
            <a:lvl1pPr>
              <a:defRPr sz="1200" b="1">
                <a:solidFill>
                  <a:schemeClr val="accent1"/>
                </a:solidFill>
              </a:defRPr>
            </a:lvl1pPr>
          </a:lstStyle>
          <a:p>
            <a:fld id="{8B5EA78D-C4F0-49F4-85B6-5BBDFC9D5812}" type="datetime1">
              <a:rPr lang="en-GB" smtClean="0"/>
              <a:pPr/>
              <a:t>05/10/2022</a:t>
            </a:fld>
            <a:endParaRPr lang="en-GB" dirty="0"/>
          </a:p>
        </p:txBody>
      </p:sp>
      <p:sp>
        <p:nvSpPr>
          <p:cNvPr id="9" name="Footer Placeholder 4" hidden="1">
            <a:extLst>
              <a:ext uri="{FF2B5EF4-FFF2-40B4-BE49-F238E27FC236}">
                <a16:creationId xmlns:a16="http://schemas.microsoft.com/office/drawing/2014/main" id="{A1571D3E-E42A-483C-9C09-D30A00C81EAB}"/>
              </a:ext>
            </a:extLst>
          </p:cNvPr>
          <p:cNvSpPr>
            <a:spLocks noGrp="1"/>
          </p:cNvSpPr>
          <p:nvPr>
            <p:ph type="ftr" sz="quarter" idx="3"/>
          </p:nvPr>
        </p:nvSpPr>
        <p:spPr>
          <a:xfrm>
            <a:off x="0" y="6912000"/>
            <a:ext cx="0" cy="0"/>
          </a:xfrm>
          <a:prstGeom prst="rect">
            <a:avLst/>
          </a:prstGeom>
        </p:spPr>
        <p:txBody>
          <a:bodyPr vert="horz" lIns="0" tIns="0" rIns="0" bIns="0" rtlCol="0" anchor="b" anchorCtr="0"/>
          <a:lstStyle>
            <a:lvl1pPr algn="ctr">
              <a:defRPr sz="100">
                <a:noFill/>
              </a:defRPr>
            </a:lvl1pPr>
          </a:lstStyle>
          <a:p>
            <a:endParaRPr lang="en-GB" dirty="0"/>
          </a:p>
        </p:txBody>
      </p:sp>
      <p:sp>
        <p:nvSpPr>
          <p:cNvPr id="10" name="Slide Number Placeholder 5" hidden="1">
            <a:extLst>
              <a:ext uri="{FF2B5EF4-FFF2-40B4-BE49-F238E27FC236}">
                <a16:creationId xmlns:a16="http://schemas.microsoft.com/office/drawing/2014/main" id="{1DDA0BDB-E54A-44CB-AD6F-FAF894C72C78}"/>
              </a:ext>
            </a:extLst>
          </p:cNvPr>
          <p:cNvSpPr>
            <a:spLocks noGrp="1"/>
          </p:cNvSpPr>
          <p:nvPr>
            <p:ph type="sldNum" sz="quarter" idx="4"/>
          </p:nvPr>
        </p:nvSpPr>
        <p:spPr>
          <a:xfrm>
            <a:off x="0" y="6912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en-GB" smtClean="0"/>
              <a:pPr/>
              <a:t>‹Nr.›</a:t>
            </a:fld>
            <a:endParaRPr lang="en-GB" dirty="0"/>
          </a:p>
        </p:txBody>
      </p:sp>
    </p:spTree>
    <p:extLst>
      <p:ext uri="{BB962C8B-B14F-4D97-AF65-F5344CB8AC3E}">
        <p14:creationId xmlns:p14="http://schemas.microsoft.com/office/powerpoint/2010/main" val="1674905724"/>
      </p:ext>
    </p:extLst>
  </p:cSld>
  <p:clrMapOvr>
    <a:masterClrMapping/>
  </p:clrMapOvr>
  <p:hf sldNum="0" hdr="0" ftr="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30672D-0E0D-4112-ADBB-5AB26FBD3F0E}"/>
              </a:ext>
            </a:extLst>
          </p:cNvPr>
          <p:cNvSpPr>
            <a:spLocks noGrp="1"/>
          </p:cNvSpPr>
          <p:nvPr>
            <p:ph type="title" hasCustomPrompt="1"/>
          </p:nvPr>
        </p:nvSpPr>
        <p:spPr>
          <a:xfrm>
            <a:off x="719999" y="1226970"/>
            <a:ext cx="3290929" cy="1949864"/>
          </a:xfrm>
        </p:spPr>
        <p:txBody>
          <a:bodyPr>
            <a:noAutofit/>
          </a:bodyPr>
          <a:lstStyle>
            <a:lvl1pPr>
              <a:defRPr lang="en-GB" sz="7000" kern="1200" cap="all" baseline="0" dirty="0">
                <a:solidFill>
                  <a:schemeClr val="accent1"/>
                </a:solidFill>
                <a:latin typeface="+mj-lt"/>
                <a:ea typeface="+mj-ea"/>
                <a:cs typeface="+mj-cs"/>
              </a:defRPr>
            </a:lvl1pPr>
          </a:lstStyle>
          <a:p>
            <a:r>
              <a:rPr lang="en-GB" dirty="0"/>
              <a:t>Insert text</a:t>
            </a:r>
          </a:p>
        </p:txBody>
      </p:sp>
      <p:sp>
        <p:nvSpPr>
          <p:cNvPr id="8" name="Pladsholder til tekst 2">
            <a:extLst>
              <a:ext uri="{FF2B5EF4-FFF2-40B4-BE49-F238E27FC236}">
                <a16:creationId xmlns:a16="http://schemas.microsoft.com/office/drawing/2014/main" id="{15F9BC4F-664D-4FB7-A017-AD122CC3F715}"/>
              </a:ext>
            </a:extLst>
          </p:cNvPr>
          <p:cNvSpPr>
            <a:spLocks noGrp="1"/>
          </p:cNvSpPr>
          <p:nvPr>
            <p:ph type="body" sz="quarter" idx="13"/>
          </p:nvPr>
        </p:nvSpPr>
        <p:spPr>
          <a:xfrm>
            <a:off x="4708525" y="1303019"/>
            <a:ext cx="4835525" cy="4499293"/>
          </a:xfrm>
        </p:spPr>
        <p:txBody>
          <a:bodyPr/>
          <a:lstStyle>
            <a:lvl1pPr>
              <a:buClr>
                <a:srgbClr val="ED8B00"/>
              </a:buClr>
              <a:defRPr sz="2400">
                <a:solidFill>
                  <a:schemeClr val="accent1"/>
                </a:solidFill>
              </a:defRPr>
            </a:lvl1pPr>
            <a:lvl2pPr>
              <a:buClr>
                <a:srgbClr val="ED8B00"/>
              </a:buClr>
              <a:defRPr sz="2000">
                <a:solidFill>
                  <a:schemeClr val="accent1"/>
                </a:solidFill>
              </a:defRPr>
            </a:lvl2pPr>
            <a:lvl3pPr>
              <a:buClr>
                <a:srgbClr val="ED8B00"/>
              </a:buClr>
              <a:defRPr sz="1800">
                <a:solidFill>
                  <a:schemeClr val="accent1"/>
                </a:solidFill>
              </a:defRPr>
            </a:lvl3pPr>
            <a:lvl4pPr>
              <a:buClr>
                <a:srgbClr val="ED8B00"/>
              </a:buClr>
              <a:defRPr sz="1600">
                <a:solidFill>
                  <a:schemeClr val="accent1"/>
                </a:solidFill>
              </a:defRPr>
            </a:lvl4pPr>
            <a:lvl5pPr>
              <a:buClr>
                <a:srgbClr val="ED8B00"/>
              </a:buClr>
              <a:defRPr sz="14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1" name="Kombinationstegning: stor">
            <a:extLst>
              <a:ext uri="{FF2B5EF4-FFF2-40B4-BE49-F238E27FC236}">
                <a16:creationId xmlns:a16="http://schemas.microsoft.com/office/drawing/2014/main" id="{767C2AA5-5CEE-4E6F-9F8E-3EB25D9F1A4B}"/>
              </a:ext>
            </a:extLst>
          </p:cNvPr>
          <p:cNvSpPr/>
          <p:nvPr userDrawn="1"/>
        </p:nvSpPr>
        <p:spPr>
          <a:xfrm>
            <a:off x="505578" y="1"/>
            <a:ext cx="10442886" cy="6857999"/>
          </a:xfrm>
          <a:custGeom>
            <a:avLst/>
            <a:gdLst>
              <a:gd name="connsiteX0" fmla="*/ 511690 w 10442886"/>
              <a:gd name="connsiteY0" fmla="*/ 0 h 6857999"/>
              <a:gd name="connsiteX1" fmla="*/ 9931196 w 10442886"/>
              <a:gd name="connsiteY1" fmla="*/ 0 h 6857999"/>
              <a:gd name="connsiteX2" fmla="*/ 10032559 w 10442886"/>
              <a:gd name="connsiteY2" fmla="*/ 224209 h 6857999"/>
              <a:gd name="connsiteX3" fmla="*/ 10442886 w 10442886"/>
              <a:gd name="connsiteY3" fmla="*/ 2256630 h 6857999"/>
              <a:gd name="connsiteX4" fmla="*/ 7710293 w 10442886"/>
              <a:gd name="connsiteY4" fmla="*/ 6847873 h 6857999"/>
              <a:gd name="connsiteX5" fmla="*/ 7690522 w 10442886"/>
              <a:gd name="connsiteY5" fmla="*/ 6857999 h 6857999"/>
              <a:gd name="connsiteX6" fmla="*/ 2752365 w 10442886"/>
              <a:gd name="connsiteY6" fmla="*/ 6857999 h 6857999"/>
              <a:gd name="connsiteX7" fmla="*/ 2732594 w 10442886"/>
              <a:gd name="connsiteY7" fmla="*/ 6847873 h 6857999"/>
              <a:gd name="connsiteX8" fmla="*/ 0 w 10442886"/>
              <a:gd name="connsiteY8" fmla="*/ 2256630 h 6857999"/>
              <a:gd name="connsiteX9" fmla="*/ 410327 w 10442886"/>
              <a:gd name="connsiteY9" fmla="*/ 224209 h 6857999"/>
              <a:gd name="connsiteX0" fmla="*/ 9931196 w 10442886"/>
              <a:gd name="connsiteY0" fmla="*/ 0 h 6857999"/>
              <a:gd name="connsiteX1" fmla="*/ 10032559 w 10442886"/>
              <a:gd name="connsiteY1" fmla="*/ 224209 h 6857999"/>
              <a:gd name="connsiteX2" fmla="*/ 10442886 w 10442886"/>
              <a:gd name="connsiteY2" fmla="*/ 2256630 h 6857999"/>
              <a:gd name="connsiteX3" fmla="*/ 7710293 w 10442886"/>
              <a:gd name="connsiteY3" fmla="*/ 6847873 h 6857999"/>
              <a:gd name="connsiteX4" fmla="*/ 7690522 w 10442886"/>
              <a:gd name="connsiteY4" fmla="*/ 6857999 h 6857999"/>
              <a:gd name="connsiteX5" fmla="*/ 2752365 w 10442886"/>
              <a:gd name="connsiteY5" fmla="*/ 6857999 h 6857999"/>
              <a:gd name="connsiteX6" fmla="*/ 2732594 w 10442886"/>
              <a:gd name="connsiteY6" fmla="*/ 6847873 h 6857999"/>
              <a:gd name="connsiteX7" fmla="*/ 0 w 10442886"/>
              <a:gd name="connsiteY7" fmla="*/ 2256630 h 6857999"/>
              <a:gd name="connsiteX8" fmla="*/ 410327 w 10442886"/>
              <a:gd name="connsiteY8" fmla="*/ 224209 h 6857999"/>
              <a:gd name="connsiteX9" fmla="*/ 511690 w 10442886"/>
              <a:gd name="connsiteY9" fmla="*/ 0 h 6857999"/>
              <a:gd name="connsiteX10" fmla="*/ 10022636 w 10442886"/>
              <a:gd name="connsiteY10" fmla="*/ 91440 h 6857999"/>
              <a:gd name="connsiteX0" fmla="*/ 9931196 w 10442886"/>
              <a:gd name="connsiteY0" fmla="*/ 1268730 h 8126729"/>
              <a:gd name="connsiteX1" fmla="*/ 10032559 w 10442886"/>
              <a:gd name="connsiteY1" fmla="*/ 1492939 h 8126729"/>
              <a:gd name="connsiteX2" fmla="*/ 10442886 w 10442886"/>
              <a:gd name="connsiteY2" fmla="*/ 3525360 h 8126729"/>
              <a:gd name="connsiteX3" fmla="*/ 7710293 w 10442886"/>
              <a:gd name="connsiteY3" fmla="*/ 8116603 h 8126729"/>
              <a:gd name="connsiteX4" fmla="*/ 7690522 w 10442886"/>
              <a:gd name="connsiteY4" fmla="*/ 8126729 h 8126729"/>
              <a:gd name="connsiteX5" fmla="*/ 2752365 w 10442886"/>
              <a:gd name="connsiteY5" fmla="*/ 8126729 h 8126729"/>
              <a:gd name="connsiteX6" fmla="*/ 2732594 w 10442886"/>
              <a:gd name="connsiteY6" fmla="*/ 8116603 h 8126729"/>
              <a:gd name="connsiteX7" fmla="*/ 0 w 10442886"/>
              <a:gd name="connsiteY7" fmla="*/ 3525360 h 8126729"/>
              <a:gd name="connsiteX8" fmla="*/ 410327 w 10442886"/>
              <a:gd name="connsiteY8" fmla="*/ 1492939 h 8126729"/>
              <a:gd name="connsiteX9" fmla="*/ 511690 w 10442886"/>
              <a:gd name="connsiteY9" fmla="*/ 1268730 h 8126729"/>
              <a:gd name="connsiteX10" fmla="*/ 9668306 w 10442886"/>
              <a:gd name="connsiteY10" fmla="*/ 0 h 8126729"/>
              <a:gd name="connsiteX0" fmla="*/ 9931196 w 10442886"/>
              <a:gd name="connsiteY0" fmla="*/ 0 h 6857999"/>
              <a:gd name="connsiteX1" fmla="*/ 10032559 w 10442886"/>
              <a:gd name="connsiteY1" fmla="*/ 224209 h 6857999"/>
              <a:gd name="connsiteX2" fmla="*/ 10442886 w 10442886"/>
              <a:gd name="connsiteY2" fmla="*/ 2256630 h 6857999"/>
              <a:gd name="connsiteX3" fmla="*/ 7710293 w 10442886"/>
              <a:gd name="connsiteY3" fmla="*/ 6847873 h 6857999"/>
              <a:gd name="connsiteX4" fmla="*/ 7690522 w 10442886"/>
              <a:gd name="connsiteY4" fmla="*/ 6857999 h 6857999"/>
              <a:gd name="connsiteX5" fmla="*/ 2752365 w 10442886"/>
              <a:gd name="connsiteY5" fmla="*/ 6857999 h 6857999"/>
              <a:gd name="connsiteX6" fmla="*/ 2732594 w 10442886"/>
              <a:gd name="connsiteY6" fmla="*/ 6847873 h 6857999"/>
              <a:gd name="connsiteX7" fmla="*/ 0 w 10442886"/>
              <a:gd name="connsiteY7" fmla="*/ 2256630 h 6857999"/>
              <a:gd name="connsiteX8" fmla="*/ 410327 w 10442886"/>
              <a:gd name="connsiteY8" fmla="*/ 224209 h 6857999"/>
              <a:gd name="connsiteX9" fmla="*/ 511690 w 10442886"/>
              <a:gd name="connsiteY9"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42886" h="6857999">
                <a:moveTo>
                  <a:pt x="9931196" y="0"/>
                </a:moveTo>
                <a:lnTo>
                  <a:pt x="10032559" y="224209"/>
                </a:lnTo>
                <a:cubicBezTo>
                  <a:pt x="10296778" y="848894"/>
                  <a:pt x="10442886" y="1535699"/>
                  <a:pt x="10442886" y="2256630"/>
                </a:cubicBezTo>
                <a:cubicBezTo>
                  <a:pt x="10442886" y="4239190"/>
                  <a:pt x="9337948" y="5963678"/>
                  <a:pt x="7710293" y="6847873"/>
                </a:cubicBezTo>
                <a:lnTo>
                  <a:pt x="7690522" y="6857999"/>
                </a:lnTo>
                <a:lnTo>
                  <a:pt x="2752365" y="6857999"/>
                </a:lnTo>
                <a:lnTo>
                  <a:pt x="2732594" y="6847873"/>
                </a:lnTo>
                <a:cubicBezTo>
                  <a:pt x="1104938" y="5963678"/>
                  <a:pt x="0" y="4239190"/>
                  <a:pt x="0" y="2256630"/>
                </a:cubicBezTo>
                <a:cubicBezTo>
                  <a:pt x="0" y="1535699"/>
                  <a:pt x="146108" y="848894"/>
                  <a:pt x="410327" y="224209"/>
                </a:cubicBezTo>
                <a:lnTo>
                  <a:pt x="511690" y="0"/>
                </a:lnTo>
              </a:path>
            </a:pathLst>
          </a:custGeom>
          <a:noFill/>
          <a:ln w="19050">
            <a:solidFill>
              <a:srgbClr val="C9E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2" name="Rektangel dæk">
            <a:extLst>
              <a:ext uri="{FF2B5EF4-FFF2-40B4-BE49-F238E27FC236}">
                <a16:creationId xmlns:a16="http://schemas.microsoft.com/office/drawing/2014/main" id="{3F17FD28-BF76-4CB4-AEFA-1E144BC08211}"/>
              </a:ext>
            </a:extLst>
          </p:cNvPr>
          <p:cNvSpPr/>
          <p:nvPr userDrawn="1"/>
        </p:nvSpPr>
        <p:spPr>
          <a:xfrm>
            <a:off x="3267210" y="6757128"/>
            <a:ext cx="4923089" cy="112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1" name="Kombinationstegning: lille">
            <a:extLst>
              <a:ext uri="{FF2B5EF4-FFF2-40B4-BE49-F238E27FC236}">
                <a16:creationId xmlns:a16="http://schemas.microsoft.com/office/drawing/2014/main" id="{D4F3AE9C-2C0E-4357-94AE-EC9F5A2CC144}"/>
              </a:ext>
            </a:extLst>
          </p:cNvPr>
          <p:cNvSpPr/>
          <p:nvPr userDrawn="1"/>
        </p:nvSpPr>
        <p:spPr>
          <a:xfrm>
            <a:off x="433292" y="4286250"/>
            <a:ext cx="3577636" cy="2571750"/>
          </a:xfrm>
          <a:custGeom>
            <a:avLst/>
            <a:gdLst>
              <a:gd name="connsiteX0" fmla="*/ 1788818 w 3577636"/>
              <a:gd name="connsiteY0" fmla="*/ 0 h 2571750"/>
              <a:gd name="connsiteX1" fmla="*/ 3577636 w 3577636"/>
              <a:gd name="connsiteY1" fmla="*/ 1788818 h 2571750"/>
              <a:gd name="connsiteX2" fmla="*/ 3437062 w 3577636"/>
              <a:gd name="connsiteY2" fmla="*/ 2485107 h 2571750"/>
              <a:gd name="connsiteX3" fmla="*/ 3395324 w 3577636"/>
              <a:gd name="connsiteY3" fmla="*/ 2571750 h 2571750"/>
              <a:gd name="connsiteX4" fmla="*/ 182312 w 3577636"/>
              <a:gd name="connsiteY4" fmla="*/ 2571750 h 2571750"/>
              <a:gd name="connsiteX5" fmla="*/ 140574 w 3577636"/>
              <a:gd name="connsiteY5" fmla="*/ 2485107 h 2571750"/>
              <a:gd name="connsiteX6" fmla="*/ 0 w 3577636"/>
              <a:gd name="connsiteY6" fmla="*/ 1788818 h 2571750"/>
              <a:gd name="connsiteX7" fmla="*/ 1788818 w 3577636"/>
              <a:gd name="connsiteY7" fmla="*/ 0 h 2571750"/>
              <a:gd name="connsiteX0" fmla="*/ 182312 w 3577636"/>
              <a:gd name="connsiteY0" fmla="*/ 2571750 h 2663190"/>
              <a:gd name="connsiteX1" fmla="*/ 140574 w 3577636"/>
              <a:gd name="connsiteY1" fmla="*/ 2485107 h 2663190"/>
              <a:gd name="connsiteX2" fmla="*/ 0 w 3577636"/>
              <a:gd name="connsiteY2" fmla="*/ 1788818 h 2663190"/>
              <a:gd name="connsiteX3" fmla="*/ 1788818 w 3577636"/>
              <a:gd name="connsiteY3" fmla="*/ 0 h 2663190"/>
              <a:gd name="connsiteX4" fmla="*/ 3577636 w 3577636"/>
              <a:gd name="connsiteY4" fmla="*/ 1788818 h 2663190"/>
              <a:gd name="connsiteX5" fmla="*/ 3437062 w 3577636"/>
              <a:gd name="connsiteY5" fmla="*/ 2485107 h 2663190"/>
              <a:gd name="connsiteX6" fmla="*/ 3395324 w 3577636"/>
              <a:gd name="connsiteY6" fmla="*/ 2571750 h 2663190"/>
              <a:gd name="connsiteX7" fmla="*/ 273752 w 3577636"/>
              <a:gd name="connsiteY7" fmla="*/ 2663190 h 2663190"/>
              <a:gd name="connsiteX0" fmla="*/ 182312 w 3577636"/>
              <a:gd name="connsiteY0" fmla="*/ 2571750 h 2571750"/>
              <a:gd name="connsiteX1" fmla="*/ 140574 w 3577636"/>
              <a:gd name="connsiteY1" fmla="*/ 2485107 h 2571750"/>
              <a:gd name="connsiteX2" fmla="*/ 0 w 3577636"/>
              <a:gd name="connsiteY2" fmla="*/ 1788818 h 2571750"/>
              <a:gd name="connsiteX3" fmla="*/ 1788818 w 3577636"/>
              <a:gd name="connsiteY3" fmla="*/ 0 h 2571750"/>
              <a:gd name="connsiteX4" fmla="*/ 3577636 w 3577636"/>
              <a:gd name="connsiteY4" fmla="*/ 1788818 h 2571750"/>
              <a:gd name="connsiteX5" fmla="*/ 3437062 w 3577636"/>
              <a:gd name="connsiteY5" fmla="*/ 2485107 h 2571750"/>
              <a:gd name="connsiteX6" fmla="*/ 3395324 w 3577636"/>
              <a:gd name="connsiteY6" fmla="*/ 2571750 h 25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7636" h="2571750">
                <a:moveTo>
                  <a:pt x="182312" y="2571750"/>
                </a:moveTo>
                <a:lnTo>
                  <a:pt x="140574" y="2485107"/>
                </a:lnTo>
                <a:cubicBezTo>
                  <a:pt x="50055" y="2271096"/>
                  <a:pt x="0" y="2035803"/>
                  <a:pt x="0" y="1788818"/>
                </a:cubicBezTo>
                <a:cubicBezTo>
                  <a:pt x="0" y="800881"/>
                  <a:pt x="800881" y="0"/>
                  <a:pt x="1788818" y="0"/>
                </a:cubicBezTo>
                <a:cubicBezTo>
                  <a:pt x="2776755" y="0"/>
                  <a:pt x="3577636" y="800881"/>
                  <a:pt x="3577636" y="1788818"/>
                </a:cubicBezTo>
                <a:cubicBezTo>
                  <a:pt x="3577636" y="2035803"/>
                  <a:pt x="3527581" y="2271096"/>
                  <a:pt x="3437062" y="2485107"/>
                </a:cubicBezTo>
                <a:lnTo>
                  <a:pt x="3395324" y="2571750"/>
                </a:lnTo>
              </a:path>
            </a:pathLst>
          </a:custGeom>
          <a:noFill/>
          <a:ln w="19050">
            <a:solidFill>
              <a:srgbClr val="C9E9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3" name="Pladsholder til slidenummer 2">
            <a:extLst>
              <a:ext uri="{FF2B5EF4-FFF2-40B4-BE49-F238E27FC236}">
                <a16:creationId xmlns:a16="http://schemas.microsoft.com/office/drawing/2014/main" id="{E5D49BFE-9CCC-42B8-934B-A0189E7704D2}"/>
              </a:ext>
            </a:extLst>
          </p:cNvPr>
          <p:cNvSpPr>
            <a:spLocks noGrp="1"/>
          </p:cNvSpPr>
          <p:nvPr>
            <p:ph type="sldNum" sz="quarter" idx="10"/>
          </p:nvPr>
        </p:nvSpPr>
        <p:spPr/>
        <p:txBody>
          <a:bodyPr/>
          <a:lstStyle/>
          <a:p>
            <a:fld id="{24C8C45C-947F-4981-8B3F-4F32E973C901}" type="slidenum">
              <a:rPr lang="en-GB" smtClean="0"/>
              <a:pPr/>
              <a:t>‹Nr.›</a:t>
            </a:fld>
            <a:endParaRPr lang="en-GB" dirty="0"/>
          </a:p>
        </p:txBody>
      </p:sp>
      <p:sp>
        <p:nvSpPr>
          <p:cNvPr id="4" name="Pladsholder til dato 3" hidden="1">
            <a:extLst>
              <a:ext uri="{FF2B5EF4-FFF2-40B4-BE49-F238E27FC236}">
                <a16:creationId xmlns:a16="http://schemas.microsoft.com/office/drawing/2014/main" id="{2BD9BCD4-3BB1-41CE-9337-72CFBF305182}"/>
              </a:ext>
            </a:extLst>
          </p:cNvPr>
          <p:cNvSpPr>
            <a:spLocks noGrp="1"/>
          </p:cNvSpPr>
          <p:nvPr>
            <p:ph type="dt" sz="half" idx="11"/>
          </p:nvPr>
        </p:nvSpPr>
        <p:spPr/>
        <p:txBody>
          <a:bodyPr/>
          <a:lstStyle/>
          <a:p>
            <a:endParaRPr lang="en-GB" dirty="0"/>
          </a:p>
        </p:txBody>
      </p:sp>
      <p:sp>
        <p:nvSpPr>
          <p:cNvPr id="5" name="Pladsholder til sidefod 4" hidden="1">
            <a:extLst>
              <a:ext uri="{FF2B5EF4-FFF2-40B4-BE49-F238E27FC236}">
                <a16:creationId xmlns:a16="http://schemas.microsoft.com/office/drawing/2014/main" id="{2556BF3D-E74D-48A2-842C-0CDD720B8D60}"/>
              </a:ext>
            </a:extLst>
          </p:cNvPr>
          <p:cNvSpPr>
            <a:spLocks noGrp="1"/>
          </p:cNvSpPr>
          <p:nvPr>
            <p:ph type="ftr" sz="quarter" idx="12"/>
          </p:nvPr>
        </p:nvSpPr>
        <p:spPr/>
        <p:txBody>
          <a:bodyPr/>
          <a:lstStyle/>
          <a:p>
            <a:endParaRPr lang="en-GB" dirty="0"/>
          </a:p>
        </p:txBody>
      </p:sp>
    </p:spTree>
    <p:extLst>
      <p:ext uri="{BB962C8B-B14F-4D97-AF65-F5344CB8AC3E}">
        <p14:creationId xmlns:p14="http://schemas.microsoft.com/office/powerpoint/2010/main" val="1348101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Pladsholder til slidenummer 8">
            <a:extLst>
              <a:ext uri="{FF2B5EF4-FFF2-40B4-BE49-F238E27FC236}">
                <a16:creationId xmlns:a16="http://schemas.microsoft.com/office/drawing/2014/main" id="{CF59A4A9-4C6C-4337-A6E8-7EA91F032E92}"/>
              </a:ext>
            </a:extLst>
          </p:cNvPr>
          <p:cNvSpPr>
            <a:spLocks noGrp="1"/>
          </p:cNvSpPr>
          <p:nvPr>
            <p:ph type="sldNum" sz="quarter" idx="12"/>
          </p:nvPr>
        </p:nvSpPr>
        <p:spPr/>
        <p:txBody>
          <a:bodyPr/>
          <a:lstStyle/>
          <a:p>
            <a:fld id="{24C8C45C-947F-4981-8B3F-4F32E973C901}" type="slidenum">
              <a:rPr lang="en-GB" smtClean="0"/>
              <a:pPr/>
              <a:t>‹Nr.›</a:t>
            </a:fld>
            <a:endParaRPr lang="en-GB" dirty="0"/>
          </a:p>
        </p:txBody>
      </p:sp>
      <p:sp>
        <p:nvSpPr>
          <p:cNvPr id="7" name="Pladsholder til dato 6" hidden="1">
            <a:extLst>
              <a:ext uri="{FF2B5EF4-FFF2-40B4-BE49-F238E27FC236}">
                <a16:creationId xmlns:a16="http://schemas.microsoft.com/office/drawing/2014/main" id="{2C9235BA-E55C-43E0-9585-24F054583F71}"/>
              </a:ext>
            </a:extLst>
          </p:cNvPr>
          <p:cNvSpPr>
            <a:spLocks noGrp="1"/>
          </p:cNvSpPr>
          <p:nvPr>
            <p:ph type="dt" sz="half" idx="10"/>
          </p:nvPr>
        </p:nvSpPr>
        <p:spPr/>
        <p:txBody>
          <a:bodyPr/>
          <a:lstStyle/>
          <a:p>
            <a:endParaRPr lang="en-GB" dirty="0"/>
          </a:p>
        </p:txBody>
      </p:sp>
      <p:sp>
        <p:nvSpPr>
          <p:cNvPr id="8" name="Pladsholder til sidefod 7" hidden="1">
            <a:extLst>
              <a:ext uri="{FF2B5EF4-FFF2-40B4-BE49-F238E27FC236}">
                <a16:creationId xmlns:a16="http://schemas.microsoft.com/office/drawing/2014/main" id="{ACAB631B-15E7-4E14-AC19-30F7ABF032DC}"/>
              </a:ext>
            </a:extLst>
          </p:cNvPr>
          <p:cNvSpPr>
            <a:spLocks noGrp="1"/>
          </p:cNvSpPr>
          <p:nvPr>
            <p:ph type="ftr" sz="quarter" idx="11"/>
          </p:nvPr>
        </p:nvSpPr>
        <p:spPr/>
        <p:txBody>
          <a:bodyPr/>
          <a:lstStyle/>
          <a:p>
            <a:endParaRPr lang="en-GB" dirty="0"/>
          </a:p>
        </p:txBody>
      </p:sp>
      <p:sp>
        <p:nvSpPr>
          <p:cNvPr id="4" name="Title 3">
            <a:extLst>
              <a:ext uri="{FF2B5EF4-FFF2-40B4-BE49-F238E27FC236}">
                <a16:creationId xmlns:a16="http://schemas.microsoft.com/office/drawing/2014/main" id="{4490605B-EF4D-4169-8131-4DBF46ACB94A}"/>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731011111"/>
      </p:ext>
    </p:extLst>
  </p:cSld>
  <p:clrMapOvr>
    <a:masterClrMapping/>
  </p:clrMapOvr>
  <p:hf hdr="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Breaker (A)">
    <p:spTree>
      <p:nvGrpSpPr>
        <p:cNvPr id="1" name=""/>
        <p:cNvGrpSpPr/>
        <p:nvPr/>
      </p:nvGrpSpPr>
      <p:grpSpPr>
        <a:xfrm>
          <a:off x="0" y="0"/>
          <a:ext cx="0" cy="0"/>
          <a:chOff x="0" y="0"/>
          <a:chExt cx="0" cy="0"/>
        </a:xfrm>
      </p:grpSpPr>
      <p:sp>
        <p:nvSpPr>
          <p:cNvPr id="7" name="Background"/>
          <p:cNvSpPr/>
          <p:nvPr userDrawn="1"/>
        </p:nvSpPr>
        <p:spPr>
          <a:xfrm>
            <a:off x="0" y="0"/>
            <a:ext cx="12193200" cy="686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 name="Title 1"/>
          <p:cNvSpPr>
            <a:spLocks noGrp="1"/>
          </p:cNvSpPr>
          <p:nvPr>
            <p:ph type="ctrTitle" hasCustomPrompt="1"/>
          </p:nvPr>
        </p:nvSpPr>
        <p:spPr>
          <a:xfrm>
            <a:off x="720000" y="2186369"/>
            <a:ext cx="5194883" cy="2056853"/>
          </a:xfrm>
        </p:spPr>
        <p:txBody>
          <a:bodyPr anchor="b">
            <a:normAutofit/>
          </a:bodyPr>
          <a:lstStyle>
            <a:lvl1pPr algn="l">
              <a:defRPr sz="4000">
                <a:solidFill>
                  <a:schemeClr val="bg1"/>
                </a:solidFill>
              </a:defRPr>
            </a:lvl1pPr>
          </a:lstStyle>
          <a:p>
            <a:r>
              <a:rPr lang="en-GB" dirty="0"/>
              <a:t>Breaker page insert headline in one or several lines</a:t>
            </a:r>
          </a:p>
        </p:txBody>
      </p:sp>
      <p:sp>
        <p:nvSpPr>
          <p:cNvPr id="3" name="Subtitle 2"/>
          <p:cNvSpPr>
            <a:spLocks noGrp="1"/>
          </p:cNvSpPr>
          <p:nvPr>
            <p:ph type="subTitle" idx="1" hasCustomPrompt="1"/>
          </p:nvPr>
        </p:nvSpPr>
        <p:spPr>
          <a:xfrm>
            <a:off x="720000" y="4428013"/>
            <a:ext cx="5194883" cy="1260000"/>
          </a:xfrm>
        </p:spPr>
        <p:txBody>
          <a:bodyPr/>
          <a:lstStyle>
            <a:lvl1pPr marL="0" indent="0" algn="l">
              <a:spcBef>
                <a:spcPts val="0"/>
              </a:spcBef>
              <a:buFont typeface="Arial" panose="020B0604020202020204" pitchFamily="34" charset="0"/>
              <a:buChar char="​"/>
              <a:defRPr sz="1800">
                <a:solidFill>
                  <a:schemeClr val="accent4"/>
                </a:solidFill>
              </a:defRPr>
            </a:lvl1pPr>
            <a:lvl2pPr marL="0" indent="0" algn="l">
              <a:buFont typeface="Arial" panose="020B0604020202020204" pitchFamily="34" charset="0"/>
              <a:buChar char="​"/>
              <a:defRPr sz="2000">
                <a:solidFill>
                  <a:schemeClr val="bg1"/>
                </a:solidFill>
              </a:defRPr>
            </a:lvl2pPr>
            <a:lvl3pPr marL="0" indent="0" algn="l">
              <a:buFont typeface="Arial" panose="020B0604020202020204" pitchFamily="34" charset="0"/>
              <a:buChar char="​"/>
              <a:defRPr sz="2000">
                <a:solidFill>
                  <a:schemeClr val="bg1"/>
                </a:solidFill>
              </a:defRPr>
            </a:lvl3pPr>
            <a:lvl4pPr marL="0" indent="0" algn="l">
              <a:buFont typeface="Arial" panose="020B0604020202020204" pitchFamily="34" charset="0"/>
              <a:buChar char="​"/>
              <a:defRPr sz="2000">
                <a:solidFill>
                  <a:schemeClr val="bg1"/>
                </a:solidFill>
              </a:defRPr>
            </a:lvl4pPr>
            <a:lvl5pPr marL="0" indent="0" algn="l">
              <a:buFont typeface="Arial" panose="020B0604020202020204" pitchFamily="34" charset="0"/>
              <a:buChar char="​"/>
              <a:defRPr sz="2000">
                <a:solidFill>
                  <a:schemeClr val="bg1"/>
                </a:solidFill>
              </a:defRPr>
            </a:lvl5pPr>
            <a:lvl6pPr marL="0" indent="0" algn="l">
              <a:buFont typeface="Arial" panose="020B0604020202020204" pitchFamily="34" charset="0"/>
              <a:buChar char="​"/>
              <a:defRPr sz="2000">
                <a:solidFill>
                  <a:schemeClr val="bg1"/>
                </a:solidFill>
              </a:defRPr>
            </a:lvl6pPr>
            <a:lvl7pPr marL="0" indent="0" algn="l">
              <a:buFont typeface="Arial" panose="020B0604020202020204" pitchFamily="34" charset="0"/>
              <a:buChar char="​"/>
              <a:defRPr sz="2000">
                <a:solidFill>
                  <a:schemeClr val="bg1"/>
                </a:solidFill>
              </a:defRPr>
            </a:lvl7pPr>
            <a:lvl8pPr marL="0" indent="0" algn="l">
              <a:buFont typeface="Arial" panose="020B0604020202020204" pitchFamily="34" charset="0"/>
              <a:buChar char="​"/>
              <a:defRPr sz="2000">
                <a:solidFill>
                  <a:schemeClr val="bg1"/>
                </a:solidFill>
              </a:defRPr>
            </a:lvl8pPr>
            <a:lvl9pPr marL="0" indent="0" algn="l">
              <a:buFont typeface="Arial" panose="020B0604020202020204" pitchFamily="34" charset="0"/>
              <a:buChar char="​"/>
              <a:tabLst/>
              <a:defRPr sz="2000">
                <a:solidFill>
                  <a:schemeClr val="bg1"/>
                </a:solidFill>
              </a:defRPr>
            </a:lvl9pPr>
          </a:lstStyle>
          <a:p>
            <a:r>
              <a:rPr lang="en-GB" dirty="0"/>
              <a:t>Insert subtitle in one or several lines</a:t>
            </a:r>
          </a:p>
        </p:txBody>
      </p:sp>
      <p:pic>
        <p:nvPicPr>
          <p:cNvPr id="10" name="Logo">
            <a:extLst>
              <a:ext uri="{FF2B5EF4-FFF2-40B4-BE49-F238E27FC236}">
                <a16:creationId xmlns:a16="http://schemas.microsoft.com/office/drawing/2014/main" id="{60ED47D1-1C2E-4133-97C6-80CCF1B224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8100" y="5660197"/>
            <a:ext cx="1620000" cy="474234"/>
          </a:xfrm>
          <a:prstGeom prst="rect">
            <a:avLst/>
          </a:prstGeom>
        </p:spPr>
      </p:pic>
      <p:sp>
        <p:nvSpPr>
          <p:cNvPr id="11" name="Ellipse 10">
            <a:extLst>
              <a:ext uri="{FF2B5EF4-FFF2-40B4-BE49-F238E27FC236}">
                <a16:creationId xmlns:a16="http://schemas.microsoft.com/office/drawing/2014/main" id="{591EC9CC-BD83-4EFA-9AD6-AF3DDAF21708}"/>
              </a:ext>
            </a:extLst>
          </p:cNvPr>
          <p:cNvSpPr/>
          <p:nvPr userDrawn="1"/>
        </p:nvSpPr>
        <p:spPr>
          <a:xfrm>
            <a:off x="4402883" y="550867"/>
            <a:ext cx="1512000" cy="1512000"/>
          </a:xfrm>
          <a:prstGeom prst="ellipse">
            <a:avLst/>
          </a:prstGeom>
          <a:solidFill>
            <a:srgbClr val="ED8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1" name="Kombinationstegning: stor">
            <a:extLst>
              <a:ext uri="{FF2B5EF4-FFF2-40B4-BE49-F238E27FC236}">
                <a16:creationId xmlns:a16="http://schemas.microsoft.com/office/drawing/2014/main" id="{19D4ABF6-7C42-43BC-932E-813DE90491C9}"/>
              </a:ext>
            </a:extLst>
          </p:cNvPr>
          <p:cNvSpPr>
            <a:spLocks noChangeAspect="1"/>
          </p:cNvSpPr>
          <p:nvPr userDrawn="1"/>
        </p:nvSpPr>
        <p:spPr>
          <a:xfrm>
            <a:off x="0" y="674370"/>
            <a:ext cx="7290750" cy="6183630"/>
          </a:xfrm>
          <a:custGeom>
            <a:avLst/>
            <a:gdLst>
              <a:gd name="connsiteX0" fmla="*/ 2844750 w 7290750"/>
              <a:gd name="connsiteY0" fmla="*/ 0 h 6183630"/>
              <a:gd name="connsiteX1" fmla="*/ 7290750 w 7290750"/>
              <a:gd name="connsiteY1" fmla="*/ 4446000 h 6183630"/>
              <a:gd name="connsiteX2" fmla="*/ 6941362 w 7290750"/>
              <a:gd name="connsiteY2" fmla="*/ 6176584 h 6183630"/>
              <a:gd name="connsiteX3" fmla="*/ 6938176 w 7290750"/>
              <a:gd name="connsiteY3" fmla="*/ 6183630 h 6183630"/>
              <a:gd name="connsiteX4" fmla="*/ 0 w 7290750"/>
              <a:gd name="connsiteY4" fmla="*/ 6183630 h 6183630"/>
              <a:gd name="connsiteX5" fmla="*/ 0 w 7290750"/>
              <a:gd name="connsiteY5" fmla="*/ 1029700 h 6183630"/>
              <a:gd name="connsiteX6" fmla="*/ 16681 w 7290750"/>
              <a:gd name="connsiteY6" fmla="*/ 1015250 h 6183630"/>
              <a:gd name="connsiteX7" fmla="*/ 2844750 w 7290750"/>
              <a:gd name="connsiteY7" fmla="*/ 0 h 6183630"/>
              <a:gd name="connsiteX0" fmla="*/ 0 w 7290750"/>
              <a:gd name="connsiteY0" fmla="*/ 6183630 h 6275070"/>
              <a:gd name="connsiteX1" fmla="*/ 0 w 7290750"/>
              <a:gd name="connsiteY1" fmla="*/ 1029700 h 6275070"/>
              <a:gd name="connsiteX2" fmla="*/ 16681 w 7290750"/>
              <a:gd name="connsiteY2" fmla="*/ 1015250 h 6275070"/>
              <a:gd name="connsiteX3" fmla="*/ 2844750 w 7290750"/>
              <a:gd name="connsiteY3" fmla="*/ 0 h 6275070"/>
              <a:gd name="connsiteX4" fmla="*/ 7290750 w 7290750"/>
              <a:gd name="connsiteY4" fmla="*/ 4446000 h 6275070"/>
              <a:gd name="connsiteX5" fmla="*/ 6941362 w 7290750"/>
              <a:gd name="connsiteY5" fmla="*/ 6176584 h 6275070"/>
              <a:gd name="connsiteX6" fmla="*/ 6938176 w 7290750"/>
              <a:gd name="connsiteY6" fmla="*/ 6183630 h 6275070"/>
              <a:gd name="connsiteX7" fmla="*/ 91440 w 7290750"/>
              <a:gd name="connsiteY7" fmla="*/ 6275070 h 6275070"/>
              <a:gd name="connsiteX0" fmla="*/ 0 w 7290750"/>
              <a:gd name="connsiteY0" fmla="*/ 6183630 h 6183630"/>
              <a:gd name="connsiteX1" fmla="*/ 0 w 7290750"/>
              <a:gd name="connsiteY1" fmla="*/ 1029700 h 6183630"/>
              <a:gd name="connsiteX2" fmla="*/ 16681 w 7290750"/>
              <a:gd name="connsiteY2" fmla="*/ 1015250 h 6183630"/>
              <a:gd name="connsiteX3" fmla="*/ 2844750 w 7290750"/>
              <a:gd name="connsiteY3" fmla="*/ 0 h 6183630"/>
              <a:gd name="connsiteX4" fmla="*/ 7290750 w 7290750"/>
              <a:gd name="connsiteY4" fmla="*/ 4446000 h 6183630"/>
              <a:gd name="connsiteX5" fmla="*/ 6941362 w 7290750"/>
              <a:gd name="connsiteY5" fmla="*/ 6176584 h 6183630"/>
              <a:gd name="connsiteX6" fmla="*/ 6938176 w 7290750"/>
              <a:gd name="connsiteY6" fmla="*/ 6183630 h 6183630"/>
              <a:gd name="connsiteX0" fmla="*/ 0 w 7290750"/>
              <a:gd name="connsiteY0" fmla="*/ 1029700 h 6183630"/>
              <a:gd name="connsiteX1" fmla="*/ 16681 w 7290750"/>
              <a:gd name="connsiteY1" fmla="*/ 1015250 h 6183630"/>
              <a:gd name="connsiteX2" fmla="*/ 2844750 w 7290750"/>
              <a:gd name="connsiteY2" fmla="*/ 0 h 6183630"/>
              <a:gd name="connsiteX3" fmla="*/ 7290750 w 7290750"/>
              <a:gd name="connsiteY3" fmla="*/ 4446000 h 6183630"/>
              <a:gd name="connsiteX4" fmla="*/ 6941362 w 7290750"/>
              <a:gd name="connsiteY4" fmla="*/ 6176584 h 6183630"/>
              <a:gd name="connsiteX5" fmla="*/ 6938176 w 7290750"/>
              <a:gd name="connsiteY5" fmla="*/ 6183630 h 6183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0750" h="6183630">
                <a:moveTo>
                  <a:pt x="0" y="1029700"/>
                </a:moveTo>
                <a:lnTo>
                  <a:pt x="16681" y="1015250"/>
                </a:lnTo>
                <a:cubicBezTo>
                  <a:pt x="785212" y="381002"/>
                  <a:pt x="1770487" y="0"/>
                  <a:pt x="2844750" y="0"/>
                </a:cubicBezTo>
                <a:cubicBezTo>
                  <a:pt x="5300208" y="0"/>
                  <a:pt x="7290750" y="1990542"/>
                  <a:pt x="7290750" y="4446000"/>
                </a:cubicBezTo>
                <a:cubicBezTo>
                  <a:pt x="7290750" y="5059865"/>
                  <a:pt x="7166341" y="5644672"/>
                  <a:pt x="6941362" y="6176584"/>
                </a:cubicBezTo>
                <a:lnTo>
                  <a:pt x="6938176" y="618363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3" name="Pladsholder til dato 12" hidden="1">
            <a:extLst>
              <a:ext uri="{FF2B5EF4-FFF2-40B4-BE49-F238E27FC236}">
                <a16:creationId xmlns:a16="http://schemas.microsoft.com/office/drawing/2014/main" id="{B2E6002B-9AC7-4E91-A67C-3B51550B71F3}"/>
              </a:ext>
            </a:extLst>
          </p:cNvPr>
          <p:cNvSpPr>
            <a:spLocks noGrp="1"/>
          </p:cNvSpPr>
          <p:nvPr>
            <p:ph type="dt" sz="half" idx="10"/>
          </p:nvPr>
        </p:nvSpPr>
        <p:spPr>
          <a:xfrm>
            <a:off x="0" y="6912000"/>
            <a:ext cx="0" cy="0"/>
          </a:xfrm>
        </p:spPr>
        <p:txBody>
          <a:bodyPr/>
          <a:lstStyle/>
          <a:p>
            <a:endParaRPr lang="en-GB" dirty="0"/>
          </a:p>
        </p:txBody>
      </p:sp>
      <p:sp>
        <p:nvSpPr>
          <p:cNvPr id="14" name="Pladsholder til sidefod 13" hidden="1">
            <a:extLst>
              <a:ext uri="{FF2B5EF4-FFF2-40B4-BE49-F238E27FC236}">
                <a16:creationId xmlns:a16="http://schemas.microsoft.com/office/drawing/2014/main" id="{B0A9644C-9576-4845-BC39-469E19119D87}"/>
              </a:ext>
            </a:extLst>
          </p:cNvPr>
          <p:cNvSpPr>
            <a:spLocks noGrp="1"/>
          </p:cNvSpPr>
          <p:nvPr>
            <p:ph type="ftr" sz="quarter" idx="11"/>
          </p:nvPr>
        </p:nvSpPr>
        <p:spPr>
          <a:xfrm>
            <a:off x="0" y="6912000"/>
            <a:ext cx="0" cy="0"/>
          </a:xfrm>
        </p:spPr>
        <p:txBody>
          <a:bodyPr/>
          <a:lstStyle/>
          <a:p>
            <a:endParaRPr lang="en-GB" dirty="0"/>
          </a:p>
        </p:txBody>
      </p:sp>
      <p:sp>
        <p:nvSpPr>
          <p:cNvPr id="16" name="Slide Number Placeholder 5" hidden="1">
            <a:extLst>
              <a:ext uri="{FF2B5EF4-FFF2-40B4-BE49-F238E27FC236}">
                <a16:creationId xmlns:a16="http://schemas.microsoft.com/office/drawing/2014/main" id="{F905983A-75E5-414A-A693-77A2900D147C}"/>
              </a:ext>
            </a:extLst>
          </p:cNvPr>
          <p:cNvSpPr>
            <a:spLocks noGrp="1"/>
          </p:cNvSpPr>
          <p:nvPr>
            <p:ph type="sldNum" sz="quarter" idx="4"/>
          </p:nvPr>
        </p:nvSpPr>
        <p:spPr>
          <a:xfrm>
            <a:off x="0" y="6912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en-GB" smtClean="0"/>
              <a:pPr/>
              <a:t>‹Nr.›</a:t>
            </a:fld>
            <a:endParaRPr lang="en-GB" dirty="0"/>
          </a:p>
        </p:txBody>
      </p:sp>
    </p:spTree>
    <p:extLst>
      <p:ext uri="{BB962C8B-B14F-4D97-AF65-F5344CB8AC3E}">
        <p14:creationId xmlns:p14="http://schemas.microsoft.com/office/powerpoint/2010/main" val="19713822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reaker (B)">
    <p:spTree>
      <p:nvGrpSpPr>
        <p:cNvPr id="1" name=""/>
        <p:cNvGrpSpPr/>
        <p:nvPr/>
      </p:nvGrpSpPr>
      <p:grpSpPr>
        <a:xfrm>
          <a:off x="0" y="0"/>
          <a:ext cx="0" cy="0"/>
          <a:chOff x="0" y="0"/>
          <a:chExt cx="0" cy="0"/>
        </a:xfrm>
      </p:grpSpPr>
      <p:sp>
        <p:nvSpPr>
          <p:cNvPr id="7" name="Background"/>
          <p:cNvSpPr/>
          <p:nvPr userDrawn="1"/>
        </p:nvSpPr>
        <p:spPr>
          <a:xfrm>
            <a:off x="0" y="0"/>
            <a:ext cx="12193200" cy="686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 name="Title 1"/>
          <p:cNvSpPr>
            <a:spLocks noGrp="1"/>
          </p:cNvSpPr>
          <p:nvPr>
            <p:ph type="ctrTitle" hasCustomPrompt="1"/>
          </p:nvPr>
        </p:nvSpPr>
        <p:spPr>
          <a:xfrm>
            <a:off x="3596679" y="1476389"/>
            <a:ext cx="5194883" cy="2056853"/>
          </a:xfrm>
        </p:spPr>
        <p:txBody>
          <a:bodyPr anchor="b">
            <a:normAutofit/>
          </a:bodyPr>
          <a:lstStyle>
            <a:lvl1pPr algn="l">
              <a:defRPr sz="3400">
                <a:solidFill>
                  <a:schemeClr val="bg1"/>
                </a:solidFill>
              </a:defRPr>
            </a:lvl1pPr>
          </a:lstStyle>
          <a:p>
            <a:r>
              <a:rPr lang="en-GB" dirty="0"/>
              <a:t>Breaker page insert headline in one or several lines</a:t>
            </a:r>
          </a:p>
        </p:txBody>
      </p:sp>
      <p:sp>
        <p:nvSpPr>
          <p:cNvPr id="3" name="Subtitle 2"/>
          <p:cNvSpPr>
            <a:spLocks noGrp="1"/>
          </p:cNvSpPr>
          <p:nvPr>
            <p:ph type="subTitle" idx="1" hasCustomPrompt="1"/>
          </p:nvPr>
        </p:nvSpPr>
        <p:spPr>
          <a:xfrm>
            <a:off x="3596679" y="3635323"/>
            <a:ext cx="5194883" cy="1260000"/>
          </a:xfrm>
        </p:spPr>
        <p:txBody>
          <a:bodyPr/>
          <a:lstStyle>
            <a:lvl1pPr marL="0" indent="0" algn="l">
              <a:spcBef>
                <a:spcPts val="0"/>
              </a:spcBef>
              <a:buFont typeface="Arial" panose="020B0604020202020204" pitchFamily="34" charset="0"/>
              <a:buChar char="​"/>
              <a:defRPr sz="1800">
                <a:solidFill>
                  <a:schemeClr val="accent4"/>
                </a:solidFill>
              </a:defRPr>
            </a:lvl1pPr>
            <a:lvl2pPr marL="0" indent="0" algn="l">
              <a:buFont typeface="Arial" panose="020B0604020202020204" pitchFamily="34" charset="0"/>
              <a:buChar char="​"/>
              <a:defRPr sz="2000">
                <a:solidFill>
                  <a:schemeClr val="bg1"/>
                </a:solidFill>
              </a:defRPr>
            </a:lvl2pPr>
            <a:lvl3pPr marL="0" indent="0" algn="l">
              <a:buFont typeface="Arial" panose="020B0604020202020204" pitchFamily="34" charset="0"/>
              <a:buChar char="​"/>
              <a:defRPr sz="2000">
                <a:solidFill>
                  <a:schemeClr val="bg1"/>
                </a:solidFill>
              </a:defRPr>
            </a:lvl3pPr>
            <a:lvl4pPr marL="0" indent="0" algn="l">
              <a:buFont typeface="Arial" panose="020B0604020202020204" pitchFamily="34" charset="0"/>
              <a:buChar char="​"/>
              <a:defRPr sz="2000">
                <a:solidFill>
                  <a:schemeClr val="bg1"/>
                </a:solidFill>
              </a:defRPr>
            </a:lvl4pPr>
            <a:lvl5pPr marL="0" indent="0" algn="l">
              <a:buFont typeface="Arial" panose="020B0604020202020204" pitchFamily="34" charset="0"/>
              <a:buChar char="​"/>
              <a:defRPr sz="2000">
                <a:solidFill>
                  <a:schemeClr val="bg1"/>
                </a:solidFill>
              </a:defRPr>
            </a:lvl5pPr>
            <a:lvl6pPr marL="0" indent="0" algn="l">
              <a:buFont typeface="Arial" panose="020B0604020202020204" pitchFamily="34" charset="0"/>
              <a:buChar char="​"/>
              <a:defRPr sz="2000">
                <a:solidFill>
                  <a:schemeClr val="bg1"/>
                </a:solidFill>
              </a:defRPr>
            </a:lvl6pPr>
            <a:lvl7pPr marL="0" indent="0" algn="l">
              <a:buFont typeface="Arial" panose="020B0604020202020204" pitchFamily="34" charset="0"/>
              <a:buChar char="​"/>
              <a:defRPr sz="2000">
                <a:solidFill>
                  <a:schemeClr val="bg1"/>
                </a:solidFill>
              </a:defRPr>
            </a:lvl7pPr>
            <a:lvl8pPr marL="0" indent="0" algn="l">
              <a:buFont typeface="Arial" panose="020B0604020202020204" pitchFamily="34" charset="0"/>
              <a:buChar char="​"/>
              <a:defRPr sz="2000">
                <a:solidFill>
                  <a:schemeClr val="bg1"/>
                </a:solidFill>
              </a:defRPr>
            </a:lvl8pPr>
            <a:lvl9pPr marL="0" indent="0" algn="l">
              <a:buFont typeface="Arial" panose="020B0604020202020204" pitchFamily="34" charset="0"/>
              <a:buChar char="​"/>
              <a:tabLst/>
              <a:defRPr sz="2000">
                <a:solidFill>
                  <a:schemeClr val="bg1"/>
                </a:solidFill>
              </a:defRPr>
            </a:lvl9pPr>
          </a:lstStyle>
          <a:p>
            <a:r>
              <a:rPr lang="en-GB" dirty="0"/>
              <a:t>Insert subtitle in one or several lines</a:t>
            </a:r>
          </a:p>
        </p:txBody>
      </p:sp>
      <p:pic>
        <p:nvPicPr>
          <p:cNvPr id="10" name="Logo">
            <a:extLst>
              <a:ext uri="{FF2B5EF4-FFF2-40B4-BE49-F238E27FC236}">
                <a16:creationId xmlns:a16="http://schemas.microsoft.com/office/drawing/2014/main" id="{60ED47D1-1C2E-4133-97C6-80CCF1B224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48100" y="5660197"/>
            <a:ext cx="1620000" cy="474234"/>
          </a:xfrm>
          <a:prstGeom prst="rect">
            <a:avLst/>
          </a:prstGeom>
        </p:spPr>
      </p:pic>
      <p:sp>
        <p:nvSpPr>
          <p:cNvPr id="11" name="Ellipse 10">
            <a:extLst>
              <a:ext uri="{FF2B5EF4-FFF2-40B4-BE49-F238E27FC236}">
                <a16:creationId xmlns:a16="http://schemas.microsoft.com/office/drawing/2014/main" id="{591EC9CC-BD83-4EFA-9AD6-AF3DDAF21708}"/>
              </a:ext>
            </a:extLst>
          </p:cNvPr>
          <p:cNvSpPr>
            <a:spLocks noChangeAspect="1"/>
          </p:cNvSpPr>
          <p:nvPr userDrawn="1"/>
        </p:nvSpPr>
        <p:spPr>
          <a:xfrm>
            <a:off x="1039329" y="2504815"/>
            <a:ext cx="1836000" cy="1836000"/>
          </a:xfrm>
          <a:prstGeom prst="ellipse">
            <a:avLst/>
          </a:prstGeom>
          <a:solidFill>
            <a:srgbClr val="6E9FBC">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3" name="Pladsholder til dato 12" hidden="1">
            <a:extLst>
              <a:ext uri="{FF2B5EF4-FFF2-40B4-BE49-F238E27FC236}">
                <a16:creationId xmlns:a16="http://schemas.microsoft.com/office/drawing/2014/main" id="{B2E6002B-9AC7-4E91-A67C-3B51550B71F3}"/>
              </a:ext>
            </a:extLst>
          </p:cNvPr>
          <p:cNvSpPr>
            <a:spLocks noGrp="1"/>
          </p:cNvSpPr>
          <p:nvPr>
            <p:ph type="dt" sz="half" idx="10"/>
          </p:nvPr>
        </p:nvSpPr>
        <p:spPr>
          <a:xfrm>
            <a:off x="0" y="6912000"/>
            <a:ext cx="0" cy="0"/>
          </a:xfrm>
        </p:spPr>
        <p:txBody>
          <a:bodyPr/>
          <a:lstStyle/>
          <a:p>
            <a:endParaRPr lang="en-GB" dirty="0"/>
          </a:p>
        </p:txBody>
      </p:sp>
      <p:sp>
        <p:nvSpPr>
          <p:cNvPr id="14" name="Pladsholder til sidefod 13" hidden="1">
            <a:extLst>
              <a:ext uri="{FF2B5EF4-FFF2-40B4-BE49-F238E27FC236}">
                <a16:creationId xmlns:a16="http://schemas.microsoft.com/office/drawing/2014/main" id="{B0A9644C-9576-4845-BC39-469E19119D87}"/>
              </a:ext>
            </a:extLst>
          </p:cNvPr>
          <p:cNvSpPr>
            <a:spLocks noGrp="1"/>
          </p:cNvSpPr>
          <p:nvPr>
            <p:ph type="ftr" sz="quarter" idx="11"/>
          </p:nvPr>
        </p:nvSpPr>
        <p:spPr>
          <a:xfrm>
            <a:off x="0" y="6912000"/>
            <a:ext cx="0" cy="0"/>
          </a:xfrm>
        </p:spPr>
        <p:txBody>
          <a:bodyPr/>
          <a:lstStyle/>
          <a:p>
            <a:endParaRPr lang="en-GB" dirty="0"/>
          </a:p>
        </p:txBody>
      </p:sp>
      <p:sp>
        <p:nvSpPr>
          <p:cNvPr id="16" name="Slide Number Placeholder 5" hidden="1">
            <a:extLst>
              <a:ext uri="{FF2B5EF4-FFF2-40B4-BE49-F238E27FC236}">
                <a16:creationId xmlns:a16="http://schemas.microsoft.com/office/drawing/2014/main" id="{F905983A-75E5-414A-A693-77A2900D147C}"/>
              </a:ext>
            </a:extLst>
          </p:cNvPr>
          <p:cNvSpPr>
            <a:spLocks noGrp="1"/>
          </p:cNvSpPr>
          <p:nvPr>
            <p:ph type="sldNum" sz="quarter" idx="4"/>
          </p:nvPr>
        </p:nvSpPr>
        <p:spPr>
          <a:xfrm>
            <a:off x="0" y="6912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en-GB" smtClean="0"/>
              <a:pPr/>
              <a:t>‹Nr.›</a:t>
            </a:fld>
            <a:endParaRPr lang="en-GB" dirty="0"/>
          </a:p>
        </p:txBody>
      </p:sp>
      <p:sp>
        <p:nvSpPr>
          <p:cNvPr id="15" name="Kombinationstegning: figur 14">
            <a:extLst>
              <a:ext uri="{FF2B5EF4-FFF2-40B4-BE49-F238E27FC236}">
                <a16:creationId xmlns:a16="http://schemas.microsoft.com/office/drawing/2014/main" id="{7E2C73E7-1DE5-418E-80D9-F0A5EE8479C2}"/>
              </a:ext>
            </a:extLst>
          </p:cNvPr>
          <p:cNvSpPr>
            <a:spLocks noChangeAspect="1"/>
          </p:cNvSpPr>
          <p:nvPr userDrawn="1"/>
        </p:nvSpPr>
        <p:spPr>
          <a:xfrm>
            <a:off x="1" y="486336"/>
            <a:ext cx="1965338" cy="5885511"/>
          </a:xfrm>
          <a:custGeom>
            <a:avLst/>
            <a:gdLst>
              <a:gd name="connsiteX0" fmla="*/ 0 w 1965338"/>
              <a:gd name="connsiteY0" fmla="*/ 0 h 5885511"/>
              <a:gd name="connsiteX1" fmla="*/ 19473 w 1965338"/>
              <a:gd name="connsiteY1" fmla="*/ 7127 h 5885511"/>
              <a:gd name="connsiteX2" fmla="*/ 1965338 w 1965338"/>
              <a:gd name="connsiteY2" fmla="*/ 2942755 h 5885511"/>
              <a:gd name="connsiteX3" fmla="*/ 19473 w 1965338"/>
              <a:gd name="connsiteY3" fmla="*/ 5878384 h 5885511"/>
              <a:gd name="connsiteX4" fmla="*/ 0 w 1965338"/>
              <a:gd name="connsiteY4" fmla="*/ 5885511 h 5885511"/>
              <a:gd name="connsiteX0" fmla="*/ 0 w 1965338"/>
              <a:gd name="connsiteY0" fmla="*/ 0 h 5885511"/>
              <a:gd name="connsiteX1" fmla="*/ 19473 w 1965338"/>
              <a:gd name="connsiteY1" fmla="*/ 7127 h 5885511"/>
              <a:gd name="connsiteX2" fmla="*/ 1965338 w 1965338"/>
              <a:gd name="connsiteY2" fmla="*/ 2942755 h 5885511"/>
              <a:gd name="connsiteX3" fmla="*/ 19473 w 1965338"/>
              <a:gd name="connsiteY3" fmla="*/ 5878384 h 5885511"/>
              <a:gd name="connsiteX4" fmla="*/ 0 w 1965338"/>
              <a:gd name="connsiteY4" fmla="*/ 5885511 h 5885511"/>
              <a:gd name="connsiteX5" fmla="*/ 91440 w 1965338"/>
              <a:gd name="connsiteY5" fmla="*/ 91440 h 5885511"/>
              <a:gd name="connsiteX0" fmla="*/ 137160 w 2102498"/>
              <a:gd name="connsiteY0" fmla="*/ 0 h 5885511"/>
              <a:gd name="connsiteX1" fmla="*/ 156633 w 2102498"/>
              <a:gd name="connsiteY1" fmla="*/ 7127 h 5885511"/>
              <a:gd name="connsiteX2" fmla="*/ 2102498 w 2102498"/>
              <a:gd name="connsiteY2" fmla="*/ 2942755 h 5885511"/>
              <a:gd name="connsiteX3" fmla="*/ 156633 w 2102498"/>
              <a:gd name="connsiteY3" fmla="*/ 5878384 h 5885511"/>
              <a:gd name="connsiteX4" fmla="*/ 137160 w 2102498"/>
              <a:gd name="connsiteY4" fmla="*/ 5885511 h 5885511"/>
              <a:gd name="connsiteX5" fmla="*/ 0 w 2102498"/>
              <a:gd name="connsiteY5" fmla="*/ 1074420 h 5885511"/>
              <a:gd name="connsiteX0" fmla="*/ 0 w 1965338"/>
              <a:gd name="connsiteY0" fmla="*/ 0 h 5885511"/>
              <a:gd name="connsiteX1" fmla="*/ 19473 w 1965338"/>
              <a:gd name="connsiteY1" fmla="*/ 7127 h 5885511"/>
              <a:gd name="connsiteX2" fmla="*/ 1965338 w 1965338"/>
              <a:gd name="connsiteY2" fmla="*/ 2942755 h 5885511"/>
              <a:gd name="connsiteX3" fmla="*/ 19473 w 1965338"/>
              <a:gd name="connsiteY3" fmla="*/ 5878384 h 5885511"/>
              <a:gd name="connsiteX4" fmla="*/ 0 w 1965338"/>
              <a:gd name="connsiteY4" fmla="*/ 5885511 h 5885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5338" h="5885511">
                <a:moveTo>
                  <a:pt x="0" y="0"/>
                </a:moveTo>
                <a:lnTo>
                  <a:pt x="19473" y="7127"/>
                </a:lnTo>
                <a:cubicBezTo>
                  <a:pt x="1162976" y="490788"/>
                  <a:pt x="1965338" y="1623071"/>
                  <a:pt x="1965338" y="2942755"/>
                </a:cubicBezTo>
                <a:cubicBezTo>
                  <a:pt x="1965338" y="4262440"/>
                  <a:pt x="1162976" y="5394722"/>
                  <a:pt x="19473" y="5878384"/>
                </a:cubicBezTo>
                <a:lnTo>
                  <a:pt x="0" y="5885511"/>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Tree>
    <p:extLst>
      <p:ext uri="{BB962C8B-B14F-4D97-AF65-F5344CB8AC3E}">
        <p14:creationId xmlns:p14="http://schemas.microsoft.com/office/powerpoint/2010/main" val="15159126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8" name="Pladsholder til slidenummer 7">
            <a:extLst>
              <a:ext uri="{FF2B5EF4-FFF2-40B4-BE49-F238E27FC236}">
                <a16:creationId xmlns:a16="http://schemas.microsoft.com/office/drawing/2014/main" id="{8552EBCB-ECD6-4A31-894A-B190FF9BD297}"/>
              </a:ext>
            </a:extLst>
          </p:cNvPr>
          <p:cNvSpPr>
            <a:spLocks noGrp="1"/>
          </p:cNvSpPr>
          <p:nvPr>
            <p:ph type="sldNum" sz="quarter" idx="12"/>
          </p:nvPr>
        </p:nvSpPr>
        <p:spPr/>
        <p:txBody>
          <a:bodyPr/>
          <a:lstStyle/>
          <a:p>
            <a:fld id="{24C8C45C-947F-4981-8B3F-4F32E973C901}" type="slidenum">
              <a:rPr lang="en-GB" smtClean="0"/>
              <a:pPr/>
              <a:t>‹Nr.›</a:t>
            </a:fld>
            <a:endParaRPr lang="en-GB" dirty="0"/>
          </a:p>
        </p:txBody>
      </p:sp>
      <p:sp>
        <p:nvSpPr>
          <p:cNvPr id="6" name="Pladsholder til dato 5" hidden="1">
            <a:extLst>
              <a:ext uri="{FF2B5EF4-FFF2-40B4-BE49-F238E27FC236}">
                <a16:creationId xmlns:a16="http://schemas.microsoft.com/office/drawing/2014/main" id="{318E1C73-D0E9-4B46-8BB5-03C73EADAB54}"/>
              </a:ext>
            </a:extLst>
          </p:cNvPr>
          <p:cNvSpPr>
            <a:spLocks noGrp="1"/>
          </p:cNvSpPr>
          <p:nvPr>
            <p:ph type="dt" sz="half" idx="10"/>
          </p:nvPr>
        </p:nvSpPr>
        <p:spPr/>
        <p:txBody>
          <a:bodyPr/>
          <a:lstStyle/>
          <a:p>
            <a:endParaRPr lang="en-GB" dirty="0"/>
          </a:p>
        </p:txBody>
      </p:sp>
      <p:sp>
        <p:nvSpPr>
          <p:cNvPr id="7" name="Pladsholder til sidefod 6" hidden="1">
            <a:extLst>
              <a:ext uri="{FF2B5EF4-FFF2-40B4-BE49-F238E27FC236}">
                <a16:creationId xmlns:a16="http://schemas.microsoft.com/office/drawing/2014/main" id="{A6888AAA-5B8B-4363-A55E-08756730D623}"/>
              </a:ext>
            </a:extLst>
          </p:cNvPr>
          <p:cNvSpPr>
            <a:spLocks noGrp="1"/>
          </p:cNvSpPr>
          <p:nvPr>
            <p:ph type="ftr" sz="quarter" idx="11"/>
          </p:nvPr>
        </p:nvSpPr>
        <p:spPr/>
        <p:txBody>
          <a:bodyPr/>
          <a:lstStyle/>
          <a:p>
            <a:endParaRPr lang="en-GB" dirty="0"/>
          </a:p>
        </p:txBody>
      </p:sp>
      <p:sp>
        <p:nvSpPr>
          <p:cNvPr id="3" name="Title 2">
            <a:extLst>
              <a:ext uri="{FF2B5EF4-FFF2-40B4-BE49-F238E27FC236}">
                <a16:creationId xmlns:a16="http://schemas.microsoft.com/office/drawing/2014/main" id="{71B20D14-F0C9-4CFE-99F4-E6877B945280}"/>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34508886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7" name="Pladsholder til slidenummer 6">
            <a:extLst>
              <a:ext uri="{FF2B5EF4-FFF2-40B4-BE49-F238E27FC236}">
                <a16:creationId xmlns:a16="http://schemas.microsoft.com/office/drawing/2014/main" id="{ADC60BD7-F27E-4AB0-81B6-9EA72FEDA4AB}"/>
              </a:ext>
            </a:extLst>
          </p:cNvPr>
          <p:cNvSpPr>
            <a:spLocks noGrp="1"/>
          </p:cNvSpPr>
          <p:nvPr>
            <p:ph type="sldNum" sz="quarter" idx="12"/>
          </p:nvPr>
        </p:nvSpPr>
        <p:spPr/>
        <p:txBody>
          <a:bodyPr/>
          <a:lstStyle/>
          <a:p>
            <a:fld id="{24C8C45C-947F-4981-8B3F-4F32E973C901}" type="slidenum">
              <a:rPr lang="en-GB" smtClean="0"/>
              <a:pPr/>
              <a:t>‹Nr.›</a:t>
            </a:fld>
            <a:endParaRPr lang="en-GB" dirty="0"/>
          </a:p>
        </p:txBody>
      </p:sp>
      <p:sp>
        <p:nvSpPr>
          <p:cNvPr id="5" name="Pladsholder til dato 4" hidden="1">
            <a:extLst>
              <a:ext uri="{FF2B5EF4-FFF2-40B4-BE49-F238E27FC236}">
                <a16:creationId xmlns:a16="http://schemas.microsoft.com/office/drawing/2014/main" id="{B0A91740-7532-4779-9F4E-136CDC0274EB}"/>
              </a:ext>
            </a:extLst>
          </p:cNvPr>
          <p:cNvSpPr>
            <a:spLocks noGrp="1"/>
          </p:cNvSpPr>
          <p:nvPr>
            <p:ph type="dt" sz="half" idx="10"/>
          </p:nvPr>
        </p:nvSpPr>
        <p:spPr/>
        <p:txBody>
          <a:bodyPr/>
          <a:lstStyle/>
          <a:p>
            <a:endParaRPr lang="en-GB" dirty="0"/>
          </a:p>
        </p:txBody>
      </p:sp>
      <p:sp>
        <p:nvSpPr>
          <p:cNvPr id="6" name="Pladsholder til sidefod 5" hidden="1">
            <a:extLst>
              <a:ext uri="{FF2B5EF4-FFF2-40B4-BE49-F238E27FC236}">
                <a16:creationId xmlns:a16="http://schemas.microsoft.com/office/drawing/2014/main" id="{12B81DCE-1CB9-49D5-864E-6BC99C1E50E7}"/>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8439488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User guide ">
    <p:spTree>
      <p:nvGrpSpPr>
        <p:cNvPr id="1" name=""/>
        <p:cNvGrpSpPr/>
        <p:nvPr/>
      </p:nvGrpSpPr>
      <p:grpSpPr>
        <a:xfrm>
          <a:off x="0" y="0"/>
          <a:ext cx="0" cy="0"/>
          <a:chOff x="0" y="0"/>
          <a:chExt cx="0" cy="0"/>
        </a:xfrm>
      </p:grpSpPr>
      <p:sp>
        <p:nvSpPr>
          <p:cNvPr id="21" name="Text Box 3"/>
          <p:cNvSpPr txBox="1">
            <a:spLocks noChangeArrowheads="1"/>
          </p:cNvSpPr>
          <p:nvPr userDrawn="1"/>
        </p:nvSpPr>
        <p:spPr bwMode="auto">
          <a:xfrm>
            <a:off x="4662000" y="1690688"/>
            <a:ext cx="2340000" cy="412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ts val="1200"/>
              </a:spcBef>
              <a:spcAft>
                <a:spcPts val="600"/>
              </a:spcAft>
              <a:defRPr/>
            </a:pPr>
            <a:r>
              <a:rPr lang="en-GB" sz="900" b="1" noProof="1">
                <a:solidFill>
                  <a:schemeClr val="tx1"/>
                </a:solidFill>
                <a:latin typeface="Arial" panose="020B0604020202020204" pitchFamily="34" charset="0"/>
                <a:cs typeface="Arial" panose="020B0604020202020204" pitchFamily="34" charset="0"/>
              </a:rPr>
              <a:t>A. Insert corporate picture</a:t>
            </a:r>
            <a:endParaRPr lang="en-GB" altLang="da-DK" sz="900" b="0" noProof="1">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noProof="1">
                <a:solidFill>
                  <a:schemeClr val="tx1"/>
                </a:solidFill>
                <a:latin typeface="Arial" panose="020B0604020202020204" pitchFamily="34" charset="0"/>
                <a:cs typeface="Arial" panose="020B0604020202020204" pitchFamily="34" charset="0"/>
              </a:rPr>
              <a:t>1.</a:t>
            </a:r>
            <a:r>
              <a:rPr lang="en-GB" altLang="da-DK" sz="900" b="0" noProof="1">
                <a:solidFill>
                  <a:schemeClr val="tx1"/>
                </a:solidFill>
                <a:latin typeface="Arial" panose="020B0604020202020204" pitchFamily="34" charset="0"/>
                <a:cs typeface="Arial" panose="020B0604020202020204" pitchFamily="34" charset="0"/>
              </a:rPr>
              <a:t> Click the blue </a:t>
            </a:r>
            <a:r>
              <a:rPr lang="en-GB" altLang="da-DK" sz="900" b="1" baseline="0" noProof="1">
                <a:solidFill>
                  <a:schemeClr val="tx1"/>
                </a:solidFill>
                <a:latin typeface="Arial" panose="020B0604020202020204" pitchFamily="34" charset="0"/>
                <a:cs typeface="Arial" panose="020B0604020202020204" pitchFamily="34" charset="0"/>
              </a:rPr>
              <a:t>Templafy</a:t>
            </a:r>
            <a:r>
              <a:rPr lang="en-GB" altLang="da-DK" sz="900" b="0" baseline="0" noProof="1">
                <a:solidFill>
                  <a:schemeClr val="tx1"/>
                </a:solidFill>
                <a:latin typeface="Arial" panose="020B0604020202020204" pitchFamily="34" charset="0"/>
                <a:cs typeface="Arial" panose="020B0604020202020204" pitchFamily="34" charset="0"/>
              </a:rPr>
              <a:t>-button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baseline="0" noProof="1">
                <a:solidFill>
                  <a:schemeClr val="tx1"/>
                </a:solidFill>
                <a:latin typeface="Arial" panose="020B0604020202020204" pitchFamily="34" charset="0"/>
                <a:cs typeface="Arial" panose="020B0604020202020204" pitchFamily="34" charset="0"/>
              </a:rPr>
              <a:t>2. </a:t>
            </a:r>
            <a:r>
              <a:rPr lang="en-GB" altLang="da-DK" sz="900" b="0" baseline="0" noProof="1">
                <a:solidFill>
                  <a:schemeClr val="tx1"/>
                </a:solidFill>
                <a:latin typeface="Arial" panose="020B0604020202020204" pitchFamily="34" charset="0"/>
                <a:cs typeface="Arial" panose="020B0604020202020204" pitchFamily="34" charset="0"/>
              </a:rPr>
              <a:t>In the dropdown, click </a:t>
            </a:r>
            <a:r>
              <a:rPr lang="en-GB" altLang="da-DK" sz="900" b="1" baseline="0" noProof="1">
                <a:solidFill>
                  <a:schemeClr val="tx1"/>
                </a:solidFill>
                <a:latin typeface="Arial" panose="020B0604020202020204" pitchFamily="34" charset="0"/>
                <a:cs typeface="Arial" panose="020B0604020202020204" pitchFamily="34" charset="0"/>
              </a:rPr>
              <a:t>Images</a:t>
            </a:r>
            <a:r>
              <a:rPr lang="en-GB" altLang="da-DK" sz="900" b="0" baseline="0" noProof="1">
                <a:solidFill>
                  <a:schemeClr val="tx1"/>
                </a:solidFill>
                <a:latin typeface="Arial" panose="020B0604020202020204" pitchFamily="34" charset="0"/>
                <a:cs typeface="Arial" panose="020B0604020202020204" pitchFamily="34" charset="0"/>
              </a:rPr>
              <a:t>, </a:t>
            </a:r>
            <a:br>
              <a:rPr lang="en-GB" altLang="da-DK" sz="900" b="0" baseline="0" noProof="1">
                <a:solidFill>
                  <a:schemeClr val="tx1"/>
                </a:solidFill>
                <a:latin typeface="Arial" panose="020B0604020202020204" pitchFamily="34" charset="0"/>
                <a:cs typeface="Arial" panose="020B0604020202020204" pitchFamily="34" charset="0"/>
              </a:rPr>
            </a:br>
            <a:r>
              <a:rPr lang="en-GB" altLang="da-DK" sz="900" b="0" baseline="0" noProof="1">
                <a:solidFill>
                  <a:schemeClr val="tx1"/>
                </a:solidFill>
                <a:latin typeface="Arial" panose="020B0604020202020204" pitchFamily="34" charset="0"/>
                <a:cs typeface="Arial" panose="020B0604020202020204" pitchFamily="34" charset="0"/>
              </a:rPr>
              <a:t>or click </a:t>
            </a:r>
            <a:r>
              <a:rPr lang="en-GB" altLang="da-DK" sz="900" b="1" baseline="0" noProof="1">
                <a:solidFill>
                  <a:schemeClr val="tx1"/>
                </a:solidFill>
                <a:latin typeface="Arial" panose="020B0604020202020204" pitchFamily="34" charset="0"/>
                <a:cs typeface="Arial" panose="020B0604020202020204" pitchFamily="34" charset="0"/>
              </a:rPr>
              <a:t>Images</a:t>
            </a:r>
            <a:r>
              <a:rPr lang="en-GB" altLang="da-DK" sz="900" b="0" i="0" baseline="0" noProof="1">
                <a:solidFill>
                  <a:schemeClr val="tx1"/>
                </a:solidFill>
                <a:latin typeface="Arial" panose="020B0604020202020204" pitchFamily="34" charset="0"/>
                <a:cs typeface="Arial" panose="020B0604020202020204" pitchFamily="34" charset="0"/>
              </a:rPr>
              <a:t>-button</a:t>
            </a:r>
            <a:r>
              <a:rPr lang="en-GB" altLang="da-DK" sz="900" b="0" baseline="0" noProof="1">
                <a:solidFill>
                  <a:schemeClr val="tx1"/>
                </a:solidFill>
                <a:latin typeface="Arial" panose="020B0604020202020204" pitchFamily="34" charset="0"/>
                <a:cs typeface="Arial" panose="020B0604020202020204" pitchFamily="34" charset="0"/>
              </a:rPr>
              <a:t> in the right Templafy pane</a:t>
            </a:r>
            <a:endParaRPr lang="en-GB" altLang="da-DK" sz="900" noProof="1">
              <a:solidFill>
                <a:schemeClr val="tx1"/>
              </a:solidFill>
              <a:latin typeface="Arial" panose="020B0604020202020204" pitchFamily="34" charset="0"/>
              <a:cs typeface="Arial" panose="020B0604020202020204" pitchFamily="34" charset="0"/>
            </a:endParaRPr>
          </a:p>
          <a:p>
            <a:pPr eaLnBrk="1" hangingPunct="1">
              <a:spcBef>
                <a:spcPts val="1200"/>
              </a:spcBef>
              <a:spcAft>
                <a:spcPts val="600"/>
              </a:spcAft>
              <a:defRPr/>
            </a:pPr>
            <a:r>
              <a:rPr lang="en-GB" altLang="da-DK" sz="900" b="1" baseline="0" noProof="1">
                <a:solidFill>
                  <a:schemeClr val="tx1"/>
                </a:solidFill>
                <a:latin typeface="Arial" panose="020B0604020202020204" pitchFamily="34" charset="0"/>
                <a:cs typeface="Arial" panose="020B0604020202020204" pitchFamily="34" charset="0"/>
              </a:rPr>
              <a:t>B. Browse for other pictures</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a:t>
            </a:r>
            <a:r>
              <a:rPr lang="en-GB" altLang="da-DK" sz="900" b="0" baseline="0" noProof="1">
                <a:solidFill>
                  <a:schemeClr val="tx1"/>
                </a:solidFill>
                <a:latin typeface="Arial" panose="020B0604020202020204" pitchFamily="34" charset="0"/>
                <a:cs typeface="Arial" panose="020B0604020202020204" pitchFamily="34" charset="0"/>
              </a:rPr>
              <a:t> on </a:t>
            </a:r>
            <a:r>
              <a:rPr lang="en-GB" altLang="da-DK" sz="900" b="1" baseline="0" noProof="1">
                <a:solidFill>
                  <a:schemeClr val="tx1"/>
                </a:solidFill>
                <a:latin typeface="Arial" panose="020B0604020202020204" pitchFamily="34" charset="0"/>
                <a:cs typeface="Arial" panose="020B0604020202020204" pitchFamily="34" charset="0"/>
              </a:rPr>
              <a:t>Image Tools </a:t>
            </a:r>
            <a:r>
              <a:rPr lang="en-GB" altLang="da-DK" sz="900" b="0" baseline="0" noProof="1">
                <a:solidFill>
                  <a:schemeClr val="tx1"/>
                </a:solidFill>
                <a:latin typeface="Arial" panose="020B0604020202020204" pitchFamily="34" charset="0"/>
                <a:cs typeface="Arial" panose="020B0604020202020204" pitchFamily="34" charset="0"/>
              </a:rPr>
              <a:t>under company tab </a:t>
            </a:r>
          </a:p>
          <a:p>
            <a:pPr eaLnBrk="1" hangingPunct="1">
              <a:spcAft>
                <a:spcPts val="600"/>
              </a:spcAft>
              <a:defRPr/>
            </a:pPr>
            <a:r>
              <a:rPr lang="en-GB" altLang="da-DK" sz="900" b="1" baseline="0" noProof="1">
                <a:solidFill>
                  <a:schemeClr val="tx1"/>
                </a:solidFill>
                <a:latin typeface="Arial" panose="020B0604020202020204" pitchFamily="34" charset="0"/>
                <a:cs typeface="Arial" panose="020B0604020202020204" pitchFamily="34" charset="0"/>
              </a:rPr>
              <a:t>2. </a:t>
            </a:r>
            <a:r>
              <a:rPr lang="en-GB" altLang="da-DK" sz="900" b="0" baseline="0" noProof="1">
                <a:solidFill>
                  <a:schemeClr val="tx1"/>
                </a:solidFill>
                <a:latin typeface="Arial" panose="020B0604020202020204" pitchFamily="34" charset="0"/>
                <a:cs typeface="Arial" panose="020B0604020202020204" pitchFamily="34" charset="0"/>
              </a:rPr>
              <a:t>Click on </a:t>
            </a:r>
            <a:r>
              <a:rPr lang="en-GB" altLang="da-DK" sz="900" b="1" baseline="0" noProof="1">
                <a:solidFill>
                  <a:schemeClr val="tx1"/>
                </a:solidFill>
                <a:latin typeface="Arial" panose="020B0604020202020204" pitchFamily="34" charset="0"/>
                <a:cs typeface="Arial" panose="020B0604020202020204" pitchFamily="34" charset="0"/>
              </a:rPr>
              <a:t>Insert</a:t>
            </a:r>
            <a:r>
              <a:rPr lang="en-GB" altLang="da-DK" sz="900" b="0" baseline="0" noProof="1">
                <a:solidFill>
                  <a:schemeClr val="tx1"/>
                </a:solidFill>
                <a:latin typeface="Arial" panose="020B0604020202020204" pitchFamily="34" charset="0"/>
                <a:cs typeface="Arial" panose="020B0604020202020204" pitchFamily="34" charset="0"/>
              </a:rPr>
              <a:t> to browse for </a:t>
            </a:r>
            <a:br>
              <a:rPr lang="en-GB" altLang="da-DK" sz="900" b="0" baseline="0" noProof="1">
                <a:solidFill>
                  <a:schemeClr val="tx1"/>
                </a:solidFill>
                <a:latin typeface="Arial" panose="020B0604020202020204" pitchFamily="34" charset="0"/>
                <a:cs typeface="Arial" panose="020B0604020202020204" pitchFamily="34" charset="0"/>
              </a:rPr>
            </a:br>
            <a:r>
              <a:rPr lang="en-GB" altLang="da-DK" sz="900" b="0" baseline="0" noProof="1">
                <a:solidFill>
                  <a:schemeClr val="tx1"/>
                </a:solidFill>
                <a:latin typeface="Arial" panose="020B0604020202020204" pitchFamily="34" charset="0"/>
                <a:cs typeface="Arial" panose="020B0604020202020204" pitchFamily="34" charset="0"/>
              </a:rPr>
              <a:t>a picture</a:t>
            </a:r>
            <a:endParaRPr lang="en-GB" altLang="da-DK" sz="900" noProof="1">
              <a:solidFill>
                <a:schemeClr val="tx1"/>
              </a:solidFill>
              <a:latin typeface="Arial" panose="020B0604020202020204" pitchFamily="34" charset="0"/>
              <a:cs typeface="Arial" panose="020B0604020202020204" pitchFamily="34" charset="0"/>
            </a:endParaRPr>
          </a:p>
          <a:p>
            <a:pPr eaLnBrk="1" hangingPunct="1">
              <a:spcBef>
                <a:spcPts val="1200"/>
              </a:spcBef>
              <a:spcAft>
                <a:spcPts val="600"/>
              </a:spcAft>
              <a:defRPr/>
            </a:pPr>
            <a:r>
              <a:rPr lang="en-GB" sz="900" b="1" dirty="0">
                <a:solidFill>
                  <a:srgbClr val="000000"/>
                </a:solidFill>
                <a:latin typeface="Arial" panose="020B0604020202020204" pitchFamily="34" charset="0"/>
                <a:ea typeface="Times New Roman" panose="02020603050405020304" pitchFamily="18" charset="0"/>
              </a:rPr>
              <a:t>C. </a:t>
            </a:r>
            <a:r>
              <a:rPr lang="en-GB" sz="900" b="1" noProof="0" dirty="0">
                <a:solidFill>
                  <a:srgbClr val="000000"/>
                </a:solidFill>
                <a:latin typeface="Arial" panose="020B0604020202020204" pitchFamily="34" charset="0"/>
                <a:ea typeface="Times New Roman" panose="02020603050405020304" pitchFamily="18" charset="0"/>
              </a:rPr>
              <a:t>Insert copied picture</a:t>
            </a:r>
            <a:endParaRPr lang="en-GB" altLang="da-DK" sz="900" noProof="0" dirty="0">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a:t>
            </a:r>
            <a:r>
              <a:rPr lang="en-GB" altLang="da-DK" sz="900" b="0" baseline="0" noProof="1">
                <a:solidFill>
                  <a:schemeClr val="tx1"/>
                </a:solidFill>
                <a:latin typeface="Arial" panose="020B0604020202020204" pitchFamily="34" charset="0"/>
                <a:cs typeface="Arial" panose="020B0604020202020204" pitchFamily="34" charset="0"/>
              </a:rPr>
              <a:t> on </a:t>
            </a:r>
            <a:r>
              <a:rPr lang="en-GB" altLang="da-DK" sz="900" b="1" baseline="0" noProof="1">
                <a:solidFill>
                  <a:schemeClr val="tx1"/>
                </a:solidFill>
                <a:latin typeface="Arial" panose="020B0604020202020204" pitchFamily="34" charset="0"/>
                <a:cs typeface="Arial" panose="020B0604020202020204" pitchFamily="34" charset="0"/>
              </a:rPr>
              <a:t>Image Tools </a:t>
            </a:r>
            <a:r>
              <a:rPr lang="en-GB" altLang="da-DK" sz="900" b="0" baseline="0" noProof="1">
                <a:solidFill>
                  <a:schemeClr val="tx1"/>
                </a:solidFill>
                <a:latin typeface="Arial" panose="020B0604020202020204" pitchFamily="34" charset="0"/>
                <a:cs typeface="Arial" panose="020B0604020202020204" pitchFamily="34" charset="0"/>
              </a:rPr>
              <a:t>under company tab </a:t>
            </a:r>
          </a:p>
          <a:p>
            <a:pPr eaLnBrk="1" hangingPunct="1">
              <a:spcAft>
                <a:spcPts val="600"/>
              </a:spcAft>
              <a:defRPr/>
            </a:pPr>
            <a:r>
              <a:rPr lang="en-GB" altLang="da-DK" sz="900" b="1" baseline="0" noProof="1">
                <a:solidFill>
                  <a:schemeClr val="tx1"/>
                </a:solidFill>
                <a:latin typeface="Arial" panose="020B0604020202020204" pitchFamily="34" charset="0"/>
                <a:cs typeface="Arial" panose="020B0604020202020204" pitchFamily="34" charset="0"/>
              </a:rPr>
              <a:t>2. </a:t>
            </a:r>
            <a:r>
              <a:rPr lang="en-GB" altLang="da-DK" sz="900" b="0" baseline="0" noProof="1">
                <a:solidFill>
                  <a:schemeClr val="tx1"/>
                </a:solidFill>
                <a:latin typeface="Arial" panose="020B0604020202020204" pitchFamily="34" charset="0"/>
                <a:cs typeface="Arial" panose="020B0604020202020204" pitchFamily="34" charset="0"/>
              </a:rPr>
              <a:t>Click on </a:t>
            </a:r>
            <a:r>
              <a:rPr lang="en-GB" altLang="da-DK" sz="900" b="1" baseline="0" noProof="1">
                <a:solidFill>
                  <a:schemeClr val="tx1"/>
                </a:solidFill>
                <a:latin typeface="Arial" panose="020B0604020202020204" pitchFamily="34" charset="0"/>
                <a:cs typeface="Arial" panose="020B0604020202020204" pitchFamily="34" charset="0"/>
              </a:rPr>
              <a:t>paste</a:t>
            </a:r>
            <a:r>
              <a:rPr lang="en-GB" altLang="da-DK" sz="900" b="0" baseline="0" noProof="1">
                <a:solidFill>
                  <a:schemeClr val="tx1"/>
                </a:solidFill>
                <a:latin typeface="Arial" panose="020B0604020202020204" pitchFamily="34" charset="0"/>
                <a:cs typeface="Arial" panose="020B0604020202020204" pitchFamily="34" charset="0"/>
              </a:rPr>
              <a:t> to browse for </a:t>
            </a:r>
            <a:br>
              <a:rPr lang="en-GB" altLang="da-DK" sz="900" b="0" baseline="0" noProof="1">
                <a:solidFill>
                  <a:schemeClr val="tx1"/>
                </a:solidFill>
                <a:latin typeface="Arial" panose="020B0604020202020204" pitchFamily="34" charset="0"/>
                <a:cs typeface="Arial" panose="020B0604020202020204" pitchFamily="34" charset="0"/>
              </a:rPr>
            </a:br>
            <a:r>
              <a:rPr lang="en-GB" altLang="da-DK" sz="900" b="0" baseline="0" noProof="1">
                <a:solidFill>
                  <a:schemeClr val="tx1"/>
                </a:solidFill>
                <a:latin typeface="Arial" panose="020B0604020202020204" pitchFamily="34" charset="0"/>
                <a:cs typeface="Arial" panose="020B0604020202020204" pitchFamily="34" charset="0"/>
              </a:rPr>
              <a:t>a picture</a:t>
            </a:r>
          </a:p>
          <a:p>
            <a:pPr eaLnBrk="1" hangingPunct="1">
              <a:spcBef>
                <a:spcPts val="1000"/>
              </a:spcBef>
              <a:spcAft>
                <a:spcPts val="600"/>
              </a:spcAft>
              <a:defRPr/>
            </a:pPr>
            <a:r>
              <a:rPr lang="en-GB" sz="900" b="1" noProof="1">
                <a:solidFill>
                  <a:schemeClr val="tx1"/>
                </a:solidFill>
                <a:latin typeface="Arial" panose="020B0604020202020204" pitchFamily="34" charset="0"/>
                <a:cs typeface="Arial" panose="020B0604020202020204" pitchFamily="34" charset="0"/>
              </a:rPr>
              <a:t>Guides</a:t>
            </a:r>
          </a:p>
          <a:p>
            <a:pPr eaLnBrk="1" hangingPunct="1">
              <a:spcAft>
                <a:spcPts val="600"/>
              </a:spcAft>
              <a:defRPr/>
            </a:pPr>
            <a:r>
              <a:rPr lang="en-GB" altLang="da-DK" sz="900" b="0" noProof="1">
                <a:solidFill>
                  <a:schemeClr val="tx1"/>
                </a:solidFill>
                <a:latin typeface="Arial" panose="020B0604020202020204" pitchFamily="34" charset="0"/>
                <a:cs typeface="Arial" panose="020B0604020202020204" pitchFamily="34" charset="0"/>
              </a:rPr>
              <a:t>To view drawing guides</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 the </a:t>
            </a:r>
            <a:r>
              <a:rPr lang="en-GB" altLang="da-DK" sz="900" b="1" noProof="1">
                <a:solidFill>
                  <a:schemeClr val="tx1"/>
                </a:solidFill>
                <a:latin typeface="Arial" panose="020B0604020202020204" pitchFamily="34" charset="0"/>
                <a:cs typeface="Arial" panose="020B0604020202020204" pitchFamily="34" charset="0"/>
              </a:rPr>
              <a:t>View</a:t>
            </a:r>
            <a:r>
              <a:rPr lang="en-GB" altLang="da-DK" sz="900" b="0" noProof="1">
                <a:solidFill>
                  <a:schemeClr val="tx1"/>
                </a:solidFill>
                <a:latin typeface="Arial" panose="020B0604020202020204" pitchFamily="34" charset="0"/>
                <a:cs typeface="Arial" panose="020B0604020202020204" pitchFamily="34" charset="0"/>
              </a:rPr>
              <a:t> tab, set tick mark next to </a:t>
            </a:r>
            <a:r>
              <a:rPr lang="en-GB" altLang="da-DK" sz="900" b="1" noProof="1">
                <a:solidFill>
                  <a:schemeClr val="tx1"/>
                </a:solidFill>
                <a:latin typeface="Arial" panose="020B0604020202020204" pitchFamily="34" charset="0"/>
                <a:cs typeface="Arial" panose="020B0604020202020204" pitchFamily="34" charset="0"/>
              </a:rPr>
              <a:t>Guides</a:t>
            </a:r>
            <a:endParaRPr lang="en-GB" altLang="da-DK" sz="900" b="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Hint: Alt + F9 </a:t>
            </a:r>
            <a:r>
              <a:rPr lang="en-GB" altLang="da-DK" sz="900" b="0" noProof="1">
                <a:solidFill>
                  <a:schemeClr val="tx1"/>
                </a:solidFill>
                <a:latin typeface="Arial" panose="020B0604020202020204" pitchFamily="34" charset="0"/>
                <a:cs typeface="Arial" panose="020B0604020202020204" pitchFamily="34" charset="0"/>
              </a:rPr>
              <a:t>for quick viewing of guides</a:t>
            </a:r>
            <a:endParaRPr lang="en-GB" altLang="da-DK" sz="900" b="1" noProof="1">
              <a:solidFill>
                <a:schemeClr val="tx1"/>
              </a:solidFill>
              <a:latin typeface="Arial" panose="020B0604020202020204" pitchFamily="34" charset="0"/>
              <a:cs typeface="Arial" panose="020B0604020202020204" pitchFamily="34" charset="0"/>
            </a:endParaRPr>
          </a:p>
        </p:txBody>
      </p:sp>
      <p:sp>
        <p:nvSpPr>
          <p:cNvPr id="9" name="Header"/>
          <p:cNvSpPr txBox="1"/>
          <p:nvPr userDrawn="1"/>
        </p:nvSpPr>
        <p:spPr>
          <a:xfrm>
            <a:off x="719139" y="720000"/>
            <a:ext cx="10748962" cy="650171"/>
          </a:xfrm>
          <a:prstGeom prst="rect">
            <a:avLst/>
          </a:prstGeom>
          <a:noFill/>
        </p:spPr>
        <p:txBody>
          <a:bodyPr wrap="square" lIns="0" tIns="0" rIns="0" bIns="0" rtlCol="0" anchor="t" anchorCtr="0">
            <a:noAutofit/>
          </a:bodyPr>
          <a:lstStyle/>
          <a:p>
            <a:r>
              <a:rPr kumimoji="0" lang="en-GB" sz="32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User guide – delete before use</a:t>
            </a:r>
            <a:endParaRPr lang="en-GB" sz="1800" noProof="0" dirty="0"/>
          </a:p>
        </p:txBody>
      </p:sp>
      <p:sp>
        <p:nvSpPr>
          <p:cNvPr id="29" name="Text Box 2"/>
          <p:cNvSpPr txBox="1">
            <a:spLocks noChangeArrowheads="1"/>
          </p:cNvSpPr>
          <p:nvPr userDrawn="1"/>
        </p:nvSpPr>
        <p:spPr bwMode="auto">
          <a:xfrm>
            <a:off x="719139" y="1690688"/>
            <a:ext cx="2412000" cy="43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900" b="1" noProof="1">
                <a:solidFill>
                  <a:schemeClr val="tx1"/>
                </a:solidFill>
                <a:latin typeface="Arial" panose="020B0604020202020204" pitchFamily="34" charset="0"/>
                <a:cs typeface="Arial" panose="020B0604020202020204" pitchFamily="34" charset="0"/>
              </a:rPr>
              <a:t>Use text</a:t>
            </a:r>
            <a:r>
              <a:rPr lang="en-GB" sz="900" b="1" baseline="0" noProof="1">
                <a:solidFill>
                  <a:schemeClr val="tx1"/>
                </a:solidFill>
                <a:latin typeface="Arial" panose="020B0604020202020204" pitchFamily="34" charset="0"/>
                <a:cs typeface="Arial" panose="020B0604020202020204" pitchFamily="34" charset="0"/>
              </a:rPr>
              <a:t> styles</a:t>
            </a:r>
            <a:endParaRPr lang="en-GB" sz="900" b="1"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0" noProof="1">
                <a:solidFill>
                  <a:schemeClr val="tx1"/>
                </a:solidFill>
                <a:latin typeface="Arial" panose="020B0604020202020204" pitchFamily="34" charset="0"/>
                <a:cs typeface="Arial" panose="020B0604020202020204" pitchFamily="34" charset="0"/>
              </a:rPr>
              <a:t>Use the </a:t>
            </a:r>
            <a:r>
              <a:rPr lang="en-GB" altLang="da-DK" sz="900" b="1" noProof="1">
                <a:solidFill>
                  <a:schemeClr val="tx1"/>
                </a:solidFill>
                <a:latin typeface="Arial" panose="020B0604020202020204" pitchFamily="34" charset="0"/>
                <a:cs typeface="Arial" panose="020B0604020202020204" pitchFamily="34" charset="0"/>
              </a:rPr>
              <a:t>TAB</a:t>
            </a:r>
            <a:r>
              <a:rPr lang="en-GB" altLang="da-DK" sz="900" b="0" noProof="1">
                <a:solidFill>
                  <a:schemeClr val="tx1"/>
                </a:solidFill>
                <a:latin typeface="Arial" panose="020B0604020202020204" pitchFamily="34" charset="0"/>
                <a:cs typeface="Arial" panose="020B0604020202020204" pitchFamily="34" charset="0"/>
              </a:rPr>
              <a:t>-key</a:t>
            </a:r>
            <a:r>
              <a:rPr lang="en-GB" altLang="da-DK" sz="900" b="0" baseline="0" noProof="1">
                <a:solidFill>
                  <a:schemeClr val="tx1"/>
                </a:solidFill>
                <a:latin typeface="Arial" panose="020B0604020202020204" pitchFamily="34" charset="0"/>
                <a:cs typeface="Arial" panose="020B0604020202020204" pitchFamily="34" charset="0"/>
              </a:rPr>
              <a:t> to jump through levels. Click </a:t>
            </a:r>
            <a:r>
              <a:rPr lang="en-GB" altLang="da-DK" sz="900" b="1" baseline="0" noProof="1">
                <a:solidFill>
                  <a:schemeClr val="tx1"/>
                </a:solidFill>
                <a:latin typeface="Arial" panose="020B0604020202020204" pitchFamily="34" charset="0"/>
                <a:cs typeface="Arial" panose="020B0604020202020204" pitchFamily="34" charset="0"/>
              </a:rPr>
              <a:t>ENTER</a:t>
            </a:r>
            <a:r>
              <a:rPr lang="en-GB" altLang="da-DK" sz="900" b="0" baseline="0" noProof="1">
                <a:solidFill>
                  <a:schemeClr val="tx1"/>
                </a:solidFill>
                <a:latin typeface="Arial" panose="020B0604020202020204" pitchFamily="34" charset="0"/>
                <a:cs typeface="Arial" panose="020B0604020202020204" pitchFamily="34" charset="0"/>
              </a:rPr>
              <a:t>, then </a:t>
            </a:r>
            <a:r>
              <a:rPr lang="en-GB" altLang="da-DK" sz="900" b="1" baseline="0" noProof="1">
                <a:solidFill>
                  <a:schemeClr val="tx1"/>
                </a:solidFill>
                <a:latin typeface="Arial" panose="020B0604020202020204" pitchFamily="34" charset="0"/>
                <a:cs typeface="Arial" panose="020B0604020202020204" pitchFamily="34" charset="0"/>
              </a:rPr>
              <a:t>TAB</a:t>
            </a:r>
            <a:r>
              <a:rPr lang="en-GB" altLang="da-DK" sz="900" b="0" baseline="0" noProof="1">
                <a:solidFill>
                  <a:schemeClr val="tx1"/>
                </a:solidFill>
                <a:latin typeface="Arial" panose="020B0604020202020204" pitchFamily="34" charset="0"/>
                <a:cs typeface="Arial" panose="020B0604020202020204" pitchFamily="34" charset="0"/>
              </a:rPr>
              <a:t> to switch from one level to the next level</a:t>
            </a:r>
          </a:p>
          <a:p>
            <a:pPr eaLnBrk="1" hangingPunct="1">
              <a:spcAft>
                <a:spcPts val="600"/>
              </a:spcAft>
              <a:defRPr/>
            </a:pPr>
            <a:r>
              <a:rPr lang="en-GB" altLang="da-DK" sz="900" b="0" baseline="0" noProof="1">
                <a:solidFill>
                  <a:schemeClr val="tx1"/>
                </a:solidFill>
                <a:latin typeface="Arial" panose="020B0604020202020204" pitchFamily="34" charset="0"/>
                <a:cs typeface="Arial" panose="020B0604020202020204" pitchFamily="34" charset="0"/>
              </a:rPr>
              <a:t>To go back in levels use </a:t>
            </a:r>
            <a:r>
              <a:rPr lang="en-GB" altLang="da-DK" sz="900" b="1" baseline="0" noProof="1">
                <a:solidFill>
                  <a:schemeClr val="tx1"/>
                </a:solidFill>
                <a:latin typeface="Arial" panose="020B0604020202020204" pitchFamily="34" charset="0"/>
                <a:cs typeface="Arial" panose="020B0604020202020204" pitchFamily="34" charset="0"/>
              </a:rPr>
              <a:t>SHIFT-TAB</a:t>
            </a:r>
            <a:endParaRPr lang="en-GB" sz="900" b="1"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sz="900" noProof="1">
                <a:solidFill>
                  <a:schemeClr val="tx1"/>
                </a:solidFill>
                <a:latin typeface="Arial" panose="020B0604020202020204" pitchFamily="34" charset="0"/>
                <a:cs typeface="Arial" panose="020B0604020202020204" pitchFamily="34" charset="0"/>
              </a:rPr>
              <a:t>Alternatively, </a:t>
            </a:r>
            <a:r>
              <a:rPr lang="en-GB" sz="900" b="1" noProof="1">
                <a:solidFill>
                  <a:schemeClr val="tx1"/>
                </a:solidFill>
                <a:latin typeface="Arial" panose="020B0604020202020204" pitchFamily="34" charset="0"/>
                <a:cs typeface="Arial" panose="020B0604020202020204" pitchFamily="34" charset="0"/>
              </a:rPr>
              <a:t>Increase</a:t>
            </a:r>
            <a:r>
              <a:rPr lang="en-GB" sz="900" baseline="0" noProof="1">
                <a:solidFill>
                  <a:schemeClr val="tx1"/>
                </a:solidFill>
                <a:latin typeface="Arial" panose="020B0604020202020204" pitchFamily="34" charset="0"/>
                <a:cs typeface="Arial" panose="020B0604020202020204" pitchFamily="34" charset="0"/>
              </a:rPr>
              <a:t> and </a:t>
            </a:r>
            <a:r>
              <a:rPr lang="en-GB" sz="900" b="1" baseline="0" noProof="1">
                <a:solidFill>
                  <a:schemeClr val="tx1"/>
                </a:solidFill>
                <a:latin typeface="Arial" panose="020B0604020202020204" pitchFamily="34" charset="0"/>
                <a:cs typeface="Arial" panose="020B0604020202020204" pitchFamily="34" charset="0"/>
              </a:rPr>
              <a:t>Decrease</a:t>
            </a:r>
            <a:br>
              <a:rPr lang="en-GB" sz="900" b="1" baseline="0" noProof="1">
                <a:solidFill>
                  <a:schemeClr val="tx1"/>
                </a:solidFill>
                <a:latin typeface="Arial" panose="020B0604020202020204" pitchFamily="34" charset="0"/>
                <a:cs typeface="Arial" panose="020B0604020202020204" pitchFamily="34" charset="0"/>
              </a:rPr>
            </a:br>
            <a:r>
              <a:rPr lang="en-GB" sz="900" baseline="0" noProof="1">
                <a:solidFill>
                  <a:schemeClr val="tx1"/>
                </a:solidFill>
                <a:latin typeface="Arial" panose="020B0604020202020204" pitchFamily="34" charset="0"/>
                <a:cs typeface="Arial" panose="020B0604020202020204" pitchFamily="34" charset="0"/>
              </a:rPr>
              <a:t>list level can be used</a:t>
            </a:r>
          </a:p>
          <a:p>
            <a:pPr eaLnBrk="1" hangingPunct="1">
              <a:spcBef>
                <a:spcPts val="1200"/>
              </a:spcBef>
              <a:spcAft>
                <a:spcPts val="600"/>
              </a:spcAft>
              <a:defRPr/>
            </a:pPr>
            <a:r>
              <a:rPr lang="en-GB" sz="900" b="1" noProof="0" dirty="0">
                <a:solidFill>
                  <a:srgbClr val="000000"/>
                </a:solidFill>
                <a:latin typeface="Arial" panose="020B0604020202020204" pitchFamily="34" charset="0"/>
                <a:ea typeface="Times New Roman" panose="02020603050405020304" pitchFamily="18" charset="0"/>
              </a:rPr>
              <a:t>Insert</a:t>
            </a:r>
            <a:r>
              <a:rPr lang="en-GB" sz="900" b="1" dirty="0">
                <a:solidFill>
                  <a:srgbClr val="000000"/>
                </a:solidFill>
                <a:latin typeface="Arial" panose="020B0604020202020204" pitchFamily="34" charset="0"/>
                <a:ea typeface="Times New Roman" panose="02020603050405020304" pitchFamily="18" charset="0"/>
              </a:rPr>
              <a:t> a New Slide</a:t>
            </a:r>
            <a:endParaRPr lang="en-GB" sz="900" b="1"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noProof="1">
                <a:solidFill>
                  <a:schemeClr val="tx1"/>
                </a:solidFill>
                <a:latin typeface="Arial" panose="020B0604020202020204" pitchFamily="34" charset="0"/>
                <a:cs typeface="Arial" panose="020B0604020202020204" pitchFamily="34" charset="0"/>
              </a:rPr>
              <a:t>Click on the </a:t>
            </a:r>
            <a:r>
              <a:rPr lang="en-GB" altLang="da-DK" sz="900" b="1" noProof="1">
                <a:solidFill>
                  <a:schemeClr val="tx1"/>
                </a:solidFill>
                <a:latin typeface="Arial" panose="020B0604020202020204" pitchFamily="34" charset="0"/>
                <a:cs typeface="Arial" panose="020B0604020202020204" pitchFamily="34" charset="0"/>
              </a:rPr>
              <a:t>Home </a:t>
            </a:r>
            <a:r>
              <a:rPr lang="en-GB" altLang="da-DK" sz="900" b="0" noProof="1">
                <a:solidFill>
                  <a:schemeClr val="tx1"/>
                </a:solidFill>
                <a:latin typeface="Arial" panose="020B0604020202020204" pitchFamily="34" charset="0"/>
                <a:cs typeface="Arial" panose="020B0604020202020204" pitchFamily="34" charset="0"/>
              </a:rPr>
              <a:t>tab</a:t>
            </a:r>
            <a:endParaRPr lang="en-GB" altLang="da-DK" sz="900" b="0" strike="sngStrike"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noProof="1">
                <a:solidFill>
                  <a:schemeClr val="tx1"/>
                </a:solidFill>
                <a:latin typeface="Arial" panose="020B0604020202020204" pitchFamily="34" charset="0"/>
                <a:cs typeface="Arial" panose="020B0604020202020204" pitchFamily="34" charset="0"/>
              </a:rPr>
              <a:t>Click on the </a:t>
            </a:r>
            <a:r>
              <a:rPr lang="en-GB" altLang="da-DK" sz="900" b="1" baseline="0" noProof="1">
                <a:solidFill>
                  <a:schemeClr val="tx1"/>
                </a:solidFill>
                <a:latin typeface="Arial" panose="020B0604020202020204" pitchFamily="34" charset="0"/>
                <a:cs typeface="Arial" panose="020B0604020202020204" pitchFamily="34" charset="0"/>
              </a:rPr>
              <a:t>New Slide </a:t>
            </a:r>
            <a:r>
              <a:rPr lang="en-GB" altLang="da-DK" sz="900" noProof="1">
                <a:solidFill>
                  <a:schemeClr val="tx1"/>
                </a:solidFill>
                <a:latin typeface="Arial" panose="020B0604020202020204" pitchFamily="34" charset="0"/>
                <a:cs typeface="Arial" panose="020B0604020202020204" pitchFamily="34" charset="0"/>
              </a:rPr>
              <a:t>to insert </a:t>
            </a:r>
            <a:br>
              <a:rPr lang="en-GB" altLang="da-DK" sz="900" noProof="1">
                <a:solidFill>
                  <a:schemeClr val="tx1"/>
                </a:solidFill>
                <a:latin typeface="Arial" panose="020B0604020202020204" pitchFamily="34" charset="0"/>
                <a:cs typeface="Arial" panose="020B0604020202020204" pitchFamily="34" charset="0"/>
              </a:rPr>
            </a:br>
            <a:r>
              <a:rPr lang="en-GB" altLang="da-DK" sz="900" noProof="1">
                <a:solidFill>
                  <a:schemeClr val="tx1"/>
                </a:solidFill>
                <a:latin typeface="Arial" panose="020B0604020202020204" pitchFamily="34" charset="0"/>
                <a:cs typeface="Arial" panose="020B0604020202020204" pitchFamily="34" charset="0"/>
              </a:rPr>
              <a:t>new slide</a:t>
            </a:r>
          </a:p>
          <a:p>
            <a:pPr eaLnBrk="1" hangingPunct="1">
              <a:spcBef>
                <a:spcPts val="1200"/>
              </a:spcBef>
              <a:spcAft>
                <a:spcPts val="600"/>
              </a:spcAft>
              <a:defRPr/>
            </a:pPr>
            <a:r>
              <a:rPr lang="en-GB" sz="900" b="1" dirty="0">
                <a:solidFill>
                  <a:srgbClr val="000000"/>
                </a:solidFill>
                <a:latin typeface="Arial" panose="020B0604020202020204" pitchFamily="34" charset="0"/>
                <a:ea typeface="Times New Roman" panose="02020603050405020304" pitchFamily="18" charset="0"/>
              </a:rPr>
              <a:t>Change Slide Layout</a:t>
            </a:r>
            <a:endParaRPr lang="en-GB" altLang="da-DK" sz="900" noProof="1">
              <a:solidFill>
                <a:schemeClr val="tx1"/>
              </a:solidFill>
              <a:latin typeface="Arial" panose="020B0604020202020204" pitchFamily="34" charset="0"/>
              <a:cs typeface="Arial" panose="020B0604020202020204" pitchFamily="34" charset="0"/>
            </a:endParaRPr>
          </a:p>
          <a:p>
            <a:pPr marL="0" indent="0">
              <a:spcAft>
                <a:spcPts val="600"/>
              </a:spcAft>
              <a:buFont typeface="+mj-lt"/>
              <a:buNone/>
            </a:pPr>
            <a:r>
              <a:rPr lang="en-GB" sz="900" b="1" dirty="0">
                <a:solidFill>
                  <a:srgbClr val="000000"/>
                </a:solidFill>
                <a:latin typeface="Arial" panose="020B0604020202020204" pitchFamily="34" charset="0"/>
                <a:ea typeface="Times New Roman" panose="02020603050405020304" pitchFamily="18" charset="0"/>
              </a:rPr>
              <a:t>1</a:t>
            </a:r>
            <a:r>
              <a:rPr lang="en-GB" sz="900" b="1" noProof="0" dirty="0">
                <a:solidFill>
                  <a:srgbClr val="000000"/>
                </a:solidFill>
                <a:latin typeface="Arial" panose="020B0604020202020204" pitchFamily="34" charset="0"/>
                <a:ea typeface="Times New Roman" panose="02020603050405020304" pitchFamily="18" charset="0"/>
              </a:rPr>
              <a:t>. </a:t>
            </a:r>
            <a:r>
              <a:rPr lang="en-GB" sz="900" noProof="0" dirty="0">
                <a:solidFill>
                  <a:srgbClr val="000000"/>
                </a:solidFill>
                <a:latin typeface="Arial" panose="020B0604020202020204" pitchFamily="34" charset="0"/>
                <a:ea typeface="Times New Roman" panose="02020603050405020304" pitchFamily="18" charset="0"/>
              </a:rPr>
              <a:t>Click on the arrow next to </a:t>
            </a:r>
            <a:r>
              <a:rPr lang="en-GB" sz="900" b="1" noProof="0" dirty="0">
                <a:solidFill>
                  <a:srgbClr val="000000"/>
                </a:solidFill>
                <a:latin typeface="Arial" panose="020B0604020202020204" pitchFamily="34" charset="0"/>
                <a:ea typeface="Times New Roman" panose="02020603050405020304" pitchFamily="18" charset="0"/>
              </a:rPr>
              <a:t>Layout</a:t>
            </a:r>
            <a:br>
              <a:rPr lang="en-GB" sz="900" b="1" noProof="0" dirty="0">
                <a:solidFill>
                  <a:srgbClr val="000000"/>
                </a:solidFill>
                <a:latin typeface="Arial" panose="020B0604020202020204" pitchFamily="34" charset="0"/>
                <a:ea typeface="Times New Roman" panose="02020603050405020304" pitchFamily="18" charset="0"/>
              </a:rPr>
            </a:br>
            <a:r>
              <a:rPr lang="en-GB" sz="900" noProof="0" dirty="0">
                <a:solidFill>
                  <a:srgbClr val="000000"/>
                </a:solidFill>
                <a:latin typeface="Arial" panose="020B0604020202020204" pitchFamily="34" charset="0"/>
                <a:ea typeface="Times New Roman" panose="02020603050405020304" pitchFamily="18" charset="0"/>
              </a:rPr>
              <a:t>to view a dropdown menu of possible </a:t>
            </a:r>
            <a:br>
              <a:rPr lang="en-GB" sz="900" noProof="0" dirty="0">
                <a:solidFill>
                  <a:srgbClr val="000000"/>
                </a:solidFill>
                <a:latin typeface="Arial" panose="020B0604020202020204" pitchFamily="34" charset="0"/>
                <a:ea typeface="Times New Roman" panose="02020603050405020304" pitchFamily="18" charset="0"/>
              </a:rPr>
            </a:br>
            <a:r>
              <a:rPr lang="en-GB" sz="900" noProof="0" dirty="0">
                <a:solidFill>
                  <a:srgbClr val="000000"/>
                </a:solidFill>
                <a:latin typeface="Arial" panose="020B0604020202020204" pitchFamily="34" charset="0"/>
                <a:ea typeface="Times New Roman" panose="02020603050405020304" pitchFamily="18" charset="0"/>
              </a:rPr>
              <a:t>slide layouts</a:t>
            </a:r>
            <a:endParaRPr lang="en-GB" sz="900" noProof="0" dirty="0">
              <a:latin typeface="Times New Roman" panose="02020603050405020304" pitchFamily="18" charset="0"/>
              <a:ea typeface="Times New Roman" panose="02020603050405020304" pitchFamily="18" charset="0"/>
            </a:endParaRPr>
          </a:p>
          <a:p>
            <a:pPr marL="0" indent="0">
              <a:spcAft>
                <a:spcPts val="0"/>
              </a:spcAft>
              <a:buFont typeface="+mj-lt"/>
              <a:buNone/>
            </a:pPr>
            <a:r>
              <a:rPr lang="en-GB" sz="900" b="1" noProof="0" dirty="0">
                <a:solidFill>
                  <a:srgbClr val="000000"/>
                </a:solidFill>
                <a:latin typeface="Arial" panose="020B0604020202020204" pitchFamily="34" charset="0"/>
                <a:ea typeface="Times New Roman" panose="02020603050405020304" pitchFamily="18" charset="0"/>
              </a:rPr>
              <a:t>2. </a:t>
            </a:r>
            <a:r>
              <a:rPr lang="en-GB" sz="900" noProof="0" dirty="0">
                <a:solidFill>
                  <a:srgbClr val="000000"/>
                </a:solidFill>
                <a:latin typeface="Arial" panose="020B0604020202020204" pitchFamily="34" charset="0"/>
                <a:ea typeface="Times New Roman" panose="02020603050405020304" pitchFamily="18" charset="0"/>
              </a:rPr>
              <a:t>Click on the layout you prefer and it</a:t>
            </a:r>
            <a:br>
              <a:rPr lang="en-GB" sz="900" noProof="0" dirty="0">
                <a:solidFill>
                  <a:srgbClr val="000000"/>
                </a:solidFill>
                <a:latin typeface="Arial" panose="020B0604020202020204" pitchFamily="34" charset="0"/>
                <a:ea typeface="Times New Roman" panose="02020603050405020304" pitchFamily="18" charset="0"/>
              </a:rPr>
            </a:br>
            <a:r>
              <a:rPr lang="en-GB" sz="900" noProof="0" dirty="0">
                <a:solidFill>
                  <a:srgbClr val="000000"/>
                </a:solidFill>
                <a:latin typeface="Arial" panose="020B0604020202020204" pitchFamily="34" charset="0"/>
                <a:ea typeface="Times New Roman" panose="02020603050405020304" pitchFamily="18" charset="0"/>
              </a:rPr>
              <a:t>will be applied to the new slide</a:t>
            </a:r>
          </a:p>
          <a:p>
            <a:pPr fontAlgn="auto">
              <a:spcBef>
                <a:spcPts val="1200"/>
              </a:spcBef>
              <a:spcAft>
                <a:spcPts val="600"/>
              </a:spcAft>
              <a:buFont typeface="+mj-lt"/>
              <a:buNone/>
              <a:defRPr/>
            </a:pPr>
            <a:r>
              <a:rPr lang="en-GB" sz="900" b="1" noProof="1">
                <a:solidFill>
                  <a:schemeClr val="tx1"/>
                </a:solidFill>
                <a:latin typeface="Arial" panose="020B0604020202020204" pitchFamily="34" charset="0"/>
                <a:cs typeface="Arial" panose="020B0604020202020204" pitchFamily="34" charset="0"/>
              </a:rPr>
              <a:t>Reset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1.</a:t>
            </a:r>
            <a:r>
              <a:rPr lang="en-GB" altLang="da-DK" sz="900" noProof="1">
                <a:solidFill>
                  <a:schemeClr val="tx1"/>
                </a:solidFill>
                <a:latin typeface="Arial" panose="020B0604020202020204" pitchFamily="34" charset="0"/>
                <a:cs typeface="Arial" panose="020B0604020202020204" pitchFamily="34" charset="0"/>
              </a:rPr>
              <a:t> Click the </a:t>
            </a:r>
            <a:r>
              <a:rPr lang="en-GB" altLang="da-DK" sz="900" b="1" noProof="1">
                <a:solidFill>
                  <a:schemeClr val="tx1"/>
                </a:solidFill>
                <a:latin typeface="Arial" panose="020B0604020202020204" pitchFamily="34" charset="0"/>
                <a:cs typeface="Arial" panose="020B0604020202020204" pitchFamily="34" charset="0"/>
              </a:rPr>
              <a:t>Home </a:t>
            </a:r>
            <a:r>
              <a:rPr lang="en-GB" altLang="da-DK" sz="900" b="0" noProof="1">
                <a:solidFill>
                  <a:schemeClr val="tx1"/>
                </a:solidFill>
                <a:latin typeface="Arial" panose="020B0604020202020204" pitchFamily="34" charset="0"/>
                <a:cs typeface="Arial" panose="020B0604020202020204" pitchFamily="34" charset="0"/>
              </a:rPr>
              <a:t>tab</a:t>
            </a:r>
            <a:endParaRPr lang="en-GB" altLang="da-DK" sz="900" b="0" strike="sngStrike" noProof="1">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2.</a:t>
            </a:r>
            <a:r>
              <a:rPr lang="en-GB" altLang="da-DK" sz="900" noProof="1">
                <a:solidFill>
                  <a:schemeClr val="tx1"/>
                </a:solidFill>
                <a:latin typeface="Arial" panose="020B0604020202020204" pitchFamily="34" charset="0"/>
                <a:cs typeface="Arial" panose="020B0604020202020204" pitchFamily="34" charset="0"/>
              </a:rPr>
              <a:t> Click the </a:t>
            </a:r>
            <a:r>
              <a:rPr lang="en-GB" altLang="da-DK" sz="900" b="1" baseline="0" noProof="1">
                <a:solidFill>
                  <a:schemeClr val="tx1"/>
                </a:solidFill>
                <a:latin typeface="Arial" panose="020B0604020202020204" pitchFamily="34" charset="0"/>
                <a:cs typeface="Arial" panose="020B0604020202020204" pitchFamily="34" charset="0"/>
              </a:rPr>
              <a:t>Reset </a:t>
            </a:r>
            <a:r>
              <a:rPr lang="en-GB" altLang="da-DK" sz="900" noProof="1">
                <a:solidFill>
                  <a:schemeClr val="tx1"/>
                </a:solidFill>
                <a:latin typeface="Arial" panose="020B0604020202020204" pitchFamily="34" charset="0"/>
                <a:cs typeface="Arial" panose="020B0604020202020204" pitchFamily="34" charset="0"/>
              </a:rPr>
              <a:t>menu to reset position,</a:t>
            </a:r>
            <a:br>
              <a:rPr lang="en-GB" altLang="da-DK" sz="900" noProof="1">
                <a:solidFill>
                  <a:schemeClr val="tx1"/>
                </a:solidFill>
                <a:latin typeface="Arial" panose="020B0604020202020204" pitchFamily="34" charset="0"/>
                <a:cs typeface="Arial" panose="020B0604020202020204" pitchFamily="34" charset="0"/>
              </a:rPr>
            </a:br>
            <a:r>
              <a:rPr lang="en-GB" altLang="da-DK" sz="900" noProof="1">
                <a:solidFill>
                  <a:schemeClr val="tx1"/>
                </a:solidFill>
                <a:latin typeface="Arial" panose="020B0604020202020204" pitchFamily="34" charset="0"/>
                <a:cs typeface="Arial" panose="020B0604020202020204" pitchFamily="34" charset="0"/>
              </a:rPr>
              <a:t>size</a:t>
            </a:r>
            <a:r>
              <a:rPr lang="en-GB" altLang="da-DK" sz="900" baseline="0" noProof="1">
                <a:solidFill>
                  <a:schemeClr val="tx1"/>
                </a:solidFill>
                <a:latin typeface="Arial" panose="020B0604020202020204" pitchFamily="34" charset="0"/>
                <a:cs typeface="Arial" panose="020B0604020202020204" pitchFamily="34" charset="0"/>
              </a:rPr>
              <a:t> and formatting of the slide placeholders</a:t>
            </a:r>
            <a:br>
              <a:rPr lang="en-GB" altLang="da-DK" sz="900" baseline="0" noProof="1">
                <a:solidFill>
                  <a:schemeClr val="tx1"/>
                </a:solidFill>
                <a:latin typeface="Arial" panose="020B0604020202020204" pitchFamily="34" charset="0"/>
                <a:cs typeface="Arial" panose="020B0604020202020204" pitchFamily="34" charset="0"/>
              </a:rPr>
            </a:br>
            <a:r>
              <a:rPr lang="en-GB" altLang="da-DK" sz="900" baseline="0" noProof="1">
                <a:solidFill>
                  <a:schemeClr val="tx1"/>
                </a:solidFill>
                <a:latin typeface="Arial" panose="020B0604020202020204" pitchFamily="34" charset="0"/>
                <a:cs typeface="Arial" panose="020B0604020202020204" pitchFamily="34" charset="0"/>
              </a:rPr>
              <a:t>to their default settings</a:t>
            </a:r>
            <a:endParaRPr lang="en-GB" sz="900" noProof="1">
              <a:solidFill>
                <a:schemeClr val="tx1"/>
              </a:solidFill>
              <a:latin typeface="Arial" panose="020B0604020202020204" pitchFamily="34" charset="0"/>
              <a:cs typeface="Arial" panose="020B0604020202020204" pitchFamily="34" charset="0"/>
            </a:endParaRPr>
          </a:p>
        </p:txBody>
      </p:sp>
      <p:sp>
        <p:nvSpPr>
          <p:cNvPr id="25" name="Text Box 4"/>
          <p:cNvSpPr txBox="1">
            <a:spLocks noChangeArrowheads="1"/>
          </p:cNvSpPr>
          <p:nvPr userDrawn="1"/>
        </p:nvSpPr>
        <p:spPr bwMode="auto">
          <a:xfrm>
            <a:off x="8757302" y="1690688"/>
            <a:ext cx="2412000" cy="4375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900" b="1" noProof="1">
                <a:solidFill>
                  <a:schemeClr val="tx1"/>
                </a:solidFill>
                <a:latin typeface="Arial" panose="020B0604020202020204" pitchFamily="34" charset="0"/>
                <a:cs typeface="Arial" panose="020B0604020202020204" pitchFamily="34" charset="0"/>
              </a:rPr>
              <a:t>Insert picture</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Arial" panose="020B0604020202020204" pitchFamily="34" charset="0"/>
                <a:cs typeface="Arial" panose="020B0604020202020204" pitchFamily="34" charset="0"/>
              </a:rPr>
              <a:t>On slides with picture placeholder or any other placeholder, click on the placeholder.</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Hint: hold down the Shift button and click on the placeholder</a:t>
            </a:r>
            <a:endParaRPr lang="en-GB" altLang="da-DK" sz="900" noProof="1">
              <a:solidFill>
                <a:schemeClr val="tx1"/>
              </a:solidFill>
              <a:latin typeface="Arial" panose="020B0604020202020204" pitchFamily="34" charset="0"/>
              <a:cs typeface="Arial" panose="020B0604020202020204" pitchFamily="34" charset="0"/>
            </a:endParaRPr>
          </a:p>
          <a:p>
            <a:pPr eaLnBrk="1" hangingPunct="1">
              <a:spcBef>
                <a:spcPts val="1200"/>
              </a:spcBef>
              <a:spcAft>
                <a:spcPts val="600"/>
              </a:spcAft>
              <a:defRPr/>
            </a:pPr>
            <a:r>
              <a:rPr lang="en-GB" sz="900" b="1" noProof="1">
                <a:solidFill>
                  <a:schemeClr val="tx1"/>
                </a:solidFill>
                <a:latin typeface="Arial" panose="020B0604020202020204" pitchFamily="34" charset="0"/>
                <a:cs typeface="Arial" panose="020B0604020202020204" pitchFamily="34" charset="0"/>
              </a:rPr>
              <a:t>Change picture</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 </a:t>
            </a:r>
            <a:r>
              <a:rPr lang="en-GB" altLang="da-DK" sz="900" b="1" noProof="1">
                <a:solidFill>
                  <a:schemeClr val="tx1"/>
                </a:solidFill>
                <a:latin typeface="Arial" panose="020B0604020202020204" pitchFamily="34" charset="0"/>
                <a:cs typeface="Arial" panose="020B0604020202020204" pitchFamily="34" charset="0"/>
              </a:rPr>
              <a:t>Crop</a:t>
            </a:r>
            <a:r>
              <a:rPr lang="en-GB" altLang="da-DK" sz="900" b="0" noProof="1">
                <a:solidFill>
                  <a:schemeClr val="tx1"/>
                </a:solidFill>
                <a:latin typeface="Arial" panose="020B0604020202020204" pitchFamily="34" charset="0"/>
                <a:cs typeface="Arial" panose="020B0604020202020204" pitchFamily="34" charset="0"/>
              </a:rPr>
              <a:t> to change size or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focus of the picture</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If you want to scale the picture, hold </a:t>
            </a:r>
            <a:r>
              <a:rPr lang="en-GB" altLang="da-DK" sz="900" b="1" noProof="1">
                <a:solidFill>
                  <a:schemeClr val="tx1"/>
                </a:solidFill>
                <a:latin typeface="Arial" panose="020B0604020202020204" pitchFamily="34" charset="0"/>
                <a:cs typeface="Arial" panose="020B0604020202020204" pitchFamily="34" charset="0"/>
              </a:rPr>
              <a:t>SHIFT</a:t>
            </a:r>
            <a:r>
              <a:rPr lang="en-GB" altLang="da-DK" sz="900" b="0" noProof="1">
                <a:solidFill>
                  <a:schemeClr val="tx1"/>
                </a:solidFill>
                <a:latin typeface="Arial" panose="020B0604020202020204" pitchFamily="34" charset="0"/>
                <a:cs typeface="Arial" panose="020B0604020202020204" pitchFamily="34" charset="0"/>
              </a:rPr>
              <a:t>-key down while dragging the corners of the picture</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Hint: </a:t>
            </a:r>
            <a:r>
              <a:rPr lang="en-GB" altLang="da-DK" sz="900" b="0" noProof="1">
                <a:solidFill>
                  <a:schemeClr val="tx1"/>
                </a:solidFill>
                <a:latin typeface="Arial" panose="020B0604020202020204" pitchFamily="34" charset="0"/>
                <a:cs typeface="Arial" panose="020B0604020202020204" pitchFamily="34" charset="0"/>
              </a:rPr>
              <a:t>If you delete the picture and insert a new one, the picture may lie in front of the text or graphic.</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If this happens, select the picture, right-click and choose </a:t>
            </a:r>
            <a:r>
              <a:rPr lang="en-GB" altLang="da-DK" sz="900" b="1" noProof="1">
                <a:solidFill>
                  <a:schemeClr val="tx1"/>
                </a:solidFill>
                <a:latin typeface="Arial" panose="020B0604020202020204" pitchFamily="34" charset="0"/>
                <a:cs typeface="Arial" panose="020B0604020202020204" pitchFamily="34" charset="0"/>
              </a:rPr>
              <a:t>Send to Back</a:t>
            </a:r>
            <a:endParaRPr lang="en-GB" sz="900" b="1" noProof="1">
              <a:solidFill>
                <a:schemeClr val="tx1"/>
              </a:solidFill>
              <a:latin typeface="Arial" panose="020B0604020202020204" pitchFamily="34" charset="0"/>
              <a:cs typeface="Arial" panose="020B0604020202020204" pitchFamily="34" charset="0"/>
            </a:endParaRPr>
          </a:p>
          <a:p>
            <a:pPr eaLnBrk="1" hangingPunct="1">
              <a:spcBef>
                <a:spcPts val="1000"/>
              </a:spcBef>
              <a:spcAft>
                <a:spcPts val="600"/>
              </a:spcAft>
              <a:defRPr/>
            </a:pPr>
            <a:r>
              <a:rPr lang="en-GB" sz="900" b="1" noProof="1">
                <a:solidFill>
                  <a:schemeClr val="tx1"/>
                </a:solidFill>
                <a:latin typeface="Arial" panose="020B0604020202020204" pitchFamily="34" charset="0"/>
                <a:cs typeface="Arial" panose="020B0604020202020204" pitchFamily="34" charset="0"/>
              </a:rPr>
              <a:t>Change slide number, date and footer</a:t>
            </a:r>
          </a:p>
          <a:p>
            <a:pPr eaLnBrk="1" hangingPunct="1">
              <a:spcAft>
                <a:spcPts val="600"/>
              </a:spcAft>
              <a:defRPr/>
            </a:pPr>
            <a:r>
              <a:rPr lang="en-GB" altLang="da-DK" sz="900" b="0" noProof="1">
                <a:solidFill>
                  <a:schemeClr val="tx1"/>
                </a:solidFill>
                <a:latin typeface="Arial" panose="020B0604020202020204" pitchFamily="34" charset="0"/>
                <a:cs typeface="Arial" panose="020B0604020202020204" pitchFamily="34" charset="0"/>
              </a:rPr>
              <a:t>Do this at the very end, so you get all the corrections on all slides</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 the </a:t>
            </a:r>
            <a:r>
              <a:rPr lang="en-GB" altLang="da-DK" sz="900" b="1" noProof="1">
                <a:solidFill>
                  <a:schemeClr val="tx1"/>
                </a:solidFill>
                <a:latin typeface="Arial" panose="020B0604020202020204" pitchFamily="34" charset="0"/>
                <a:cs typeface="Arial" panose="020B0604020202020204" pitchFamily="34" charset="0"/>
              </a:rPr>
              <a:t>Insert </a:t>
            </a:r>
            <a:r>
              <a:rPr lang="en-GB" altLang="da-DK" sz="900" b="0" noProof="1">
                <a:solidFill>
                  <a:schemeClr val="tx1"/>
                </a:solidFill>
                <a:latin typeface="Arial" panose="020B0604020202020204" pitchFamily="34" charset="0"/>
                <a:cs typeface="Arial" panose="020B0604020202020204" pitchFamily="34" charset="0"/>
              </a:rPr>
              <a:t>tab</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Click on </a:t>
            </a:r>
            <a:r>
              <a:rPr lang="en-GB" altLang="da-DK" sz="900" b="1" noProof="1">
                <a:solidFill>
                  <a:schemeClr val="tx1"/>
                </a:solidFill>
                <a:latin typeface="Arial" panose="020B0604020202020204" pitchFamily="34" charset="0"/>
                <a:cs typeface="Arial" panose="020B0604020202020204" pitchFamily="34" charset="0"/>
              </a:rPr>
              <a:t>Header and Footer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(write the desired text)</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3. </a:t>
            </a:r>
            <a:r>
              <a:rPr lang="en-GB" altLang="da-DK" sz="900" b="0" noProof="1">
                <a:solidFill>
                  <a:schemeClr val="tx1"/>
                </a:solidFill>
                <a:latin typeface="Arial" panose="020B0604020202020204" pitchFamily="34" charset="0"/>
                <a:cs typeface="Arial" panose="020B0604020202020204" pitchFamily="34" charset="0"/>
              </a:rPr>
              <a:t>Click </a:t>
            </a:r>
            <a:r>
              <a:rPr lang="en-GB" altLang="da-DK" sz="900" b="1" noProof="1">
                <a:solidFill>
                  <a:schemeClr val="tx1"/>
                </a:solidFill>
                <a:latin typeface="Arial" panose="020B0604020202020204" pitchFamily="34" charset="0"/>
                <a:cs typeface="Arial" panose="020B0604020202020204" pitchFamily="34" charset="0"/>
              </a:rPr>
              <a:t>Apply to All </a:t>
            </a:r>
            <a:r>
              <a:rPr lang="en-GB" altLang="da-DK" sz="900" b="0" noProof="1">
                <a:solidFill>
                  <a:schemeClr val="tx1"/>
                </a:solidFill>
                <a:latin typeface="Arial" panose="020B0604020202020204" pitchFamily="34" charset="0"/>
                <a:cs typeface="Arial" panose="020B0604020202020204" pitchFamily="34" charset="0"/>
              </a:rPr>
              <a:t>or </a:t>
            </a:r>
            <a:r>
              <a:rPr lang="en-GB" altLang="da-DK" sz="900" b="1" noProof="1">
                <a:solidFill>
                  <a:schemeClr val="tx1"/>
                </a:solidFill>
                <a:latin typeface="Arial" panose="020B0604020202020204" pitchFamily="34" charset="0"/>
                <a:cs typeface="Arial" panose="020B0604020202020204" pitchFamily="34" charset="0"/>
              </a:rPr>
              <a:t>Apply</a:t>
            </a:r>
            <a:r>
              <a:rPr lang="en-GB" altLang="da-DK" sz="900" b="0" noProof="1">
                <a:solidFill>
                  <a:schemeClr val="tx1"/>
                </a:solidFill>
                <a:latin typeface="Arial" panose="020B0604020202020204" pitchFamily="34" charset="0"/>
                <a:cs typeface="Arial" panose="020B0604020202020204" pitchFamily="34" charset="0"/>
              </a:rPr>
              <a:t> if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only used on one slide</a:t>
            </a:r>
          </a:p>
        </p:txBody>
      </p:sp>
      <p:pic>
        <p:nvPicPr>
          <p:cNvPr id="28" name="1 Increase decrease"/>
          <p:cNvPicPr>
            <a:picLocks noChangeAspect="1"/>
          </p:cNvPicPr>
          <p:nvPr userDrawn="1"/>
        </p:nvPicPr>
        <p:blipFill>
          <a:blip r:embed="rId2"/>
          <a:stretch>
            <a:fillRect/>
          </a:stretch>
        </p:blipFill>
        <p:spPr>
          <a:xfrm>
            <a:off x="3037288" y="2559800"/>
            <a:ext cx="549328" cy="285228"/>
          </a:xfrm>
          <a:prstGeom prst="rect">
            <a:avLst/>
          </a:prstGeom>
        </p:spPr>
      </p:pic>
      <p:pic>
        <p:nvPicPr>
          <p:cNvPr id="13" name="2 New picture"/>
          <p:cNvPicPr>
            <a:picLocks noChangeAspect="1"/>
          </p:cNvPicPr>
          <p:nvPr userDrawn="1"/>
        </p:nvPicPr>
        <p:blipFill>
          <a:blip r:embed="rId3"/>
          <a:stretch>
            <a:fillRect/>
          </a:stretch>
        </p:blipFill>
        <p:spPr>
          <a:xfrm>
            <a:off x="3070682" y="3364349"/>
            <a:ext cx="324764" cy="578237"/>
          </a:xfrm>
          <a:prstGeom prst="rect">
            <a:avLst/>
          </a:prstGeom>
        </p:spPr>
      </p:pic>
      <p:pic>
        <p:nvPicPr>
          <p:cNvPr id="16" name="3 Layout"/>
          <p:cNvPicPr>
            <a:picLocks noChangeAspect="1"/>
          </p:cNvPicPr>
          <p:nvPr userDrawn="1"/>
        </p:nvPicPr>
        <p:blipFill rotWithShape="1">
          <a:blip r:embed="rId4"/>
          <a:srcRect l="36944" r="2272" b="69429"/>
          <a:stretch/>
        </p:blipFill>
        <p:spPr>
          <a:xfrm>
            <a:off x="3066672" y="4314890"/>
            <a:ext cx="593368" cy="192211"/>
          </a:xfrm>
          <a:prstGeom prst="rect">
            <a:avLst/>
          </a:prstGeom>
        </p:spPr>
      </p:pic>
      <p:pic>
        <p:nvPicPr>
          <p:cNvPr id="19" name="4 Reset"/>
          <p:cNvPicPr>
            <a:picLocks noChangeAspect="1"/>
          </p:cNvPicPr>
          <p:nvPr userDrawn="1"/>
        </p:nvPicPr>
        <p:blipFill>
          <a:blip r:embed="rId5"/>
          <a:stretch>
            <a:fillRect/>
          </a:stretch>
        </p:blipFill>
        <p:spPr>
          <a:xfrm>
            <a:off x="3037288" y="5673718"/>
            <a:ext cx="492452" cy="200416"/>
          </a:xfrm>
          <a:prstGeom prst="rect">
            <a:avLst/>
          </a:prstGeom>
        </p:spPr>
      </p:pic>
      <p:grpSp>
        <p:nvGrpSpPr>
          <p:cNvPr id="24" name="Gruppe 23">
            <a:extLst>
              <a:ext uri="{FF2B5EF4-FFF2-40B4-BE49-F238E27FC236}">
                <a16:creationId xmlns:a16="http://schemas.microsoft.com/office/drawing/2014/main" id="{48EAA219-FFE7-4387-A385-4D3D0AF728CE}"/>
              </a:ext>
            </a:extLst>
          </p:cNvPr>
          <p:cNvGrpSpPr/>
          <p:nvPr userDrawn="1"/>
        </p:nvGrpSpPr>
        <p:grpSpPr>
          <a:xfrm>
            <a:off x="6920377" y="2835059"/>
            <a:ext cx="740398" cy="734626"/>
            <a:chOff x="6398620" y="3815586"/>
            <a:chExt cx="740398" cy="734626"/>
          </a:xfrm>
        </p:grpSpPr>
        <p:pic>
          <p:nvPicPr>
            <p:cNvPr id="30" name="6 Crop">
              <a:extLst>
                <a:ext uri="{FF2B5EF4-FFF2-40B4-BE49-F238E27FC236}">
                  <a16:creationId xmlns:a16="http://schemas.microsoft.com/office/drawing/2014/main" id="{EC854AD3-9DFC-4A83-BDF0-A7E2B01F9B09}"/>
                </a:ext>
              </a:extLst>
            </p:cNvPr>
            <p:cNvPicPr>
              <a:picLocks noChangeAspect="1"/>
            </p:cNvPicPr>
            <p:nvPr userDrawn="1"/>
          </p:nvPicPr>
          <p:blipFill>
            <a:blip r:embed="rId6"/>
            <a:stretch>
              <a:fillRect/>
            </a:stretch>
          </p:blipFill>
          <p:spPr>
            <a:xfrm>
              <a:off x="6398620" y="3815586"/>
              <a:ext cx="337400" cy="321707"/>
            </a:xfrm>
            <a:prstGeom prst="rect">
              <a:avLst/>
            </a:prstGeom>
          </p:spPr>
        </p:pic>
        <p:pic>
          <p:nvPicPr>
            <p:cNvPr id="31" name="Billede 30">
              <a:extLst>
                <a:ext uri="{FF2B5EF4-FFF2-40B4-BE49-F238E27FC236}">
                  <a16:creationId xmlns:a16="http://schemas.microsoft.com/office/drawing/2014/main" id="{E2414F06-53F0-4323-A4A9-91728B89EE83}"/>
                </a:ext>
              </a:extLst>
            </p:cNvPr>
            <p:cNvPicPr>
              <a:picLocks noChangeAspect="1"/>
            </p:cNvPicPr>
            <p:nvPr userDrawn="1"/>
          </p:nvPicPr>
          <p:blipFill rotWithShape="1">
            <a:blip r:embed="rId7"/>
            <a:srcRect l="1304" t="11451" r="30180" b="46035"/>
            <a:stretch/>
          </p:blipFill>
          <p:spPr>
            <a:xfrm>
              <a:off x="6442770" y="4118189"/>
              <a:ext cx="696248" cy="432023"/>
            </a:xfrm>
            <a:prstGeom prst="rect">
              <a:avLst/>
            </a:prstGeom>
            <a:ln w="3175">
              <a:solidFill>
                <a:schemeClr val="bg1">
                  <a:lumMod val="95000"/>
                </a:schemeClr>
              </a:solidFill>
            </a:ln>
          </p:spPr>
        </p:pic>
      </p:grpSp>
      <p:grpSp>
        <p:nvGrpSpPr>
          <p:cNvPr id="32" name="Gruppe 31">
            <a:extLst>
              <a:ext uri="{FF2B5EF4-FFF2-40B4-BE49-F238E27FC236}">
                <a16:creationId xmlns:a16="http://schemas.microsoft.com/office/drawing/2014/main" id="{78224CA6-7D55-40AF-AF08-7CC6E7C4B3C8}"/>
              </a:ext>
            </a:extLst>
          </p:cNvPr>
          <p:cNvGrpSpPr/>
          <p:nvPr userDrawn="1"/>
        </p:nvGrpSpPr>
        <p:grpSpPr>
          <a:xfrm>
            <a:off x="6965115" y="3809480"/>
            <a:ext cx="740397" cy="929593"/>
            <a:chOff x="6391652" y="4854581"/>
            <a:chExt cx="740397" cy="929593"/>
          </a:xfrm>
        </p:grpSpPr>
        <p:pic>
          <p:nvPicPr>
            <p:cNvPr id="33" name="6 Crop">
              <a:extLst>
                <a:ext uri="{FF2B5EF4-FFF2-40B4-BE49-F238E27FC236}">
                  <a16:creationId xmlns:a16="http://schemas.microsoft.com/office/drawing/2014/main" id="{B89DF8E6-B7F7-4857-A1D8-15B39D7AF804}"/>
                </a:ext>
              </a:extLst>
            </p:cNvPr>
            <p:cNvPicPr>
              <a:picLocks noChangeAspect="1"/>
            </p:cNvPicPr>
            <p:nvPr userDrawn="1"/>
          </p:nvPicPr>
          <p:blipFill>
            <a:blip r:embed="rId6"/>
            <a:stretch>
              <a:fillRect/>
            </a:stretch>
          </p:blipFill>
          <p:spPr>
            <a:xfrm>
              <a:off x="6391652" y="4854581"/>
              <a:ext cx="337400" cy="321707"/>
            </a:xfrm>
            <a:prstGeom prst="rect">
              <a:avLst/>
            </a:prstGeom>
          </p:spPr>
        </p:pic>
        <p:pic>
          <p:nvPicPr>
            <p:cNvPr id="34" name="Billede 33">
              <a:extLst>
                <a:ext uri="{FF2B5EF4-FFF2-40B4-BE49-F238E27FC236}">
                  <a16:creationId xmlns:a16="http://schemas.microsoft.com/office/drawing/2014/main" id="{39AFA131-B5A7-4AB6-889F-69CF39F4C881}"/>
                </a:ext>
              </a:extLst>
            </p:cNvPr>
            <p:cNvPicPr>
              <a:picLocks noChangeAspect="1"/>
            </p:cNvPicPr>
            <p:nvPr userDrawn="1"/>
          </p:nvPicPr>
          <p:blipFill rotWithShape="1">
            <a:blip r:embed="rId8"/>
            <a:srcRect l="1152" t="11676" r="31017" b="26411"/>
            <a:stretch/>
          </p:blipFill>
          <p:spPr>
            <a:xfrm>
              <a:off x="6442770" y="5155024"/>
              <a:ext cx="689279" cy="629150"/>
            </a:xfrm>
            <a:prstGeom prst="rect">
              <a:avLst/>
            </a:prstGeom>
            <a:ln w="3175">
              <a:solidFill>
                <a:schemeClr val="bg1">
                  <a:lumMod val="95000"/>
                </a:schemeClr>
              </a:solidFill>
            </a:ln>
          </p:spPr>
        </p:pic>
      </p:grpSp>
      <p:grpSp>
        <p:nvGrpSpPr>
          <p:cNvPr id="35" name="Gruppe 34">
            <a:extLst>
              <a:ext uri="{FF2B5EF4-FFF2-40B4-BE49-F238E27FC236}">
                <a16:creationId xmlns:a16="http://schemas.microsoft.com/office/drawing/2014/main" id="{126BB6BB-8852-44D9-A0EB-7B0A29B5CAFC}"/>
              </a:ext>
            </a:extLst>
          </p:cNvPr>
          <p:cNvGrpSpPr/>
          <p:nvPr userDrawn="1"/>
        </p:nvGrpSpPr>
        <p:grpSpPr>
          <a:xfrm>
            <a:off x="6964527" y="1731292"/>
            <a:ext cx="676669" cy="997704"/>
            <a:chOff x="6442771" y="2574072"/>
            <a:chExt cx="676669" cy="997704"/>
          </a:xfrm>
        </p:grpSpPr>
        <p:pic>
          <p:nvPicPr>
            <p:cNvPr id="36" name="Billede 35">
              <a:extLst>
                <a:ext uri="{FF2B5EF4-FFF2-40B4-BE49-F238E27FC236}">
                  <a16:creationId xmlns:a16="http://schemas.microsoft.com/office/drawing/2014/main" id="{2EC1AD58-F087-456F-B1CF-97A8AD608A12}"/>
                </a:ext>
              </a:extLst>
            </p:cNvPr>
            <p:cNvPicPr>
              <a:picLocks noChangeAspect="1"/>
            </p:cNvPicPr>
            <p:nvPr userDrawn="1"/>
          </p:nvPicPr>
          <p:blipFill>
            <a:blip r:embed="rId9"/>
            <a:stretch>
              <a:fillRect/>
            </a:stretch>
          </p:blipFill>
          <p:spPr>
            <a:xfrm>
              <a:off x="6442771" y="2574072"/>
              <a:ext cx="305786" cy="365851"/>
            </a:xfrm>
            <a:prstGeom prst="rect">
              <a:avLst/>
            </a:prstGeom>
          </p:spPr>
        </p:pic>
        <p:pic>
          <p:nvPicPr>
            <p:cNvPr id="37" name="Billede 36">
              <a:extLst>
                <a:ext uri="{FF2B5EF4-FFF2-40B4-BE49-F238E27FC236}">
                  <a16:creationId xmlns:a16="http://schemas.microsoft.com/office/drawing/2014/main" id="{A1105FA6-DF1D-44A9-BD39-B99136D7B2BC}"/>
                </a:ext>
              </a:extLst>
            </p:cNvPr>
            <p:cNvPicPr>
              <a:picLocks noChangeAspect="1"/>
            </p:cNvPicPr>
            <p:nvPr userDrawn="1"/>
          </p:nvPicPr>
          <p:blipFill rotWithShape="1">
            <a:blip r:embed="rId10"/>
            <a:srcRect l="1432" t="16308" r="2422" b="1509"/>
            <a:stretch/>
          </p:blipFill>
          <p:spPr>
            <a:xfrm>
              <a:off x="6444587" y="2943287"/>
              <a:ext cx="674853" cy="628489"/>
            </a:xfrm>
            <a:prstGeom prst="rect">
              <a:avLst/>
            </a:prstGeom>
            <a:ln w="3175">
              <a:solidFill>
                <a:schemeClr val="bg1">
                  <a:lumMod val="95000"/>
                </a:schemeClr>
              </a:solidFill>
            </a:ln>
          </p:spPr>
        </p:pic>
      </p:grpSp>
      <p:pic>
        <p:nvPicPr>
          <p:cNvPr id="39" name="6 Beskær">
            <a:extLst>
              <a:ext uri="{FF2B5EF4-FFF2-40B4-BE49-F238E27FC236}">
                <a16:creationId xmlns:a16="http://schemas.microsoft.com/office/drawing/2014/main" id="{F1E5DB47-CE9C-4A68-BA80-97FFD80C5CAE}"/>
              </a:ext>
            </a:extLst>
          </p:cNvPr>
          <p:cNvPicPr>
            <a:picLocks noChangeAspect="1"/>
          </p:cNvPicPr>
          <p:nvPr userDrawn="1"/>
        </p:nvPicPr>
        <p:blipFill>
          <a:blip r:embed="rId6"/>
          <a:stretch>
            <a:fillRect/>
          </a:stretch>
        </p:blipFill>
        <p:spPr>
          <a:xfrm>
            <a:off x="11093693" y="2845028"/>
            <a:ext cx="337400" cy="321707"/>
          </a:xfrm>
          <a:prstGeom prst="rect">
            <a:avLst/>
          </a:prstGeom>
        </p:spPr>
      </p:pic>
      <p:pic>
        <p:nvPicPr>
          <p:cNvPr id="40" name="7 Skalér billede">
            <a:extLst>
              <a:ext uri="{FF2B5EF4-FFF2-40B4-BE49-F238E27FC236}">
                <a16:creationId xmlns:a16="http://schemas.microsoft.com/office/drawing/2014/main" id="{472C50C0-81D4-4FF8-9774-95FB88A3DB59}"/>
              </a:ext>
            </a:extLst>
          </p:cNvPr>
          <p:cNvPicPr>
            <a:picLocks noChangeAspect="1"/>
          </p:cNvPicPr>
          <p:nvPr userDrawn="1"/>
        </p:nvPicPr>
        <p:blipFill>
          <a:blip r:embed="rId11"/>
          <a:stretch>
            <a:fillRect/>
          </a:stretch>
        </p:blipFill>
        <p:spPr>
          <a:xfrm>
            <a:off x="11093693" y="3761944"/>
            <a:ext cx="359695" cy="335309"/>
          </a:xfrm>
          <a:prstGeom prst="rect">
            <a:avLst/>
          </a:prstGeom>
        </p:spPr>
      </p:pic>
    </p:spTree>
    <p:extLst>
      <p:ext uri="{BB962C8B-B14F-4D97-AF65-F5344CB8AC3E}">
        <p14:creationId xmlns:p14="http://schemas.microsoft.com/office/powerpoint/2010/main" val="40146274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el med bobler_lyseblå">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C9D91-3D82-0E47-9B9E-FE13151A380B}"/>
              </a:ext>
            </a:extLst>
          </p:cNvPr>
          <p:cNvSpPr>
            <a:spLocks noGrp="1"/>
          </p:cNvSpPr>
          <p:nvPr>
            <p:ph type="title"/>
          </p:nvPr>
        </p:nvSpPr>
        <p:spPr/>
        <p:txBody>
          <a:bodyPr/>
          <a:lstStyle/>
          <a:p>
            <a:r>
              <a:rPr lang="en-US"/>
              <a:t>Click to edit Master title style</a:t>
            </a:r>
            <a:endParaRPr lang="en-DK"/>
          </a:p>
        </p:txBody>
      </p:sp>
      <p:sp>
        <p:nvSpPr>
          <p:cNvPr id="3" name="Slide Number Placeholder 2">
            <a:extLst>
              <a:ext uri="{FF2B5EF4-FFF2-40B4-BE49-F238E27FC236}">
                <a16:creationId xmlns:a16="http://schemas.microsoft.com/office/drawing/2014/main" id="{0EFB512C-CA40-964D-8010-10F6F4DDE055}"/>
              </a:ext>
            </a:extLst>
          </p:cNvPr>
          <p:cNvSpPr>
            <a:spLocks noGrp="1"/>
          </p:cNvSpPr>
          <p:nvPr>
            <p:ph type="sldNum" sz="quarter" idx="10"/>
          </p:nvPr>
        </p:nvSpPr>
        <p:spPr/>
        <p:txBody>
          <a:bodyPr/>
          <a:lstStyle/>
          <a:p>
            <a:fld id="{24C8C45C-947F-4981-8B3F-4F32E973C901}" type="slidenum">
              <a:rPr lang="en-GB" smtClean="0"/>
              <a:pPr/>
              <a:t>‹Nr.›</a:t>
            </a:fld>
            <a:endParaRPr lang="en-GB" dirty="0"/>
          </a:p>
        </p:txBody>
      </p:sp>
      <p:sp>
        <p:nvSpPr>
          <p:cNvPr id="4" name="Date Placeholder 3">
            <a:extLst>
              <a:ext uri="{FF2B5EF4-FFF2-40B4-BE49-F238E27FC236}">
                <a16:creationId xmlns:a16="http://schemas.microsoft.com/office/drawing/2014/main" id="{38964A5C-685C-E645-9C0C-0DC458A73438}"/>
              </a:ext>
            </a:extLst>
          </p:cNvPr>
          <p:cNvSpPr>
            <a:spLocks noGrp="1"/>
          </p:cNvSpPr>
          <p:nvPr>
            <p:ph type="dt" sz="half" idx="11"/>
          </p:nvPr>
        </p:nvSpPr>
        <p:spPr/>
        <p:txBody>
          <a:bodyPr/>
          <a:lstStyle/>
          <a:p>
            <a:endParaRPr lang="en-GB" dirty="0"/>
          </a:p>
        </p:txBody>
      </p:sp>
      <p:sp>
        <p:nvSpPr>
          <p:cNvPr id="5" name="Footer Placeholder 4">
            <a:extLst>
              <a:ext uri="{FF2B5EF4-FFF2-40B4-BE49-F238E27FC236}">
                <a16:creationId xmlns:a16="http://schemas.microsoft.com/office/drawing/2014/main" id="{547D9532-FB0A-5742-A506-3BE92BAFA9B1}"/>
              </a:ext>
            </a:extLst>
          </p:cNvPr>
          <p:cNvSpPr>
            <a:spLocks noGrp="1"/>
          </p:cNvSpPr>
          <p:nvPr>
            <p:ph type="ftr" sz="quarter" idx="12"/>
          </p:nvPr>
        </p:nvSpPr>
        <p:spPr/>
        <p:txBody>
          <a:bodyPr/>
          <a:lstStyle/>
          <a:p>
            <a:endParaRPr lang="en-GB" dirty="0"/>
          </a:p>
        </p:txBody>
      </p:sp>
      <p:sp>
        <p:nvSpPr>
          <p:cNvPr id="7" name="Oval 6">
            <a:extLst>
              <a:ext uri="{FF2B5EF4-FFF2-40B4-BE49-F238E27FC236}">
                <a16:creationId xmlns:a16="http://schemas.microsoft.com/office/drawing/2014/main" id="{75A3C467-E165-2C49-941C-F8B8DF9FAFFB}"/>
              </a:ext>
            </a:extLst>
          </p:cNvPr>
          <p:cNvSpPr/>
          <p:nvPr/>
        </p:nvSpPr>
        <p:spPr>
          <a:xfrm>
            <a:off x="1559374" y="2157361"/>
            <a:ext cx="2543278" cy="254327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0" name="Oval 9">
            <a:extLst>
              <a:ext uri="{FF2B5EF4-FFF2-40B4-BE49-F238E27FC236}">
                <a16:creationId xmlns:a16="http://schemas.microsoft.com/office/drawing/2014/main" id="{6172A99B-F117-0C4E-B5C8-514652015BFF}"/>
              </a:ext>
            </a:extLst>
          </p:cNvPr>
          <p:cNvSpPr/>
          <p:nvPr/>
        </p:nvSpPr>
        <p:spPr>
          <a:xfrm>
            <a:off x="4850434" y="3731073"/>
            <a:ext cx="1879048" cy="187904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3" name="Oval 12">
            <a:extLst>
              <a:ext uri="{FF2B5EF4-FFF2-40B4-BE49-F238E27FC236}">
                <a16:creationId xmlns:a16="http://schemas.microsoft.com/office/drawing/2014/main" id="{BE705A94-DFE8-DE48-9BFA-D4F1E3BA8023}"/>
              </a:ext>
            </a:extLst>
          </p:cNvPr>
          <p:cNvSpPr/>
          <p:nvPr/>
        </p:nvSpPr>
        <p:spPr>
          <a:xfrm>
            <a:off x="8345315" y="2612544"/>
            <a:ext cx="2111167" cy="211116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9" name="Text Placeholder 22">
            <a:extLst>
              <a:ext uri="{FF2B5EF4-FFF2-40B4-BE49-F238E27FC236}">
                <a16:creationId xmlns:a16="http://schemas.microsoft.com/office/drawing/2014/main" id="{C652B992-0E25-AB4B-B857-4A0E10EA1F26}"/>
              </a:ext>
            </a:extLst>
          </p:cNvPr>
          <p:cNvSpPr>
            <a:spLocks noGrp="1"/>
          </p:cNvSpPr>
          <p:nvPr>
            <p:ph type="body" sz="quarter" idx="13" hasCustomPrompt="1"/>
          </p:nvPr>
        </p:nvSpPr>
        <p:spPr>
          <a:xfrm>
            <a:off x="1794693" y="2449286"/>
            <a:ext cx="2072640" cy="1959429"/>
          </a:xfrm>
        </p:spPr>
        <p:txBody>
          <a:bodyPr anchor="ctr">
            <a:normAutofit/>
          </a:bodyPr>
          <a:lstStyle>
            <a:lvl1pPr marL="0" indent="0" algn="ctr">
              <a:buNone/>
              <a:defRPr sz="5400">
                <a:solidFill>
                  <a:schemeClr val="bg1"/>
                </a:solidFill>
              </a:defRPr>
            </a:lvl1pPr>
          </a:lstStyle>
          <a:p>
            <a:pPr lvl="0"/>
            <a:r>
              <a:rPr lang="en-DK" dirty="0"/>
              <a:t>FACT</a:t>
            </a:r>
          </a:p>
        </p:txBody>
      </p:sp>
      <p:sp>
        <p:nvSpPr>
          <p:cNvPr id="30" name="Text Placeholder 22">
            <a:extLst>
              <a:ext uri="{FF2B5EF4-FFF2-40B4-BE49-F238E27FC236}">
                <a16:creationId xmlns:a16="http://schemas.microsoft.com/office/drawing/2014/main" id="{1353DB26-A675-4B4D-A112-BA809219AF15}"/>
              </a:ext>
            </a:extLst>
          </p:cNvPr>
          <p:cNvSpPr>
            <a:spLocks noGrp="1"/>
          </p:cNvSpPr>
          <p:nvPr>
            <p:ph type="body" sz="quarter" idx="14" hasCustomPrompt="1"/>
          </p:nvPr>
        </p:nvSpPr>
        <p:spPr>
          <a:xfrm>
            <a:off x="4908101" y="3910148"/>
            <a:ext cx="1763713" cy="1550125"/>
          </a:xfrm>
        </p:spPr>
        <p:txBody>
          <a:bodyPr anchor="ctr">
            <a:normAutofit/>
          </a:bodyPr>
          <a:lstStyle>
            <a:lvl1pPr marL="0" indent="0" algn="ctr">
              <a:buNone/>
              <a:defRPr sz="3600">
                <a:solidFill>
                  <a:schemeClr val="bg1"/>
                </a:solidFill>
              </a:defRPr>
            </a:lvl1pPr>
          </a:lstStyle>
          <a:p>
            <a:pPr lvl="0"/>
            <a:r>
              <a:rPr lang="en-DK" dirty="0"/>
              <a:t>FACT</a:t>
            </a:r>
          </a:p>
        </p:txBody>
      </p:sp>
      <p:sp>
        <p:nvSpPr>
          <p:cNvPr id="31" name="Text Placeholder 22">
            <a:extLst>
              <a:ext uri="{FF2B5EF4-FFF2-40B4-BE49-F238E27FC236}">
                <a16:creationId xmlns:a16="http://schemas.microsoft.com/office/drawing/2014/main" id="{44AB7955-42E7-9F4A-9FF1-14A5FE8F01CA}"/>
              </a:ext>
            </a:extLst>
          </p:cNvPr>
          <p:cNvSpPr>
            <a:spLocks noGrp="1"/>
          </p:cNvSpPr>
          <p:nvPr>
            <p:ph type="body" sz="quarter" idx="15" hasCustomPrompt="1"/>
          </p:nvPr>
        </p:nvSpPr>
        <p:spPr>
          <a:xfrm>
            <a:off x="8417193" y="2792916"/>
            <a:ext cx="1967410" cy="1750423"/>
          </a:xfrm>
        </p:spPr>
        <p:txBody>
          <a:bodyPr wrap="square" anchor="ctr">
            <a:normAutofit/>
          </a:bodyPr>
          <a:lstStyle>
            <a:lvl1pPr marL="0" indent="0" algn="ctr">
              <a:buNone/>
              <a:defRPr sz="4400">
                <a:solidFill>
                  <a:schemeClr val="bg1"/>
                </a:solidFill>
              </a:defRPr>
            </a:lvl1pPr>
          </a:lstStyle>
          <a:p>
            <a:pPr lvl="0"/>
            <a:r>
              <a:rPr lang="en-DK" dirty="0"/>
              <a:t>FACT</a:t>
            </a:r>
          </a:p>
        </p:txBody>
      </p:sp>
    </p:spTree>
    <p:extLst>
      <p:ext uri="{BB962C8B-B14F-4D97-AF65-F5344CB8AC3E}">
        <p14:creationId xmlns:p14="http://schemas.microsoft.com/office/powerpoint/2010/main" val="207940322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OVER 18">
    <p:bg>
      <p:bgPr>
        <a:solidFill>
          <a:srgbClr val="2F38AC">
            <a:alpha val="93000"/>
          </a:srgbClr>
        </a:solidFill>
        <a:effectLst/>
      </p:bgPr>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094F51F3-497E-42E6-A4E6-AB850DC3D6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4631" t="21203" b="15456"/>
          <a:stretch/>
        </p:blipFill>
        <p:spPr>
          <a:xfrm>
            <a:off x="-1" y="0"/>
            <a:ext cx="5994727" cy="6858000"/>
          </a:xfrm>
          <a:prstGeom prst="rect">
            <a:avLst/>
          </a:prstGeom>
        </p:spPr>
      </p:pic>
      <p:pic>
        <p:nvPicPr>
          <p:cNvPr id="3" name="Immagine 2" descr="Immagine che contiene testo, clipart&#10;&#10;Descrizione generata automaticamente">
            <a:extLst>
              <a:ext uri="{FF2B5EF4-FFF2-40B4-BE49-F238E27FC236}">
                <a16:creationId xmlns:a16="http://schemas.microsoft.com/office/drawing/2014/main" id="{E7B0CBD0-59F4-476D-9F7C-E34C9E577E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9503" y="242539"/>
            <a:ext cx="1493180" cy="468412"/>
          </a:xfrm>
          <a:prstGeom prst="rect">
            <a:avLst/>
          </a:prstGeom>
        </p:spPr>
      </p:pic>
      <p:sp>
        <p:nvSpPr>
          <p:cNvPr id="11" name="Ovale 10">
            <a:extLst>
              <a:ext uri="{FF2B5EF4-FFF2-40B4-BE49-F238E27FC236}">
                <a16:creationId xmlns:a16="http://schemas.microsoft.com/office/drawing/2014/main" id="{574E53CF-6533-4D55-9AB0-83B9D1A21231}"/>
              </a:ext>
            </a:extLst>
          </p:cNvPr>
          <p:cNvSpPr>
            <a:spLocks noChangeAspect="1"/>
          </p:cNvSpPr>
          <p:nvPr userDrawn="1"/>
        </p:nvSpPr>
        <p:spPr>
          <a:xfrm rot="20563355">
            <a:off x="6948388" y="257714"/>
            <a:ext cx="1258905" cy="1258905"/>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cxnSp>
        <p:nvCxnSpPr>
          <p:cNvPr id="13" name="Connettore 1 6">
            <a:extLst>
              <a:ext uri="{FF2B5EF4-FFF2-40B4-BE49-F238E27FC236}">
                <a16:creationId xmlns:a16="http://schemas.microsoft.com/office/drawing/2014/main" id="{FE2942D3-462C-40A5-ACEE-A3938F2B6920}"/>
              </a:ext>
            </a:extLst>
          </p:cNvPr>
          <p:cNvCxnSpPr>
            <a:cxnSpLocks/>
          </p:cNvCxnSpPr>
          <p:nvPr userDrawn="1"/>
        </p:nvCxnSpPr>
        <p:spPr>
          <a:xfrm>
            <a:off x="255210" y="3762971"/>
            <a:ext cx="1123200" cy="0"/>
          </a:xfrm>
          <a:prstGeom prst="line">
            <a:avLst/>
          </a:prstGeom>
          <a:noFill/>
          <a:ln w="12700" cap="flat" cmpd="sng" algn="ctr">
            <a:solidFill>
              <a:srgbClr val="FFFFFF"/>
            </a:solidFill>
            <a:prstDash val="solid"/>
            <a:miter lim="800000"/>
          </a:ln>
          <a:effectLst/>
        </p:spPr>
      </p:cxnSp>
      <p:sp>
        <p:nvSpPr>
          <p:cNvPr id="14" name="Segnaposto titolo 22">
            <a:extLst>
              <a:ext uri="{FF2B5EF4-FFF2-40B4-BE49-F238E27FC236}">
                <a16:creationId xmlns:a16="http://schemas.microsoft.com/office/drawing/2014/main" id="{F951E9C3-C662-4FF8-B723-AE703C03E9EB}"/>
              </a:ext>
            </a:extLst>
          </p:cNvPr>
          <p:cNvSpPr>
            <a:spLocks noGrp="1"/>
          </p:cNvSpPr>
          <p:nvPr>
            <p:ph type="title" hasCustomPrompt="1"/>
          </p:nvPr>
        </p:nvSpPr>
        <p:spPr>
          <a:xfrm>
            <a:off x="255210" y="2679994"/>
            <a:ext cx="5482708" cy="455138"/>
          </a:xfrm>
          <a:prstGeom prst="rect">
            <a:avLst/>
          </a:prstGeom>
        </p:spPr>
        <p:txBody>
          <a:bodyPr vert="horz" lIns="91440" tIns="45720" rIns="91440" bIns="45720" rtlCol="0" anchor="ctr">
            <a:normAutofit/>
          </a:bodyPr>
          <a:lstStyle>
            <a:lvl1pPr>
              <a:defRPr>
                <a:latin typeface="Calibri" panose="020F0502020204030204" pitchFamily="34" charset="0"/>
              </a:defRPr>
            </a:lvl1pPr>
          </a:lstStyle>
          <a:p>
            <a:r>
              <a:rPr lang="it-IT" dirty="0"/>
              <a:t>Title</a:t>
            </a:r>
          </a:p>
        </p:txBody>
      </p:sp>
      <p:sp>
        <p:nvSpPr>
          <p:cNvPr id="15" name="Segnaposto testo 15">
            <a:extLst>
              <a:ext uri="{FF2B5EF4-FFF2-40B4-BE49-F238E27FC236}">
                <a16:creationId xmlns:a16="http://schemas.microsoft.com/office/drawing/2014/main" id="{94BCE5D2-2533-4871-AEC8-A82963248647}"/>
              </a:ext>
            </a:extLst>
          </p:cNvPr>
          <p:cNvSpPr>
            <a:spLocks noGrp="1"/>
          </p:cNvSpPr>
          <p:nvPr>
            <p:ph type="body" sz="quarter" idx="10" hasCustomPrompt="1"/>
          </p:nvPr>
        </p:nvSpPr>
        <p:spPr>
          <a:xfrm>
            <a:off x="255210" y="3245851"/>
            <a:ext cx="5483225" cy="406400"/>
          </a:xfrm>
          <a:prstGeom prst="rect">
            <a:avLst/>
          </a:prstGeom>
        </p:spPr>
        <p:txBody>
          <a:bodyPr/>
          <a:lstStyle>
            <a:lvl1pPr>
              <a:defRPr>
                <a:latin typeface="Calibri" panose="020F0502020204030204" pitchFamily="34" charset="0"/>
              </a:defRPr>
            </a:lvl1pPr>
          </a:lstStyle>
          <a:p>
            <a:pPr lvl="0"/>
            <a:r>
              <a:rPr lang="it-IT" dirty="0" err="1"/>
              <a:t>Subtitle</a:t>
            </a:r>
            <a:endParaRPr lang="it-IT" dirty="0"/>
          </a:p>
        </p:txBody>
      </p:sp>
      <p:sp>
        <p:nvSpPr>
          <p:cNvPr id="16" name="Segnaposto testo 19">
            <a:extLst>
              <a:ext uri="{FF2B5EF4-FFF2-40B4-BE49-F238E27FC236}">
                <a16:creationId xmlns:a16="http://schemas.microsoft.com/office/drawing/2014/main" id="{1033C9DB-E6D2-4E19-8180-C71F50396B3C}"/>
              </a:ext>
            </a:extLst>
          </p:cNvPr>
          <p:cNvSpPr>
            <a:spLocks noGrp="1"/>
          </p:cNvSpPr>
          <p:nvPr>
            <p:ph type="body" sz="quarter" idx="11" hasCustomPrompt="1"/>
          </p:nvPr>
        </p:nvSpPr>
        <p:spPr>
          <a:xfrm>
            <a:off x="255210" y="3959320"/>
            <a:ext cx="4438650" cy="531812"/>
          </a:xfrm>
          <a:prstGeom prst="rect">
            <a:avLst/>
          </a:prstGeom>
        </p:spPr>
        <p:txBody>
          <a:bodyPr/>
          <a:lstStyle>
            <a:lvl1pPr>
              <a:defRPr sz="1800">
                <a:latin typeface="Calibri" panose="020F0502020204030204" pitchFamily="34" charset="0"/>
              </a:defRPr>
            </a:lvl1pPr>
          </a:lstStyle>
          <a:p>
            <a:pPr lvl="0"/>
            <a:r>
              <a:rPr lang="it-IT" dirty="0"/>
              <a:t>Date</a:t>
            </a:r>
          </a:p>
        </p:txBody>
      </p:sp>
      <p:sp>
        <p:nvSpPr>
          <p:cNvPr id="17" name="Ovale 16">
            <a:extLst>
              <a:ext uri="{FF2B5EF4-FFF2-40B4-BE49-F238E27FC236}">
                <a16:creationId xmlns:a16="http://schemas.microsoft.com/office/drawing/2014/main" id="{1B8E9DA1-878D-4692-9534-7D74571BDBAB}"/>
              </a:ext>
            </a:extLst>
          </p:cNvPr>
          <p:cNvSpPr>
            <a:spLocks noChangeAspect="1"/>
          </p:cNvSpPr>
          <p:nvPr userDrawn="1"/>
        </p:nvSpPr>
        <p:spPr>
          <a:xfrm rot="20563355">
            <a:off x="5427027" y="1298433"/>
            <a:ext cx="753462" cy="753462"/>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913224074"/>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Breaker (B)">
    <p:spTree>
      <p:nvGrpSpPr>
        <p:cNvPr id="1" name=""/>
        <p:cNvGrpSpPr/>
        <p:nvPr/>
      </p:nvGrpSpPr>
      <p:grpSpPr>
        <a:xfrm>
          <a:off x="0" y="0"/>
          <a:ext cx="0" cy="0"/>
          <a:chOff x="0" y="0"/>
          <a:chExt cx="0" cy="0"/>
        </a:xfrm>
      </p:grpSpPr>
      <p:sp>
        <p:nvSpPr>
          <p:cNvPr id="7" name="Background"/>
          <p:cNvSpPr/>
          <p:nvPr userDrawn="1"/>
        </p:nvSpPr>
        <p:spPr>
          <a:xfrm>
            <a:off x="0" y="0"/>
            <a:ext cx="12193200" cy="686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2" name="Title 1"/>
          <p:cNvSpPr>
            <a:spLocks noGrp="1"/>
          </p:cNvSpPr>
          <p:nvPr>
            <p:ph type="ctrTitle" hasCustomPrompt="1"/>
          </p:nvPr>
        </p:nvSpPr>
        <p:spPr>
          <a:xfrm>
            <a:off x="3596679" y="1476389"/>
            <a:ext cx="5194883" cy="2056853"/>
          </a:xfrm>
        </p:spPr>
        <p:txBody>
          <a:bodyPr anchor="b">
            <a:normAutofit/>
          </a:bodyPr>
          <a:lstStyle>
            <a:lvl1pPr algn="l">
              <a:defRPr sz="3400">
                <a:solidFill>
                  <a:schemeClr val="bg1"/>
                </a:solidFill>
              </a:defRPr>
            </a:lvl1pPr>
          </a:lstStyle>
          <a:p>
            <a:r>
              <a:rPr lang="en-GB" dirty="0"/>
              <a:t>Breaker page insert headline in one or several lines</a:t>
            </a:r>
          </a:p>
        </p:txBody>
      </p:sp>
      <p:sp>
        <p:nvSpPr>
          <p:cNvPr id="3" name="Subtitle 2"/>
          <p:cNvSpPr>
            <a:spLocks noGrp="1"/>
          </p:cNvSpPr>
          <p:nvPr>
            <p:ph type="subTitle" idx="1" hasCustomPrompt="1"/>
          </p:nvPr>
        </p:nvSpPr>
        <p:spPr>
          <a:xfrm>
            <a:off x="3596679" y="3635323"/>
            <a:ext cx="5194883" cy="1260000"/>
          </a:xfrm>
        </p:spPr>
        <p:txBody>
          <a:bodyPr/>
          <a:lstStyle>
            <a:lvl1pPr marL="0" indent="0" algn="l">
              <a:spcBef>
                <a:spcPts val="0"/>
              </a:spcBef>
              <a:buFont typeface="Arial" panose="020B0604020202020204" pitchFamily="34" charset="0"/>
              <a:buChar char="​"/>
              <a:defRPr sz="1800">
                <a:solidFill>
                  <a:schemeClr val="accent4"/>
                </a:solidFill>
              </a:defRPr>
            </a:lvl1pPr>
            <a:lvl2pPr marL="0" indent="0" algn="l">
              <a:buFont typeface="Arial" panose="020B0604020202020204" pitchFamily="34" charset="0"/>
              <a:buChar char="​"/>
              <a:defRPr sz="2000">
                <a:solidFill>
                  <a:schemeClr val="bg1"/>
                </a:solidFill>
              </a:defRPr>
            </a:lvl2pPr>
            <a:lvl3pPr marL="0" indent="0" algn="l">
              <a:buFont typeface="Arial" panose="020B0604020202020204" pitchFamily="34" charset="0"/>
              <a:buChar char="​"/>
              <a:defRPr sz="2000">
                <a:solidFill>
                  <a:schemeClr val="bg1"/>
                </a:solidFill>
              </a:defRPr>
            </a:lvl3pPr>
            <a:lvl4pPr marL="0" indent="0" algn="l">
              <a:buFont typeface="Arial" panose="020B0604020202020204" pitchFamily="34" charset="0"/>
              <a:buChar char="​"/>
              <a:defRPr sz="2000">
                <a:solidFill>
                  <a:schemeClr val="bg1"/>
                </a:solidFill>
              </a:defRPr>
            </a:lvl4pPr>
            <a:lvl5pPr marL="0" indent="0" algn="l">
              <a:buFont typeface="Arial" panose="020B0604020202020204" pitchFamily="34" charset="0"/>
              <a:buChar char="​"/>
              <a:defRPr sz="2000">
                <a:solidFill>
                  <a:schemeClr val="bg1"/>
                </a:solidFill>
              </a:defRPr>
            </a:lvl5pPr>
            <a:lvl6pPr marL="0" indent="0" algn="l">
              <a:buFont typeface="Arial" panose="020B0604020202020204" pitchFamily="34" charset="0"/>
              <a:buChar char="​"/>
              <a:defRPr sz="2000">
                <a:solidFill>
                  <a:schemeClr val="bg1"/>
                </a:solidFill>
              </a:defRPr>
            </a:lvl6pPr>
            <a:lvl7pPr marL="0" indent="0" algn="l">
              <a:buFont typeface="Arial" panose="020B0604020202020204" pitchFamily="34" charset="0"/>
              <a:buChar char="​"/>
              <a:defRPr sz="2000">
                <a:solidFill>
                  <a:schemeClr val="bg1"/>
                </a:solidFill>
              </a:defRPr>
            </a:lvl7pPr>
            <a:lvl8pPr marL="0" indent="0" algn="l">
              <a:buFont typeface="Arial" panose="020B0604020202020204" pitchFamily="34" charset="0"/>
              <a:buChar char="​"/>
              <a:defRPr sz="2000">
                <a:solidFill>
                  <a:schemeClr val="bg1"/>
                </a:solidFill>
              </a:defRPr>
            </a:lvl8pPr>
            <a:lvl9pPr marL="0" indent="0" algn="l">
              <a:buFont typeface="Arial" panose="020B0604020202020204" pitchFamily="34" charset="0"/>
              <a:buChar char="​"/>
              <a:tabLst/>
              <a:defRPr sz="2000">
                <a:solidFill>
                  <a:schemeClr val="bg1"/>
                </a:solidFill>
              </a:defRPr>
            </a:lvl9pPr>
          </a:lstStyle>
          <a:p>
            <a:r>
              <a:rPr lang="en-GB" dirty="0"/>
              <a:t>Insert subtitle in one or several lines</a:t>
            </a:r>
          </a:p>
        </p:txBody>
      </p:sp>
      <p:pic>
        <p:nvPicPr>
          <p:cNvPr id="10" name="Logo">
            <a:extLst>
              <a:ext uri="{FF2B5EF4-FFF2-40B4-BE49-F238E27FC236}">
                <a16:creationId xmlns:a16="http://schemas.microsoft.com/office/drawing/2014/main" id="{60ED47D1-1C2E-4133-97C6-80CCF1B224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48100" y="5660197"/>
            <a:ext cx="1620000" cy="474234"/>
          </a:xfrm>
          <a:prstGeom prst="rect">
            <a:avLst/>
          </a:prstGeom>
        </p:spPr>
      </p:pic>
      <p:sp>
        <p:nvSpPr>
          <p:cNvPr id="11" name="Ellipse 10">
            <a:extLst>
              <a:ext uri="{FF2B5EF4-FFF2-40B4-BE49-F238E27FC236}">
                <a16:creationId xmlns:a16="http://schemas.microsoft.com/office/drawing/2014/main" id="{591EC9CC-BD83-4EFA-9AD6-AF3DDAF21708}"/>
              </a:ext>
            </a:extLst>
          </p:cNvPr>
          <p:cNvSpPr>
            <a:spLocks noChangeAspect="1"/>
          </p:cNvSpPr>
          <p:nvPr userDrawn="1"/>
        </p:nvSpPr>
        <p:spPr>
          <a:xfrm>
            <a:off x="1039329" y="2504815"/>
            <a:ext cx="1836000" cy="1836000"/>
          </a:xfrm>
          <a:prstGeom prst="ellipse">
            <a:avLst/>
          </a:prstGeom>
          <a:solidFill>
            <a:srgbClr val="6E9FBC">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
        <p:nvSpPr>
          <p:cNvPr id="13" name="Pladsholder til dato 12" hidden="1">
            <a:extLst>
              <a:ext uri="{FF2B5EF4-FFF2-40B4-BE49-F238E27FC236}">
                <a16:creationId xmlns:a16="http://schemas.microsoft.com/office/drawing/2014/main" id="{B2E6002B-9AC7-4E91-A67C-3B51550B71F3}"/>
              </a:ext>
            </a:extLst>
          </p:cNvPr>
          <p:cNvSpPr>
            <a:spLocks noGrp="1"/>
          </p:cNvSpPr>
          <p:nvPr>
            <p:ph type="dt" sz="half" idx="10"/>
          </p:nvPr>
        </p:nvSpPr>
        <p:spPr>
          <a:xfrm>
            <a:off x="0" y="6912000"/>
            <a:ext cx="0" cy="0"/>
          </a:xfrm>
        </p:spPr>
        <p:txBody>
          <a:bodyPr/>
          <a:lstStyle/>
          <a:p>
            <a:endParaRPr lang="en-GB" dirty="0"/>
          </a:p>
        </p:txBody>
      </p:sp>
      <p:sp>
        <p:nvSpPr>
          <p:cNvPr id="14" name="Pladsholder til sidefod 13" hidden="1">
            <a:extLst>
              <a:ext uri="{FF2B5EF4-FFF2-40B4-BE49-F238E27FC236}">
                <a16:creationId xmlns:a16="http://schemas.microsoft.com/office/drawing/2014/main" id="{B0A9644C-9576-4845-BC39-469E19119D87}"/>
              </a:ext>
            </a:extLst>
          </p:cNvPr>
          <p:cNvSpPr>
            <a:spLocks noGrp="1"/>
          </p:cNvSpPr>
          <p:nvPr>
            <p:ph type="ftr" sz="quarter" idx="11"/>
          </p:nvPr>
        </p:nvSpPr>
        <p:spPr>
          <a:xfrm>
            <a:off x="0" y="6912000"/>
            <a:ext cx="0" cy="0"/>
          </a:xfrm>
        </p:spPr>
        <p:txBody>
          <a:bodyPr/>
          <a:lstStyle/>
          <a:p>
            <a:endParaRPr lang="en-GB" dirty="0"/>
          </a:p>
        </p:txBody>
      </p:sp>
      <p:sp>
        <p:nvSpPr>
          <p:cNvPr id="16" name="Slide Number Placeholder 5" hidden="1">
            <a:extLst>
              <a:ext uri="{FF2B5EF4-FFF2-40B4-BE49-F238E27FC236}">
                <a16:creationId xmlns:a16="http://schemas.microsoft.com/office/drawing/2014/main" id="{F905983A-75E5-414A-A693-77A2900D147C}"/>
              </a:ext>
            </a:extLst>
          </p:cNvPr>
          <p:cNvSpPr>
            <a:spLocks noGrp="1"/>
          </p:cNvSpPr>
          <p:nvPr>
            <p:ph type="sldNum" sz="quarter" idx="4"/>
          </p:nvPr>
        </p:nvSpPr>
        <p:spPr>
          <a:xfrm>
            <a:off x="0" y="6912000"/>
            <a:ext cx="0" cy="0"/>
          </a:xfrm>
          <a:prstGeom prst="rect">
            <a:avLst/>
          </a:prstGeom>
        </p:spPr>
        <p:txBody>
          <a:bodyPr vert="horz" lIns="0" tIns="0" rIns="0" bIns="0" rtlCol="0" anchor="b" anchorCtr="0"/>
          <a:lstStyle>
            <a:lvl1pPr algn="r">
              <a:defRPr sz="100">
                <a:noFill/>
              </a:defRPr>
            </a:lvl1pPr>
          </a:lstStyle>
          <a:p>
            <a:fld id="{24C8C45C-947F-4981-8B3F-4F32E973C901}" type="slidenum">
              <a:rPr lang="en-GB" smtClean="0"/>
              <a:pPr/>
              <a:t>‹Nr.›</a:t>
            </a:fld>
            <a:endParaRPr lang="en-GB" dirty="0"/>
          </a:p>
        </p:txBody>
      </p:sp>
      <p:sp>
        <p:nvSpPr>
          <p:cNvPr id="15" name="Kombinationstegning: figur 14">
            <a:extLst>
              <a:ext uri="{FF2B5EF4-FFF2-40B4-BE49-F238E27FC236}">
                <a16:creationId xmlns:a16="http://schemas.microsoft.com/office/drawing/2014/main" id="{7E2C73E7-1DE5-418E-80D9-F0A5EE8479C2}"/>
              </a:ext>
            </a:extLst>
          </p:cNvPr>
          <p:cNvSpPr>
            <a:spLocks noChangeAspect="1"/>
          </p:cNvSpPr>
          <p:nvPr userDrawn="1"/>
        </p:nvSpPr>
        <p:spPr>
          <a:xfrm>
            <a:off x="1" y="486336"/>
            <a:ext cx="1965338" cy="5885511"/>
          </a:xfrm>
          <a:custGeom>
            <a:avLst/>
            <a:gdLst>
              <a:gd name="connsiteX0" fmla="*/ 0 w 1965338"/>
              <a:gd name="connsiteY0" fmla="*/ 0 h 5885511"/>
              <a:gd name="connsiteX1" fmla="*/ 19473 w 1965338"/>
              <a:gd name="connsiteY1" fmla="*/ 7127 h 5885511"/>
              <a:gd name="connsiteX2" fmla="*/ 1965338 w 1965338"/>
              <a:gd name="connsiteY2" fmla="*/ 2942755 h 5885511"/>
              <a:gd name="connsiteX3" fmla="*/ 19473 w 1965338"/>
              <a:gd name="connsiteY3" fmla="*/ 5878384 h 5885511"/>
              <a:gd name="connsiteX4" fmla="*/ 0 w 1965338"/>
              <a:gd name="connsiteY4" fmla="*/ 5885511 h 5885511"/>
              <a:gd name="connsiteX0" fmla="*/ 0 w 1965338"/>
              <a:gd name="connsiteY0" fmla="*/ 0 h 5885511"/>
              <a:gd name="connsiteX1" fmla="*/ 19473 w 1965338"/>
              <a:gd name="connsiteY1" fmla="*/ 7127 h 5885511"/>
              <a:gd name="connsiteX2" fmla="*/ 1965338 w 1965338"/>
              <a:gd name="connsiteY2" fmla="*/ 2942755 h 5885511"/>
              <a:gd name="connsiteX3" fmla="*/ 19473 w 1965338"/>
              <a:gd name="connsiteY3" fmla="*/ 5878384 h 5885511"/>
              <a:gd name="connsiteX4" fmla="*/ 0 w 1965338"/>
              <a:gd name="connsiteY4" fmla="*/ 5885511 h 5885511"/>
              <a:gd name="connsiteX5" fmla="*/ 91440 w 1965338"/>
              <a:gd name="connsiteY5" fmla="*/ 91440 h 5885511"/>
              <a:gd name="connsiteX0" fmla="*/ 137160 w 2102498"/>
              <a:gd name="connsiteY0" fmla="*/ 0 h 5885511"/>
              <a:gd name="connsiteX1" fmla="*/ 156633 w 2102498"/>
              <a:gd name="connsiteY1" fmla="*/ 7127 h 5885511"/>
              <a:gd name="connsiteX2" fmla="*/ 2102498 w 2102498"/>
              <a:gd name="connsiteY2" fmla="*/ 2942755 h 5885511"/>
              <a:gd name="connsiteX3" fmla="*/ 156633 w 2102498"/>
              <a:gd name="connsiteY3" fmla="*/ 5878384 h 5885511"/>
              <a:gd name="connsiteX4" fmla="*/ 137160 w 2102498"/>
              <a:gd name="connsiteY4" fmla="*/ 5885511 h 5885511"/>
              <a:gd name="connsiteX5" fmla="*/ 0 w 2102498"/>
              <a:gd name="connsiteY5" fmla="*/ 1074420 h 5885511"/>
              <a:gd name="connsiteX0" fmla="*/ 0 w 1965338"/>
              <a:gd name="connsiteY0" fmla="*/ 0 h 5885511"/>
              <a:gd name="connsiteX1" fmla="*/ 19473 w 1965338"/>
              <a:gd name="connsiteY1" fmla="*/ 7127 h 5885511"/>
              <a:gd name="connsiteX2" fmla="*/ 1965338 w 1965338"/>
              <a:gd name="connsiteY2" fmla="*/ 2942755 h 5885511"/>
              <a:gd name="connsiteX3" fmla="*/ 19473 w 1965338"/>
              <a:gd name="connsiteY3" fmla="*/ 5878384 h 5885511"/>
              <a:gd name="connsiteX4" fmla="*/ 0 w 1965338"/>
              <a:gd name="connsiteY4" fmla="*/ 5885511 h 5885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5338" h="5885511">
                <a:moveTo>
                  <a:pt x="0" y="0"/>
                </a:moveTo>
                <a:lnTo>
                  <a:pt x="19473" y="7127"/>
                </a:lnTo>
                <a:cubicBezTo>
                  <a:pt x="1162976" y="490788"/>
                  <a:pt x="1965338" y="1623071"/>
                  <a:pt x="1965338" y="2942755"/>
                </a:cubicBezTo>
                <a:cubicBezTo>
                  <a:pt x="1965338" y="4262440"/>
                  <a:pt x="1162976" y="5394722"/>
                  <a:pt x="19473" y="5878384"/>
                </a:cubicBezTo>
                <a:lnTo>
                  <a:pt x="0" y="5885511"/>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noProof="0" dirty="0" err="1"/>
          </a:p>
        </p:txBody>
      </p:sp>
    </p:spTree>
    <p:extLst>
      <p:ext uri="{BB962C8B-B14F-4D97-AF65-F5344CB8AC3E}">
        <p14:creationId xmlns:p14="http://schemas.microsoft.com/office/powerpoint/2010/main" val="15159126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 Text White Layout">
    <p:spTree>
      <p:nvGrpSpPr>
        <p:cNvPr id="1" name=""/>
        <p:cNvGrpSpPr/>
        <p:nvPr/>
      </p:nvGrpSpPr>
      <p:grpSpPr>
        <a:xfrm>
          <a:off x="0" y="0"/>
          <a:ext cx="0" cy="0"/>
          <a:chOff x="0" y="0"/>
          <a:chExt cx="0" cy="0"/>
        </a:xfrm>
      </p:grpSpPr>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1392C695-E23A-4E48-97AC-69FC7138C9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813959"/>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7063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8016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4143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Titel med bobler_bille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Picture 23">
            <a:extLst>
              <a:ext uri="{FF2B5EF4-FFF2-40B4-BE49-F238E27FC236}">
                <a16:creationId xmlns:a16="http://schemas.microsoft.com/office/drawing/2014/main" id="{D76A4312-5FE6-48E8-8C69-27E06C2B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18" name="Segnaposto numero diapositiva 5">
            <a:extLst>
              <a:ext uri="{FF2B5EF4-FFF2-40B4-BE49-F238E27FC236}">
                <a16:creationId xmlns:a16="http://schemas.microsoft.com/office/drawing/2014/main" id="{142147F6-831D-477B-9535-AEB6A834394E}"/>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bg1"/>
                </a:solidFill>
                <a:latin typeface="+mn-lt"/>
              </a:rPr>
              <a:pPr/>
              <a:t>‹Nr.›</a:t>
            </a:fld>
            <a:endParaRPr lang="en-US" sz="1200" dirty="0">
              <a:solidFill>
                <a:schemeClr val="bg1"/>
              </a:solidFill>
              <a:latin typeface="+mn-lt"/>
            </a:endParaRPr>
          </a:p>
        </p:txBody>
      </p:sp>
      <p:cxnSp>
        <p:nvCxnSpPr>
          <p:cNvPr id="19" name="Connettore diritto 18">
            <a:extLst>
              <a:ext uri="{FF2B5EF4-FFF2-40B4-BE49-F238E27FC236}">
                <a16:creationId xmlns:a16="http://schemas.microsoft.com/office/drawing/2014/main" id="{6B406CF6-AD9F-4F94-A73A-13BC822B9656}"/>
              </a:ext>
            </a:extLst>
          </p:cNvPr>
          <p:cNvCxnSpPr>
            <a:cxnSpLocks/>
          </p:cNvCxnSpPr>
          <p:nvPr userDrawn="1"/>
        </p:nvCxnSpPr>
        <p:spPr>
          <a:xfrm>
            <a:off x="1302902" y="6643894"/>
            <a:ext cx="10122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250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7" name="Pladsholder til dato 6" hidden="1">
            <a:extLst>
              <a:ext uri="{FF2B5EF4-FFF2-40B4-BE49-F238E27FC236}">
                <a16:creationId xmlns:a16="http://schemas.microsoft.com/office/drawing/2014/main" id="{2C9235BA-E55C-43E0-9585-24F054583F71}"/>
              </a:ext>
            </a:extLst>
          </p:cNvPr>
          <p:cNvSpPr>
            <a:spLocks noGrp="1"/>
          </p:cNvSpPr>
          <p:nvPr>
            <p:ph type="dt" sz="half" idx="10"/>
          </p:nvPr>
        </p:nvSpPr>
        <p:spPr/>
        <p:txBody>
          <a:bodyPr/>
          <a:lstStyle/>
          <a:p>
            <a:endParaRPr lang="en-GB" dirty="0"/>
          </a:p>
        </p:txBody>
      </p:sp>
      <p:sp>
        <p:nvSpPr>
          <p:cNvPr id="8" name="Pladsholder til sidefod 7" hidden="1">
            <a:extLst>
              <a:ext uri="{FF2B5EF4-FFF2-40B4-BE49-F238E27FC236}">
                <a16:creationId xmlns:a16="http://schemas.microsoft.com/office/drawing/2014/main" id="{ACAB631B-15E7-4E14-AC19-30F7ABF032DC}"/>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1545503719"/>
      </p:ext>
    </p:extLst>
  </p:cSld>
  <p:clrMapOvr>
    <a:masterClrMapping/>
  </p:clrMapOvr>
  <p:hf hdr="0"/>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Opening Layout White">
    <p:bg>
      <p:bgPr>
        <a:solidFill>
          <a:schemeClr val="bg1"/>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6C63E18E-3266-4269-B1D3-099FED6675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cxnSp>
        <p:nvCxnSpPr>
          <p:cNvPr id="15" name="Connettore 1 14">
            <a:extLst>
              <a:ext uri="{FF2B5EF4-FFF2-40B4-BE49-F238E27FC236}">
                <a16:creationId xmlns:a16="http://schemas.microsoft.com/office/drawing/2014/main" id="{7028EE10-0CDB-D34D-84D9-29F8C737A488}"/>
              </a:ext>
            </a:extLst>
          </p:cNvPr>
          <p:cNvCxnSpPr>
            <a:cxnSpLocks/>
          </p:cNvCxnSpPr>
          <p:nvPr userDrawn="1"/>
        </p:nvCxnSpPr>
        <p:spPr>
          <a:xfrm>
            <a:off x="378288" y="2852738"/>
            <a:ext cx="112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Segnaposto immagine 62">
            <a:extLst>
              <a:ext uri="{FF2B5EF4-FFF2-40B4-BE49-F238E27FC236}">
                <a16:creationId xmlns:a16="http://schemas.microsoft.com/office/drawing/2014/main" id="{679EB9C1-2084-624B-8575-67781085072E}"/>
              </a:ext>
            </a:extLst>
          </p:cNvPr>
          <p:cNvSpPr>
            <a:spLocks noGrp="1"/>
          </p:cNvSpPr>
          <p:nvPr>
            <p:ph type="pic" sz="quarter" idx="13"/>
          </p:nvPr>
        </p:nvSpPr>
        <p:spPr>
          <a:xfrm>
            <a:off x="5434850" y="363588"/>
            <a:ext cx="5730548" cy="5729237"/>
          </a:xfrm>
          <a:prstGeom prst="ellipse">
            <a:avLst/>
          </a:prstGeom>
        </p:spPr>
        <p:txBody>
          <a:bodyPr anchor="ctr" anchorCtr="0"/>
          <a:lstStyle>
            <a:lvl1pPr>
              <a:defRPr lang="it-IT">
                <a:solidFill>
                  <a:schemeClr val="bg1"/>
                </a:solidFill>
              </a:defRPr>
            </a:lvl1pPr>
          </a:lstStyle>
          <a:p>
            <a:pPr marL="0" lvl="0" indent="0" algn="ctr">
              <a:buNone/>
            </a:pPr>
            <a:endParaRPr lang="it-IT" dirty="0"/>
          </a:p>
        </p:txBody>
      </p:sp>
      <p:sp>
        <p:nvSpPr>
          <p:cNvPr id="10" name="Segnaposto testo 21">
            <a:extLst>
              <a:ext uri="{FF2B5EF4-FFF2-40B4-BE49-F238E27FC236}">
                <a16:creationId xmlns:a16="http://schemas.microsoft.com/office/drawing/2014/main" id="{BFCC5314-D8EB-D24C-AA15-BA0B19FDFA8B}"/>
              </a:ext>
            </a:extLst>
          </p:cNvPr>
          <p:cNvSpPr>
            <a:spLocks noGrp="1"/>
          </p:cNvSpPr>
          <p:nvPr>
            <p:ph type="body" sz="quarter" idx="14" hasCustomPrompt="1"/>
          </p:nvPr>
        </p:nvSpPr>
        <p:spPr>
          <a:xfrm>
            <a:off x="371475" y="2276738"/>
            <a:ext cx="1655999" cy="576000"/>
          </a:xfrm>
          <a:prstGeom prst="rect">
            <a:avLst/>
          </a:prstGeom>
        </p:spPr>
        <p:txBody>
          <a:bodyPr lIns="0" tIns="0" rIns="0" bIns="0"/>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01.</a:t>
            </a:r>
          </a:p>
        </p:txBody>
      </p:sp>
      <p:sp>
        <p:nvSpPr>
          <p:cNvPr id="11" name="Segnaposto testo 21">
            <a:extLst>
              <a:ext uri="{FF2B5EF4-FFF2-40B4-BE49-F238E27FC236}">
                <a16:creationId xmlns:a16="http://schemas.microsoft.com/office/drawing/2014/main" id="{95EBCA47-270A-2840-8A3C-E16183EC453D}"/>
              </a:ext>
            </a:extLst>
          </p:cNvPr>
          <p:cNvSpPr>
            <a:spLocks noGrp="1"/>
          </p:cNvSpPr>
          <p:nvPr>
            <p:ph type="body" sz="quarter" idx="15" hasCustomPrompt="1"/>
          </p:nvPr>
        </p:nvSpPr>
        <p:spPr>
          <a:xfrm>
            <a:off x="371475" y="2853000"/>
            <a:ext cx="4671267" cy="576000"/>
          </a:xfrm>
          <a:prstGeom prst="rect">
            <a:avLst/>
          </a:prstGeom>
        </p:spPr>
        <p:txBody>
          <a:bodyPr lIns="0" tIns="0" rIns="0" bIns="0" anchor="b"/>
          <a:lstStyle>
            <a:lvl1pPr marL="0" indent="0">
              <a:buNone/>
              <a:defRPr sz="2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Chapter</a:t>
            </a:r>
            <a:r>
              <a:rPr lang="it-IT" dirty="0"/>
              <a:t> </a:t>
            </a:r>
            <a:r>
              <a:rPr lang="it-IT" dirty="0" err="1"/>
              <a:t>title</a:t>
            </a:r>
            <a:endParaRPr lang="it-IT" dirty="0"/>
          </a:p>
        </p:txBody>
      </p:sp>
      <p:sp>
        <p:nvSpPr>
          <p:cNvPr id="17" name="Segnaposto testo 21">
            <a:extLst>
              <a:ext uri="{FF2B5EF4-FFF2-40B4-BE49-F238E27FC236}">
                <a16:creationId xmlns:a16="http://schemas.microsoft.com/office/drawing/2014/main" id="{B648B300-87AB-164B-83F4-E4705ADD3D7C}"/>
              </a:ext>
            </a:extLst>
          </p:cNvPr>
          <p:cNvSpPr>
            <a:spLocks noGrp="1"/>
          </p:cNvSpPr>
          <p:nvPr>
            <p:ph type="body" sz="quarter" idx="16" hasCustomPrompt="1"/>
          </p:nvPr>
        </p:nvSpPr>
        <p:spPr>
          <a:xfrm>
            <a:off x="371475" y="3429000"/>
            <a:ext cx="4671267" cy="1152525"/>
          </a:xfrm>
          <a:prstGeom prst="rect">
            <a:avLst/>
          </a:prstGeom>
        </p:spPr>
        <p:txBody>
          <a:bodyPr lIns="0" tIns="0" rIns="0" bIns="0" anchor="t"/>
          <a:lstStyle>
            <a:lvl1pPr marL="0" indent="0">
              <a:buNone/>
              <a:defRPr sz="2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Subtitle</a:t>
            </a:r>
            <a:endParaRPr lang="it-IT" dirty="0"/>
          </a:p>
        </p:txBody>
      </p:sp>
      <p:sp>
        <p:nvSpPr>
          <p:cNvPr id="19" name="Segnaposto numero diapositiva 5">
            <a:extLst>
              <a:ext uri="{FF2B5EF4-FFF2-40B4-BE49-F238E27FC236}">
                <a16:creationId xmlns:a16="http://schemas.microsoft.com/office/drawing/2014/main" id="{308DAB47-9211-4D1A-81F7-7BEC1AF18D78}"/>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20" name="Connettore diritto 19">
            <a:extLst>
              <a:ext uri="{FF2B5EF4-FFF2-40B4-BE49-F238E27FC236}">
                <a16:creationId xmlns:a16="http://schemas.microsoft.com/office/drawing/2014/main" id="{CCC2540B-022C-47A6-BDA0-6E57E6567741}"/>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4538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88">
          <p15:clr>
            <a:srgbClr val="FBAE40"/>
          </p15:clr>
        </p15:guide>
        <p15:guide id="4" orient="horz" pos="3838">
          <p15:clr>
            <a:srgbClr val="FBAE40"/>
          </p15:clr>
        </p15:guide>
        <p15:guide id="5" orient="horz" pos="23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losing Layout">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3BF6024-E0D8-384A-B055-C85A64FC330A}"/>
              </a:ext>
            </a:extLst>
          </p:cNvPr>
          <p:cNvSpPr/>
          <p:nvPr userDrawn="1"/>
        </p:nvSpPr>
        <p:spPr>
          <a:xfrm>
            <a:off x="0" y="0"/>
            <a:ext cx="12192000" cy="6858000"/>
          </a:xfrm>
          <a:prstGeom prst="rect">
            <a:avLst/>
          </a:prstGeom>
          <a:gradFill flip="none" rotWithShape="1">
            <a:gsLst>
              <a:gs pos="27000">
                <a:srgbClr val="1771A3">
                  <a:alpha val="71000"/>
                </a:srgbClr>
              </a:gs>
              <a:gs pos="10000">
                <a:srgbClr val="00B09B">
                  <a:alpha val="50059"/>
                </a:srgbClr>
              </a:gs>
              <a:gs pos="58000">
                <a:srgbClr val="2D32AA">
                  <a:alpha val="9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pic>
        <p:nvPicPr>
          <p:cNvPr id="6" name="Immagine 5" descr="Immagine che contiene testo, clipart&#10;&#10;Descrizione generata automaticamente">
            <a:extLst>
              <a:ext uri="{FF2B5EF4-FFF2-40B4-BE49-F238E27FC236}">
                <a16:creationId xmlns:a16="http://schemas.microsoft.com/office/drawing/2014/main" id="{ECA8B77E-8EDD-4170-9C10-165546D768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78973" y="2812221"/>
            <a:ext cx="2651050" cy="831637"/>
          </a:xfrm>
          <a:prstGeom prst="rect">
            <a:avLst/>
          </a:prstGeom>
        </p:spPr>
      </p:pic>
      <p:sp>
        <p:nvSpPr>
          <p:cNvPr id="4" name="Ovale 3">
            <a:extLst>
              <a:ext uri="{FF2B5EF4-FFF2-40B4-BE49-F238E27FC236}">
                <a16:creationId xmlns:a16="http://schemas.microsoft.com/office/drawing/2014/main" id="{12486E21-8D90-EF49-9032-069660912725}"/>
              </a:ext>
            </a:extLst>
          </p:cNvPr>
          <p:cNvSpPr/>
          <p:nvPr userDrawn="1"/>
        </p:nvSpPr>
        <p:spPr>
          <a:xfrm>
            <a:off x="2804071" y="1943031"/>
            <a:ext cx="1377421" cy="1377421"/>
          </a:xfrm>
          <a:prstGeom prst="ellipse">
            <a:avLst/>
          </a:prstGeom>
          <a:solidFill>
            <a:srgbClr val="2D32AA">
              <a:alpha val="854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sp>
        <p:nvSpPr>
          <p:cNvPr id="5" name="Ovale 4">
            <a:extLst>
              <a:ext uri="{FF2B5EF4-FFF2-40B4-BE49-F238E27FC236}">
                <a16:creationId xmlns:a16="http://schemas.microsoft.com/office/drawing/2014/main" id="{26564647-FE3F-4643-AF0C-6E095804CE5D}"/>
              </a:ext>
            </a:extLst>
          </p:cNvPr>
          <p:cNvSpPr>
            <a:spLocks noChangeAspect="1"/>
          </p:cNvSpPr>
          <p:nvPr userDrawn="1"/>
        </p:nvSpPr>
        <p:spPr>
          <a:xfrm>
            <a:off x="3779061" y="2689421"/>
            <a:ext cx="631031" cy="631031"/>
          </a:xfrm>
          <a:prstGeom prst="ellipse">
            <a:avLst/>
          </a:prstGeom>
          <a:solidFill>
            <a:srgbClr val="0CA2A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00B09B"/>
              </a:solidFill>
            </a:endParaRPr>
          </a:p>
        </p:txBody>
      </p:sp>
    </p:spTree>
    <p:extLst>
      <p:ext uri="{BB962C8B-B14F-4D97-AF65-F5344CB8AC3E}">
        <p14:creationId xmlns:p14="http://schemas.microsoft.com/office/powerpoint/2010/main" val="41469829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OVER 18">
    <p:bg>
      <p:bgPr>
        <a:solidFill>
          <a:srgbClr val="2F38AC">
            <a:alpha val="93000"/>
          </a:srgbClr>
        </a:solidFill>
        <a:effectLst/>
      </p:bgPr>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094F51F3-497E-42E6-A4E6-AB850DC3D6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4631" t="21203" b="15456"/>
          <a:stretch/>
        </p:blipFill>
        <p:spPr>
          <a:xfrm>
            <a:off x="-1" y="0"/>
            <a:ext cx="5994727" cy="6858000"/>
          </a:xfrm>
          <a:prstGeom prst="rect">
            <a:avLst/>
          </a:prstGeom>
        </p:spPr>
      </p:pic>
      <p:pic>
        <p:nvPicPr>
          <p:cNvPr id="3" name="Immagine 2" descr="Immagine che contiene testo, clipart&#10;&#10;Descrizione generata automaticamente">
            <a:extLst>
              <a:ext uri="{FF2B5EF4-FFF2-40B4-BE49-F238E27FC236}">
                <a16:creationId xmlns:a16="http://schemas.microsoft.com/office/drawing/2014/main" id="{E7B0CBD0-59F4-476D-9F7C-E34C9E577E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9503" y="242539"/>
            <a:ext cx="1493180" cy="468412"/>
          </a:xfrm>
          <a:prstGeom prst="rect">
            <a:avLst/>
          </a:prstGeom>
        </p:spPr>
      </p:pic>
      <p:sp>
        <p:nvSpPr>
          <p:cNvPr id="11" name="Ovale 10">
            <a:extLst>
              <a:ext uri="{FF2B5EF4-FFF2-40B4-BE49-F238E27FC236}">
                <a16:creationId xmlns:a16="http://schemas.microsoft.com/office/drawing/2014/main" id="{574E53CF-6533-4D55-9AB0-83B9D1A21231}"/>
              </a:ext>
            </a:extLst>
          </p:cNvPr>
          <p:cNvSpPr>
            <a:spLocks noChangeAspect="1"/>
          </p:cNvSpPr>
          <p:nvPr userDrawn="1"/>
        </p:nvSpPr>
        <p:spPr>
          <a:xfrm rot="20563355">
            <a:off x="6948388" y="257714"/>
            <a:ext cx="1258905" cy="1258905"/>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cxnSp>
        <p:nvCxnSpPr>
          <p:cNvPr id="13" name="Connettore 1 6">
            <a:extLst>
              <a:ext uri="{FF2B5EF4-FFF2-40B4-BE49-F238E27FC236}">
                <a16:creationId xmlns:a16="http://schemas.microsoft.com/office/drawing/2014/main" id="{FE2942D3-462C-40A5-ACEE-A3938F2B6920}"/>
              </a:ext>
            </a:extLst>
          </p:cNvPr>
          <p:cNvCxnSpPr>
            <a:cxnSpLocks/>
          </p:cNvCxnSpPr>
          <p:nvPr userDrawn="1"/>
        </p:nvCxnSpPr>
        <p:spPr>
          <a:xfrm>
            <a:off x="255210" y="3762971"/>
            <a:ext cx="1123200" cy="0"/>
          </a:xfrm>
          <a:prstGeom prst="line">
            <a:avLst/>
          </a:prstGeom>
          <a:noFill/>
          <a:ln w="12700" cap="flat" cmpd="sng" algn="ctr">
            <a:solidFill>
              <a:srgbClr val="FFFFFF"/>
            </a:solidFill>
            <a:prstDash val="solid"/>
            <a:miter lim="800000"/>
          </a:ln>
          <a:effectLst/>
        </p:spPr>
      </p:cxnSp>
      <p:sp>
        <p:nvSpPr>
          <p:cNvPr id="14" name="Segnaposto titolo 22">
            <a:extLst>
              <a:ext uri="{FF2B5EF4-FFF2-40B4-BE49-F238E27FC236}">
                <a16:creationId xmlns:a16="http://schemas.microsoft.com/office/drawing/2014/main" id="{F951E9C3-C662-4FF8-B723-AE703C03E9EB}"/>
              </a:ext>
            </a:extLst>
          </p:cNvPr>
          <p:cNvSpPr>
            <a:spLocks noGrp="1"/>
          </p:cNvSpPr>
          <p:nvPr>
            <p:ph type="title" hasCustomPrompt="1"/>
          </p:nvPr>
        </p:nvSpPr>
        <p:spPr>
          <a:xfrm>
            <a:off x="255210" y="2679994"/>
            <a:ext cx="5482708" cy="455138"/>
          </a:xfrm>
          <a:prstGeom prst="rect">
            <a:avLst/>
          </a:prstGeom>
        </p:spPr>
        <p:txBody>
          <a:bodyPr vert="horz" lIns="91440" tIns="45720" rIns="91440" bIns="45720" rtlCol="0" anchor="ctr">
            <a:normAutofit/>
          </a:bodyPr>
          <a:lstStyle>
            <a:lvl1pPr>
              <a:defRPr>
                <a:latin typeface="Calibri" panose="020F0502020204030204" pitchFamily="34" charset="0"/>
              </a:defRPr>
            </a:lvl1pPr>
          </a:lstStyle>
          <a:p>
            <a:r>
              <a:rPr lang="it-IT" dirty="0"/>
              <a:t>Title</a:t>
            </a:r>
          </a:p>
        </p:txBody>
      </p:sp>
      <p:sp>
        <p:nvSpPr>
          <p:cNvPr id="15" name="Segnaposto testo 15">
            <a:extLst>
              <a:ext uri="{FF2B5EF4-FFF2-40B4-BE49-F238E27FC236}">
                <a16:creationId xmlns:a16="http://schemas.microsoft.com/office/drawing/2014/main" id="{94BCE5D2-2533-4871-AEC8-A82963248647}"/>
              </a:ext>
            </a:extLst>
          </p:cNvPr>
          <p:cNvSpPr>
            <a:spLocks noGrp="1"/>
          </p:cNvSpPr>
          <p:nvPr>
            <p:ph type="body" sz="quarter" idx="10" hasCustomPrompt="1"/>
          </p:nvPr>
        </p:nvSpPr>
        <p:spPr>
          <a:xfrm>
            <a:off x="255210" y="3245851"/>
            <a:ext cx="5483225" cy="406400"/>
          </a:xfrm>
          <a:prstGeom prst="rect">
            <a:avLst/>
          </a:prstGeom>
        </p:spPr>
        <p:txBody>
          <a:bodyPr/>
          <a:lstStyle>
            <a:lvl1pPr>
              <a:defRPr>
                <a:latin typeface="Calibri" panose="020F0502020204030204" pitchFamily="34" charset="0"/>
              </a:defRPr>
            </a:lvl1pPr>
          </a:lstStyle>
          <a:p>
            <a:pPr lvl="0"/>
            <a:r>
              <a:rPr lang="it-IT" dirty="0" err="1"/>
              <a:t>Subtitle</a:t>
            </a:r>
            <a:endParaRPr lang="it-IT" dirty="0"/>
          </a:p>
        </p:txBody>
      </p:sp>
      <p:sp>
        <p:nvSpPr>
          <p:cNvPr id="16" name="Segnaposto testo 19">
            <a:extLst>
              <a:ext uri="{FF2B5EF4-FFF2-40B4-BE49-F238E27FC236}">
                <a16:creationId xmlns:a16="http://schemas.microsoft.com/office/drawing/2014/main" id="{1033C9DB-E6D2-4E19-8180-C71F50396B3C}"/>
              </a:ext>
            </a:extLst>
          </p:cNvPr>
          <p:cNvSpPr>
            <a:spLocks noGrp="1"/>
          </p:cNvSpPr>
          <p:nvPr>
            <p:ph type="body" sz="quarter" idx="11" hasCustomPrompt="1"/>
          </p:nvPr>
        </p:nvSpPr>
        <p:spPr>
          <a:xfrm>
            <a:off x="255210" y="3959320"/>
            <a:ext cx="4438650" cy="531812"/>
          </a:xfrm>
          <a:prstGeom prst="rect">
            <a:avLst/>
          </a:prstGeom>
        </p:spPr>
        <p:txBody>
          <a:bodyPr/>
          <a:lstStyle>
            <a:lvl1pPr>
              <a:defRPr sz="1800">
                <a:latin typeface="Calibri" panose="020F0502020204030204" pitchFamily="34" charset="0"/>
              </a:defRPr>
            </a:lvl1pPr>
          </a:lstStyle>
          <a:p>
            <a:pPr lvl="0"/>
            <a:r>
              <a:rPr lang="it-IT" dirty="0"/>
              <a:t>Date</a:t>
            </a:r>
          </a:p>
        </p:txBody>
      </p:sp>
      <p:sp>
        <p:nvSpPr>
          <p:cNvPr id="17" name="Ovale 16">
            <a:extLst>
              <a:ext uri="{FF2B5EF4-FFF2-40B4-BE49-F238E27FC236}">
                <a16:creationId xmlns:a16="http://schemas.microsoft.com/office/drawing/2014/main" id="{1B8E9DA1-878D-4692-9534-7D74571BDBAB}"/>
              </a:ext>
            </a:extLst>
          </p:cNvPr>
          <p:cNvSpPr>
            <a:spLocks noChangeAspect="1"/>
          </p:cNvSpPr>
          <p:nvPr userDrawn="1"/>
        </p:nvSpPr>
        <p:spPr>
          <a:xfrm rot="20563355">
            <a:off x="5427027" y="1298433"/>
            <a:ext cx="753462" cy="753462"/>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251516538"/>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 Text White Layout">
    <p:spTree>
      <p:nvGrpSpPr>
        <p:cNvPr id="1" name=""/>
        <p:cNvGrpSpPr/>
        <p:nvPr/>
      </p:nvGrpSpPr>
      <p:grpSpPr>
        <a:xfrm>
          <a:off x="0" y="0"/>
          <a:ext cx="0" cy="0"/>
          <a:chOff x="0" y="0"/>
          <a:chExt cx="0" cy="0"/>
        </a:xfrm>
      </p:grpSpPr>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1392C695-E23A-4E48-97AC-69FC7138C9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333740"/>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8" name="Pladsholder til slidenummer 7">
            <a:extLst>
              <a:ext uri="{FF2B5EF4-FFF2-40B4-BE49-F238E27FC236}">
                <a16:creationId xmlns:a16="http://schemas.microsoft.com/office/drawing/2014/main" id="{8552EBCB-ECD6-4A31-894A-B190FF9BD297}"/>
              </a:ext>
            </a:extLst>
          </p:cNvPr>
          <p:cNvSpPr>
            <a:spLocks noGrp="1"/>
          </p:cNvSpPr>
          <p:nvPr>
            <p:ph type="sldNum" sz="quarter" idx="12"/>
          </p:nvPr>
        </p:nvSpPr>
        <p:spPr/>
        <p:txBody>
          <a:bodyPr/>
          <a:lstStyle/>
          <a:p>
            <a:fld id="{24C8C45C-947F-4981-8B3F-4F32E973C901}" type="slidenum">
              <a:rPr lang="en-GB" smtClean="0"/>
              <a:pPr/>
              <a:t>‹Nr.›</a:t>
            </a:fld>
            <a:endParaRPr lang="en-GB" dirty="0"/>
          </a:p>
        </p:txBody>
      </p:sp>
      <p:sp>
        <p:nvSpPr>
          <p:cNvPr id="6" name="Pladsholder til dato 5" hidden="1">
            <a:extLst>
              <a:ext uri="{FF2B5EF4-FFF2-40B4-BE49-F238E27FC236}">
                <a16:creationId xmlns:a16="http://schemas.microsoft.com/office/drawing/2014/main" id="{318E1C73-D0E9-4B46-8BB5-03C73EADAB54}"/>
              </a:ext>
            </a:extLst>
          </p:cNvPr>
          <p:cNvSpPr>
            <a:spLocks noGrp="1"/>
          </p:cNvSpPr>
          <p:nvPr>
            <p:ph type="dt" sz="half" idx="10"/>
          </p:nvPr>
        </p:nvSpPr>
        <p:spPr/>
        <p:txBody>
          <a:bodyPr/>
          <a:lstStyle/>
          <a:p>
            <a:endParaRPr lang="en-GB" dirty="0"/>
          </a:p>
        </p:txBody>
      </p:sp>
      <p:sp>
        <p:nvSpPr>
          <p:cNvPr id="7" name="Pladsholder til sidefod 6" hidden="1">
            <a:extLst>
              <a:ext uri="{FF2B5EF4-FFF2-40B4-BE49-F238E27FC236}">
                <a16:creationId xmlns:a16="http://schemas.microsoft.com/office/drawing/2014/main" id="{A6888AAA-5B8B-4363-A55E-08756730D623}"/>
              </a:ext>
            </a:extLst>
          </p:cNvPr>
          <p:cNvSpPr>
            <a:spLocks noGrp="1"/>
          </p:cNvSpPr>
          <p:nvPr>
            <p:ph type="ftr" sz="quarter" idx="11"/>
          </p:nvPr>
        </p:nvSpPr>
        <p:spPr/>
        <p:txBody>
          <a:bodyPr/>
          <a:lstStyle/>
          <a:p>
            <a:endParaRPr lang="en-GB" dirty="0"/>
          </a:p>
        </p:txBody>
      </p:sp>
      <p:sp>
        <p:nvSpPr>
          <p:cNvPr id="3" name="Title 2">
            <a:extLst>
              <a:ext uri="{FF2B5EF4-FFF2-40B4-BE49-F238E27FC236}">
                <a16:creationId xmlns:a16="http://schemas.microsoft.com/office/drawing/2014/main" id="{71B20D14-F0C9-4CFE-99F4-E6877B945280}"/>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34508886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7647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1426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505413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Titel med bobler_bille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Picture 23">
            <a:extLst>
              <a:ext uri="{FF2B5EF4-FFF2-40B4-BE49-F238E27FC236}">
                <a16:creationId xmlns:a16="http://schemas.microsoft.com/office/drawing/2014/main" id="{D76A4312-5FE6-48E8-8C69-27E06C2B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18" name="Segnaposto numero diapositiva 5">
            <a:extLst>
              <a:ext uri="{FF2B5EF4-FFF2-40B4-BE49-F238E27FC236}">
                <a16:creationId xmlns:a16="http://schemas.microsoft.com/office/drawing/2014/main" id="{142147F6-831D-477B-9535-AEB6A834394E}"/>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bg1"/>
                </a:solidFill>
                <a:latin typeface="+mn-lt"/>
              </a:rPr>
              <a:pPr/>
              <a:t>‹Nr.›</a:t>
            </a:fld>
            <a:endParaRPr lang="en-US" sz="1200" dirty="0">
              <a:solidFill>
                <a:schemeClr val="bg1"/>
              </a:solidFill>
              <a:latin typeface="+mn-lt"/>
            </a:endParaRPr>
          </a:p>
        </p:txBody>
      </p:sp>
      <p:cxnSp>
        <p:nvCxnSpPr>
          <p:cNvPr id="19" name="Connettore diritto 18">
            <a:extLst>
              <a:ext uri="{FF2B5EF4-FFF2-40B4-BE49-F238E27FC236}">
                <a16:creationId xmlns:a16="http://schemas.microsoft.com/office/drawing/2014/main" id="{6B406CF6-AD9F-4F94-A73A-13BC822B9656}"/>
              </a:ext>
            </a:extLst>
          </p:cNvPr>
          <p:cNvCxnSpPr>
            <a:cxnSpLocks/>
          </p:cNvCxnSpPr>
          <p:nvPr userDrawn="1"/>
        </p:nvCxnSpPr>
        <p:spPr>
          <a:xfrm>
            <a:off x="1302902" y="6643894"/>
            <a:ext cx="10122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79592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7" name="Pladsholder til dato 6" hidden="1">
            <a:extLst>
              <a:ext uri="{FF2B5EF4-FFF2-40B4-BE49-F238E27FC236}">
                <a16:creationId xmlns:a16="http://schemas.microsoft.com/office/drawing/2014/main" id="{2C9235BA-E55C-43E0-9585-24F054583F71}"/>
              </a:ext>
            </a:extLst>
          </p:cNvPr>
          <p:cNvSpPr>
            <a:spLocks noGrp="1"/>
          </p:cNvSpPr>
          <p:nvPr>
            <p:ph type="dt" sz="half" idx="10"/>
          </p:nvPr>
        </p:nvSpPr>
        <p:spPr/>
        <p:txBody>
          <a:bodyPr/>
          <a:lstStyle/>
          <a:p>
            <a:endParaRPr lang="en-GB" dirty="0"/>
          </a:p>
        </p:txBody>
      </p:sp>
      <p:sp>
        <p:nvSpPr>
          <p:cNvPr id="8" name="Pladsholder til sidefod 7" hidden="1">
            <a:extLst>
              <a:ext uri="{FF2B5EF4-FFF2-40B4-BE49-F238E27FC236}">
                <a16:creationId xmlns:a16="http://schemas.microsoft.com/office/drawing/2014/main" id="{ACAB631B-15E7-4E14-AC19-30F7ABF032DC}"/>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1828574626"/>
      </p:ext>
    </p:extLst>
  </p:cSld>
  <p:clrMapOvr>
    <a:masterClrMapping/>
  </p:clrMapOvr>
  <p:hf hdr="0"/>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losing Layout">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3BF6024-E0D8-384A-B055-C85A64FC330A}"/>
              </a:ext>
            </a:extLst>
          </p:cNvPr>
          <p:cNvSpPr/>
          <p:nvPr userDrawn="1"/>
        </p:nvSpPr>
        <p:spPr>
          <a:xfrm>
            <a:off x="0" y="0"/>
            <a:ext cx="12192000" cy="6858000"/>
          </a:xfrm>
          <a:prstGeom prst="rect">
            <a:avLst/>
          </a:prstGeom>
          <a:gradFill flip="none" rotWithShape="1">
            <a:gsLst>
              <a:gs pos="27000">
                <a:srgbClr val="1771A3">
                  <a:alpha val="71000"/>
                </a:srgbClr>
              </a:gs>
              <a:gs pos="10000">
                <a:srgbClr val="00B09B">
                  <a:alpha val="50059"/>
                </a:srgbClr>
              </a:gs>
              <a:gs pos="58000">
                <a:srgbClr val="2D32AA">
                  <a:alpha val="9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pic>
        <p:nvPicPr>
          <p:cNvPr id="6" name="Immagine 5" descr="Immagine che contiene testo, clipart&#10;&#10;Descrizione generata automaticamente">
            <a:extLst>
              <a:ext uri="{FF2B5EF4-FFF2-40B4-BE49-F238E27FC236}">
                <a16:creationId xmlns:a16="http://schemas.microsoft.com/office/drawing/2014/main" id="{ECA8B77E-8EDD-4170-9C10-165546D768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78973" y="2812221"/>
            <a:ext cx="2651050" cy="831637"/>
          </a:xfrm>
          <a:prstGeom prst="rect">
            <a:avLst/>
          </a:prstGeom>
        </p:spPr>
      </p:pic>
      <p:sp>
        <p:nvSpPr>
          <p:cNvPr id="4" name="Ovale 3">
            <a:extLst>
              <a:ext uri="{FF2B5EF4-FFF2-40B4-BE49-F238E27FC236}">
                <a16:creationId xmlns:a16="http://schemas.microsoft.com/office/drawing/2014/main" id="{12486E21-8D90-EF49-9032-069660912725}"/>
              </a:ext>
            </a:extLst>
          </p:cNvPr>
          <p:cNvSpPr/>
          <p:nvPr userDrawn="1"/>
        </p:nvSpPr>
        <p:spPr>
          <a:xfrm>
            <a:off x="2804071" y="1943031"/>
            <a:ext cx="1377421" cy="1377421"/>
          </a:xfrm>
          <a:prstGeom prst="ellipse">
            <a:avLst/>
          </a:prstGeom>
          <a:solidFill>
            <a:srgbClr val="2D32AA">
              <a:alpha val="854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sp>
        <p:nvSpPr>
          <p:cNvPr id="5" name="Ovale 4">
            <a:extLst>
              <a:ext uri="{FF2B5EF4-FFF2-40B4-BE49-F238E27FC236}">
                <a16:creationId xmlns:a16="http://schemas.microsoft.com/office/drawing/2014/main" id="{26564647-FE3F-4643-AF0C-6E095804CE5D}"/>
              </a:ext>
            </a:extLst>
          </p:cNvPr>
          <p:cNvSpPr>
            <a:spLocks noChangeAspect="1"/>
          </p:cNvSpPr>
          <p:nvPr userDrawn="1"/>
        </p:nvSpPr>
        <p:spPr>
          <a:xfrm>
            <a:off x="3779061" y="2689421"/>
            <a:ext cx="631031" cy="631031"/>
          </a:xfrm>
          <a:prstGeom prst="ellipse">
            <a:avLst/>
          </a:prstGeom>
          <a:solidFill>
            <a:srgbClr val="0CA2A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00B09B"/>
              </a:solidFill>
            </a:endParaRPr>
          </a:p>
        </p:txBody>
      </p:sp>
    </p:spTree>
    <p:extLst>
      <p:ext uri="{BB962C8B-B14F-4D97-AF65-F5344CB8AC3E}">
        <p14:creationId xmlns:p14="http://schemas.microsoft.com/office/powerpoint/2010/main" val="21490571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OVER 18">
    <p:bg>
      <p:bgPr>
        <a:solidFill>
          <a:srgbClr val="2F38AC">
            <a:alpha val="93000"/>
          </a:srgbClr>
        </a:solidFill>
        <a:effectLst/>
      </p:bgPr>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094F51F3-497E-42E6-A4E6-AB850DC3D6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4631" t="21203" b="15456"/>
          <a:stretch/>
        </p:blipFill>
        <p:spPr>
          <a:xfrm>
            <a:off x="-1" y="0"/>
            <a:ext cx="5994727" cy="6858000"/>
          </a:xfrm>
          <a:prstGeom prst="rect">
            <a:avLst/>
          </a:prstGeom>
        </p:spPr>
      </p:pic>
      <p:pic>
        <p:nvPicPr>
          <p:cNvPr id="3" name="Immagine 2" descr="Immagine che contiene testo, clipart&#10;&#10;Descrizione generata automaticamente">
            <a:extLst>
              <a:ext uri="{FF2B5EF4-FFF2-40B4-BE49-F238E27FC236}">
                <a16:creationId xmlns:a16="http://schemas.microsoft.com/office/drawing/2014/main" id="{E7B0CBD0-59F4-476D-9F7C-E34C9E577E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9503" y="242539"/>
            <a:ext cx="1493180" cy="468412"/>
          </a:xfrm>
          <a:prstGeom prst="rect">
            <a:avLst/>
          </a:prstGeom>
        </p:spPr>
      </p:pic>
      <p:sp>
        <p:nvSpPr>
          <p:cNvPr id="11" name="Ovale 10">
            <a:extLst>
              <a:ext uri="{FF2B5EF4-FFF2-40B4-BE49-F238E27FC236}">
                <a16:creationId xmlns:a16="http://schemas.microsoft.com/office/drawing/2014/main" id="{574E53CF-6533-4D55-9AB0-83B9D1A21231}"/>
              </a:ext>
            </a:extLst>
          </p:cNvPr>
          <p:cNvSpPr>
            <a:spLocks noChangeAspect="1"/>
          </p:cNvSpPr>
          <p:nvPr userDrawn="1"/>
        </p:nvSpPr>
        <p:spPr>
          <a:xfrm rot="20563355">
            <a:off x="6948388" y="257714"/>
            <a:ext cx="1258905" cy="1258905"/>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cxnSp>
        <p:nvCxnSpPr>
          <p:cNvPr id="13" name="Connettore 1 6">
            <a:extLst>
              <a:ext uri="{FF2B5EF4-FFF2-40B4-BE49-F238E27FC236}">
                <a16:creationId xmlns:a16="http://schemas.microsoft.com/office/drawing/2014/main" id="{FE2942D3-462C-40A5-ACEE-A3938F2B6920}"/>
              </a:ext>
            </a:extLst>
          </p:cNvPr>
          <p:cNvCxnSpPr>
            <a:cxnSpLocks/>
          </p:cNvCxnSpPr>
          <p:nvPr userDrawn="1"/>
        </p:nvCxnSpPr>
        <p:spPr>
          <a:xfrm>
            <a:off x="255210" y="3762971"/>
            <a:ext cx="1123200" cy="0"/>
          </a:xfrm>
          <a:prstGeom prst="line">
            <a:avLst/>
          </a:prstGeom>
          <a:noFill/>
          <a:ln w="12700" cap="flat" cmpd="sng" algn="ctr">
            <a:solidFill>
              <a:srgbClr val="FFFFFF"/>
            </a:solidFill>
            <a:prstDash val="solid"/>
            <a:miter lim="800000"/>
          </a:ln>
          <a:effectLst/>
        </p:spPr>
      </p:cxnSp>
      <p:sp>
        <p:nvSpPr>
          <p:cNvPr id="14" name="Segnaposto titolo 22">
            <a:extLst>
              <a:ext uri="{FF2B5EF4-FFF2-40B4-BE49-F238E27FC236}">
                <a16:creationId xmlns:a16="http://schemas.microsoft.com/office/drawing/2014/main" id="{F951E9C3-C662-4FF8-B723-AE703C03E9EB}"/>
              </a:ext>
            </a:extLst>
          </p:cNvPr>
          <p:cNvSpPr>
            <a:spLocks noGrp="1"/>
          </p:cNvSpPr>
          <p:nvPr>
            <p:ph type="title" hasCustomPrompt="1"/>
          </p:nvPr>
        </p:nvSpPr>
        <p:spPr>
          <a:xfrm>
            <a:off x="255210" y="2679994"/>
            <a:ext cx="5482708" cy="455138"/>
          </a:xfrm>
          <a:prstGeom prst="rect">
            <a:avLst/>
          </a:prstGeom>
        </p:spPr>
        <p:txBody>
          <a:bodyPr vert="horz" lIns="91440" tIns="45720" rIns="91440" bIns="45720" rtlCol="0" anchor="ctr">
            <a:normAutofit/>
          </a:bodyPr>
          <a:lstStyle>
            <a:lvl1pPr>
              <a:defRPr>
                <a:latin typeface="Calibri" panose="020F0502020204030204" pitchFamily="34" charset="0"/>
              </a:defRPr>
            </a:lvl1pPr>
          </a:lstStyle>
          <a:p>
            <a:r>
              <a:rPr lang="it-IT" dirty="0"/>
              <a:t>Title</a:t>
            </a:r>
          </a:p>
        </p:txBody>
      </p:sp>
      <p:sp>
        <p:nvSpPr>
          <p:cNvPr id="15" name="Segnaposto testo 15">
            <a:extLst>
              <a:ext uri="{FF2B5EF4-FFF2-40B4-BE49-F238E27FC236}">
                <a16:creationId xmlns:a16="http://schemas.microsoft.com/office/drawing/2014/main" id="{94BCE5D2-2533-4871-AEC8-A82963248647}"/>
              </a:ext>
            </a:extLst>
          </p:cNvPr>
          <p:cNvSpPr>
            <a:spLocks noGrp="1"/>
          </p:cNvSpPr>
          <p:nvPr>
            <p:ph type="body" sz="quarter" idx="10" hasCustomPrompt="1"/>
          </p:nvPr>
        </p:nvSpPr>
        <p:spPr>
          <a:xfrm>
            <a:off x="255210" y="3245851"/>
            <a:ext cx="5483225" cy="406400"/>
          </a:xfrm>
          <a:prstGeom prst="rect">
            <a:avLst/>
          </a:prstGeom>
        </p:spPr>
        <p:txBody>
          <a:bodyPr/>
          <a:lstStyle>
            <a:lvl1pPr>
              <a:defRPr>
                <a:latin typeface="Calibri" panose="020F0502020204030204" pitchFamily="34" charset="0"/>
              </a:defRPr>
            </a:lvl1pPr>
          </a:lstStyle>
          <a:p>
            <a:pPr lvl="0"/>
            <a:r>
              <a:rPr lang="it-IT" dirty="0" err="1"/>
              <a:t>Subtitle</a:t>
            </a:r>
            <a:endParaRPr lang="it-IT" dirty="0"/>
          </a:p>
        </p:txBody>
      </p:sp>
      <p:sp>
        <p:nvSpPr>
          <p:cNvPr id="16" name="Segnaposto testo 19">
            <a:extLst>
              <a:ext uri="{FF2B5EF4-FFF2-40B4-BE49-F238E27FC236}">
                <a16:creationId xmlns:a16="http://schemas.microsoft.com/office/drawing/2014/main" id="{1033C9DB-E6D2-4E19-8180-C71F50396B3C}"/>
              </a:ext>
            </a:extLst>
          </p:cNvPr>
          <p:cNvSpPr>
            <a:spLocks noGrp="1"/>
          </p:cNvSpPr>
          <p:nvPr>
            <p:ph type="body" sz="quarter" idx="11" hasCustomPrompt="1"/>
          </p:nvPr>
        </p:nvSpPr>
        <p:spPr>
          <a:xfrm>
            <a:off x="255210" y="3959320"/>
            <a:ext cx="4438650" cy="531812"/>
          </a:xfrm>
          <a:prstGeom prst="rect">
            <a:avLst/>
          </a:prstGeom>
        </p:spPr>
        <p:txBody>
          <a:bodyPr/>
          <a:lstStyle>
            <a:lvl1pPr>
              <a:defRPr sz="1800">
                <a:latin typeface="Calibri" panose="020F0502020204030204" pitchFamily="34" charset="0"/>
              </a:defRPr>
            </a:lvl1pPr>
          </a:lstStyle>
          <a:p>
            <a:pPr lvl="0"/>
            <a:r>
              <a:rPr lang="it-IT" dirty="0"/>
              <a:t>Date</a:t>
            </a:r>
          </a:p>
        </p:txBody>
      </p:sp>
      <p:sp>
        <p:nvSpPr>
          <p:cNvPr id="17" name="Ovale 16">
            <a:extLst>
              <a:ext uri="{FF2B5EF4-FFF2-40B4-BE49-F238E27FC236}">
                <a16:creationId xmlns:a16="http://schemas.microsoft.com/office/drawing/2014/main" id="{1B8E9DA1-878D-4692-9534-7D74571BDBAB}"/>
              </a:ext>
            </a:extLst>
          </p:cNvPr>
          <p:cNvSpPr>
            <a:spLocks noChangeAspect="1"/>
          </p:cNvSpPr>
          <p:nvPr userDrawn="1"/>
        </p:nvSpPr>
        <p:spPr>
          <a:xfrm rot="20563355">
            <a:off x="5427027" y="1298433"/>
            <a:ext cx="753462" cy="753462"/>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287245115"/>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 Text White Layout">
    <p:spTree>
      <p:nvGrpSpPr>
        <p:cNvPr id="1" name=""/>
        <p:cNvGrpSpPr/>
        <p:nvPr/>
      </p:nvGrpSpPr>
      <p:grpSpPr>
        <a:xfrm>
          <a:off x="0" y="0"/>
          <a:ext cx="0" cy="0"/>
          <a:chOff x="0" y="0"/>
          <a:chExt cx="0" cy="0"/>
        </a:xfrm>
      </p:grpSpPr>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1392C695-E23A-4E48-97AC-69FC7138C9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422667"/>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38388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50597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7" name="Pladsholder til slidenummer 6">
            <a:extLst>
              <a:ext uri="{FF2B5EF4-FFF2-40B4-BE49-F238E27FC236}">
                <a16:creationId xmlns:a16="http://schemas.microsoft.com/office/drawing/2014/main" id="{ADC60BD7-F27E-4AB0-81B6-9EA72FEDA4AB}"/>
              </a:ext>
            </a:extLst>
          </p:cNvPr>
          <p:cNvSpPr>
            <a:spLocks noGrp="1"/>
          </p:cNvSpPr>
          <p:nvPr>
            <p:ph type="sldNum" sz="quarter" idx="12"/>
          </p:nvPr>
        </p:nvSpPr>
        <p:spPr/>
        <p:txBody>
          <a:bodyPr/>
          <a:lstStyle/>
          <a:p>
            <a:fld id="{24C8C45C-947F-4981-8B3F-4F32E973C901}" type="slidenum">
              <a:rPr lang="en-GB" smtClean="0"/>
              <a:pPr/>
              <a:t>‹Nr.›</a:t>
            </a:fld>
            <a:endParaRPr lang="en-GB" dirty="0"/>
          </a:p>
        </p:txBody>
      </p:sp>
      <p:sp>
        <p:nvSpPr>
          <p:cNvPr id="5" name="Pladsholder til dato 4" hidden="1">
            <a:extLst>
              <a:ext uri="{FF2B5EF4-FFF2-40B4-BE49-F238E27FC236}">
                <a16:creationId xmlns:a16="http://schemas.microsoft.com/office/drawing/2014/main" id="{B0A91740-7532-4779-9F4E-136CDC0274EB}"/>
              </a:ext>
            </a:extLst>
          </p:cNvPr>
          <p:cNvSpPr>
            <a:spLocks noGrp="1"/>
          </p:cNvSpPr>
          <p:nvPr>
            <p:ph type="dt" sz="half" idx="10"/>
          </p:nvPr>
        </p:nvSpPr>
        <p:spPr/>
        <p:txBody>
          <a:bodyPr/>
          <a:lstStyle/>
          <a:p>
            <a:endParaRPr lang="en-GB" dirty="0"/>
          </a:p>
        </p:txBody>
      </p:sp>
      <p:sp>
        <p:nvSpPr>
          <p:cNvPr id="6" name="Pladsholder til sidefod 5" hidden="1">
            <a:extLst>
              <a:ext uri="{FF2B5EF4-FFF2-40B4-BE49-F238E27FC236}">
                <a16:creationId xmlns:a16="http://schemas.microsoft.com/office/drawing/2014/main" id="{12B81DCE-1CB9-49D5-864E-6BC99C1E50E7}"/>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8439488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Titel med bobler_bille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Picture 23">
            <a:extLst>
              <a:ext uri="{FF2B5EF4-FFF2-40B4-BE49-F238E27FC236}">
                <a16:creationId xmlns:a16="http://schemas.microsoft.com/office/drawing/2014/main" id="{D76A4312-5FE6-48E8-8C69-27E06C2B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18" name="Segnaposto numero diapositiva 5">
            <a:extLst>
              <a:ext uri="{FF2B5EF4-FFF2-40B4-BE49-F238E27FC236}">
                <a16:creationId xmlns:a16="http://schemas.microsoft.com/office/drawing/2014/main" id="{142147F6-831D-477B-9535-AEB6A834394E}"/>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bg1"/>
                </a:solidFill>
                <a:latin typeface="+mn-lt"/>
              </a:rPr>
              <a:pPr/>
              <a:t>‹Nr.›</a:t>
            </a:fld>
            <a:endParaRPr lang="en-US" sz="1200" dirty="0">
              <a:solidFill>
                <a:schemeClr val="bg1"/>
              </a:solidFill>
              <a:latin typeface="+mn-lt"/>
            </a:endParaRPr>
          </a:p>
        </p:txBody>
      </p:sp>
      <p:cxnSp>
        <p:nvCxnSpPr>
          <p:cNvPr id="19" name="Connettore diritto 18">
            <a:extLst>
              <a:ext uri="{FF2B5EF4-FFF2-40B4-BE49-F238E27FC236}">
                <a16:creationId xmlns:a16="http://schemas.microsoft.com/office/drawing/2014/main" id="{6B406CF6-AD9F-4F94-A73A-13BC822B9656}"/>
              </a:ext>
            </a:extLst>
          </p:cNvPr>
          <p:cNvCxnSpPr>
            <a:cxnSpLocks/>
          </p:cNvCxnSpPr>
          <p:nvPr userDrawn="1"/>
        </p:nvCxnSpPr>
        <p:spPr>
          <a:xfrm>
            <a:off x="1302902" y="6643894"/>
            <a:ext cx="10122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5270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7" name="Pladsholder til dato 6" hidden="1">
            <a:extLst>
              <a:ext uri="{FF2B5EF4-FFF2-40B4-BE49-F238E27FC236}">
                <a16:creationId xmlns:a16="http://schemas.microsoft.com/office/drawing/2014/main" id="{2C9235BA-E55C-43E0-9585-24F054583F71}"/>
              </a:ext>
            </a:extLst>
          </p:cNvPr>
          <p:cNvSpPr>
            <a:spLocks noGrp="1"/>
          </p:cNvSpPr>
          <p:nvPr>
            <p:ph type="dt" sz="half" idx="10"/>
          </p:nvPr>
        </p:nvSpPr>
        <p:spPr/>
        <p:txBody>
          <a:bodyPr/>
          <a:lstStyle/>
          <a:p>
            <a:endParaRPr lang="en-GB" dirty="0"/>
          </a:p>
        </p:txBody>
      </p:sp>
      <p:sp>
        <p:nvSpPr>
          <p:cNvPr id="8" name="Pladsholder til sidefod 7" hidden="1">
            <a:extLst>
              <a:ext uri="{FF2B5EF4-FFF2-40B4-BE49-F238E27FC236}">
                <a16:creationId xmlns:a16="http://schemas.microsoft.com/office/drawing/2014/main" id="{ACAB631B-15E7-4E14-AC19-30F7ABF032DC}"/>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3675170756"/>
      </p:ext>
    </p:extLst>
  </p:cSld>
  <p:clrMapOvr>
    <a:masterClrMapping/>
  </p:clrMapOvr>
  <p:hf hdr="0"/>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Opening Layout White">
    <p:bg>
      <p:bgPr>
        <a:solidFill>
          <a:schemeClr val="bg1"/>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6C63E18E-3266-4269-B1D3-099FED6675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cxnSp>
        <p:nvCxnSpPr>
          <p:cNvPr id="15" name="Connettore 1 14">
            <a:extLst>
              <a:ext uri="{FF2B5EF4-FFF2-40B4-BE49-F238E27FC236}">
                <a16:creationId xmlns:a16="http://schemas.microsoft.com/office/drawing/2014/main" id="{7028EE10-0CDB-D34D-84D9-29F8C737A488}"/>
              </a:ext>
            </a:extLst>
          </p:cNvPr>
          <p:cNvCxnSpPr>
            <a:cxnSpLocks/>
          </p:cNvCxnSpPr>
          <p:nvPr userDrawn="1"/>
        </p:nvCxnSpPr>
        <p:spPr>
          <a:xfrm>
            <a:off x="378288" y="2852738"/>
            <a:ext cx="112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Segnaposto immagine 62">
            <a:extLst>
              <a:ext uri="{FF2B5EF4-FFF2-40B4-BE49-F238E27FC236}">
                <a16:creationId xmlns:a16="http://schemas.microsoft.com/office/drawing/2014/main" id="{679EB9C1-2084-624B-8575-67781085072E}"/>
              </a:ext>
            </a:extLst>
          </p:cNvPr>
          <p:cNvSpPr>
            <a:spLocks noGrp="1"/>
          </p:cNvSpPr>
          <p:nvPr>
            <p:ph type="pic" sz="quarter" idx="13"/>
          </p:nvPr>
        </p:nvSpPr>
        <p:spPr>
          <a:xfrm>
            <a:off x="5434850" y="363588"/>
            <a:ext cx="5730548" cy="5729237"/>
          </a:xfrm>
          <a:prstGeom prst="ellipse">
            <a:avLst/>
          </a:prstGeom>
        </p:spPr>
        <p:txBody>
          <a:bodyPr anchor="ctr" anchorCtr="0"/>
          <a:lstStyle>
            <a:lvl1pPr>
              <a:defRPr lang="it-IT">
                <a:solidFill>
                  <a:schemeClr val="bg1"/>
                </a:solidFill>
              </a:defRPr>
            </a:lvl1pPr>
          </a:lstStyle>
          <a:p>
            <a:pPr marL="0" lvl="0" indent="0" algn="ctr">
              <a:buNone/>
            </a:pPr>
            <a:endParaRPr lang="it-IT" dirty="0"/>
          </a:p>
        </p:txBody>
      </p:sp>
      <p:sp>
        <p:nvSpPr>
          <p:cNvPr id="10" name="Segnaposto testo 21">
            <a:extLst>
              <a:ext uri="{FF2B5EF4-FFF2-40B4-BE49-F238E27FC236}">
                <a16:creationId xmlns:a16="http://schemas.microsoft.com/office/drawing/2014/main" id="{BFCC5314-D8EB-D24C-AA15-BA0B19FDFA8B}"/>
              </a:ext>
            </a:extLst>
          </p:cNvPr>
          <p:cNvSpPr>
            <a:spLocks noGrp="1"/>
          </p:cNvSpPr>
          <p:nvPr>
            <p:ph type="body" sz="quarter" idx="14" hasCustomPrompt="1"/>
          </p:nvPr>
        </p:nvSpPr>
        <p:spPr>
          <a:xfrm>
            <a:off x="371475" y="2276738"/>
            <a:ext cx="1655999" cy="576000"/>
          </a:xfrm>
          <a:prstGeom prst="rect">
            <a:avLst/>
          </a:prstGeom>
        </p:spPr>
        <p:txBody>
          <a:bodyPr lIns="0" tIns="0" rIns="0" bIns="0"/>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01.</a:t>
            </a:r>
          </a:p>
        </p:txBody>
      </p:sp>
      <p:sp>
        <p:nvSpPr>
          <p:cNvPr id="11" name="Segnaposto testo 21">
            <a:extLst>
              <a:ext uri="{FF2B5EF4-FFF2-40B4-BE49-F238E27FC236}">
                <a16:creationId xmlns:a16="http://schemas.microsoft.com/office/drawing/2014/main" id="{95EBCA47-270A-2840-8A3C-E16183EC453D}"/>
              </a:ext>
            </a:extLst>
          </p:cNvPr>
          <p:cNvSpPr>
            <a:spLocks noGrp="1"/>
          </p:cNvSpPr>
          <p:nvPr>
            <p:ph type="body" sz="quarter" idx="15" hasCustomPrompt="1"/>
          </p:nvPr>
        </p:nvSpPr>
        <p:spPr>
          <a:xfrm>
            <a:off x="371475" y="2853000"/>
            <a:ext cx="4671267" cy="576000"/>
          </a:xfrm>
          <a:prstGeom prst="rect">
            <a:avLst/>
          </a:prstGeom>
        </p:spPr>
        <p:txBody>
          <a:bodyPr lIns="0" tIns="0" rIns="0" bIns="0" anchor="b"/>
          <a:lstStyle>
            <a:lvl1pPr marL="0" indent="0">
              <a:buNone/>
              <a:defRPr sz="2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Chapter</a:t>
            </a:r>
            <a:r>
              <a:rPr lang="it-IT" dirty="0"/>
              <a:t> </a:t>
            </a:r>
            <a:r>
              <a:rPr lang="it-IT" dirty="0" err="1"/>
              <a:t>title</a:t>
            </a:r>
            <a:endParaRPr lang="it-IT" dirty="0"/>
          </a:p>
        </p:txBody>
      </p:sp>
      <p:sp>
        <p:nvSpPr>
          <p:cNvPr id="17" name="Segnaposto testo 21">
            <a:extLst>
              <a:ext uri="{FF2B5EF4-FFF2-40B4-BE49-F238E27FC236}">
                <a16:creationId xmlns:a16="http://schemas.microsoft.com/office/drawing/2014/main" id="{B648B300-87AB-164B-83F4-E4705ADD3D7C}"/>
              </a:ext>
            </a:extLst>
          </p:cNvPr>
          <p:cNvSpPr>
            <a:spLocks noGrp="1"/>
          </p:cNvSpPr>
          <p:nvPr>
            <p:ph type="body" sz="quarter" idx="16" hasCustomPrompt="1"/>
          </p:nvPr>
        </p:nvSpPr>
        <p:spPr>
          <a:xfrm>
            <a:off x="371475" y="3429000"/>
            <a:ext cx="4671267" cy="1152525"/>
          </a:xfrm>
          <a:prstGeom prst="rect">
            <a:avLst/>
          </a:prstGeom>
        </p:spPr>
        <p:txBody>
          <a:bodyPr lIns="0" tIns="0" rIns="0" bIns="0" anchor="t"/>
          <a:lstStyle>
            <a:lvl1pPr marL="0" indent="0">
              <a:buNone/>
              <a:defRPr sz="2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Subtitle</a:t>
            </a:r>
            <a:endParaRPr lang="it-IT" dirty="0"/>
          </a:p>
        </p:txBody>
      </p:sp>
      <p:sp>
        <p:nvSpPr>
          <p:cNvPr id="19" name="Segnaposto numero diapositiva 5">
            <a:extLst>
              <a:ext uri="{FF2B5EF4-FFF2-40B4-BE49-F238E27FC236}">
                <a16:creationId xmlns:a16="http://schemas.microsoft.com/office/drawing/2014/main" id="{308DAB47-9211-4D1A-81F7-7BEC1AF18D78}"/>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20" name="Connettore diritto 19">
            <a:extLst>
              <a:ext uri="{FF2B5EF4-FFF2-40B4-BE49-F238E27FC236}">
                <a16:creationId xmlns:a16="http://schemas.microsoft.com/office/drawing/2014/main" id="{CCC2540B-022C-47A6-BDA0-6E57E6567741}"/>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1837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88">
          <p15:clr>
            <a:srgbClr val="FBAE40"/>
          </p15:clr>
        </p15:guide>
        <p15:guide id="4" orient="horz" pos="3838">
          <p15:clr>
            <a:srgbClr val="FBAE40"/>
          </p15:clr>
        </p15:guide>
        <p15:guide id="5" orient="horz" pos="23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Closing Layout">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3BF6024-E0D8-384A-B055-C85A64FC330A}"/>
              </a:ext>
            </a:extLst>
          </p:cNvPr>
          <p:cNvSpPr/>
          <p:nvPr userDrawn="1"/>
        </p:nvSpPr>
        <p:spPr>
          <a:xfrm>
            <a:off x="0" y="0"/>
            <a:ext cx="12192000" cy="6858000"/>
          </a:xfrm>
          <a:prstGeom prst="rect">
            <a:avLst/>
          </a:prstGeom>
          <a:gradFill flip="none" rotWithShape="1">
            <a:gsLst>
              <a:gs pos="27000">
                <a:srgbClr val="1771A3">
                  <a:alpha val="71000"/>
                </a:srgbClr>
              </a:gs>
              <a:gs pos="10000">
                <a:srgbClr val="00B09B">
                  <a:alpha val="50059"/>
                </a:srgbClr>
              </a:gs>
              <a:gs pos="58000">
                <a:srgbClr val="2D32AA">
                  <a:alpha val="9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pic>
        <p:nvPicPr>
          <p:cNvPr id="6" name="Immagine 5" descr="Immagine che contiene testo, clipart&#10;&#10;Descrizione generata automaticamente">
            <a:extLst>
              <a:ext uri="{FF2B5EF4-FFF2-40B4-BE49-F238E27FC236}">
                <a16:creationId xmlns:a16="http://schemas.microsoft.com/office/drawing/2014/main" id="{ECA8B77E-8EDD-4170-9C10-165546D768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78973" y="2812221"/>
            <a:ext cx="2651050" cy="831637"/>
          </a:xfrm>
          <a:prstGeom prst="rect">
            <a:avLst/>
          </a:prstGeom>
        </p:spPr>
      </p:pic>
      <p:sp>
        <p:nvSpPr>
          <p:cNvPr id="4" name="Ovale 3">
            <a:extLst>
              <a:ext uri="{FF2B5EF4-FFF2-40B4-BE49-F238E27FC236}">
                <a16:creationId xmlns:a16="http://schemas.microsoft.com/office/drawing/2014/main" id="{12486E21-8D90-EF49-9032-069660912725}"/>
              </a:ext>
            </a:extLst>
          </p:cNvPr>
          <p:cNvSpPr/>
          <p:nvPr userDrawn="1"/>
        </p:nvSpPr>
        <p:spPr>
          <a:xfrm>
            <a:off x="2804071" y="1943031"/>
            <a:ext cx="1377421" cy="1377421"/>
          </a:xfrm>
          <a:prstGeom prst="ellipse">
            <a:avLst/>
          </a:prstGeom>
          <a:solidFill>
            <a:srgbClr val="2D32AA">
              <a:alpha val="854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sp>
        <p:nvSpPr>
          <p:cNvPr id="5" name="Ovale 4">
            <a:extLst>
              <a:ext uri="{FF2B5EF4-FFF2-40B4-BE49-F238E27FC236}">
                <a16:creationId xmlns:a16="http://schemas.microsoft.com/office/drawing/2014/main" id="{26564647-FE3F-4643-AF0C-6E095804CE5D}"/>
              </a:ext>
            </a:extLst>
          </p:cNvPr>
          <p:cNvSpPr>
            <a:spLocks noChangeAspect="1"/>
          </p:cNvSpPr>
          <p:nvPr userDrawn="1"/>
        </p:nvSpPr>
        <p:spPr>
          <a:xfrm>
            <a:off x="3779061" y="2689421"/>
            <a:ext cx="631031" cy="631031"/>
          </a:xfrm>
          <a:prstGeom prst="ellipse">
            <a:avLst/>
          </a:prstGeom>
          <a:solidFill>
            <a:srgbClr val="0CA2A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00B09B"/>
              </a:solidFill>
            </a:endParaRPr>
          </a:p>
        </p:txBody>
      </p:sp>
    </p:spTree>
    <p:extLst>
      <p:ext uri="{BB962C8B-B14F-4D97-AF65-F5344CB8AC3E}">
        <p14:creationId xmlns:p14="http://schemas.microsoft.com/office/powerpoint/2010/main" val="227657099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OVER 18">
    <p:bg>
      <p:bgPr>
        <a:solidFill>
          <a:srgbClr val="2F38AC">
            <a:alpha val="93000"/>
          </a:srgbClr>
        </a:solidFill>
        <a:effectLst/>
      </p:bgPr>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094F51F3-497E-42E6-A4E6-AB850DC3D6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4631" t="21203" b="15456"/>
          <a:stretch/>
        </p:blipFill>
        <p:spPr>
          <a:xfrm>
            <a:off x="-1" y="0"/>
            <a:ext cx="5994727" cy="6858000"/>
          </a:xfrm>
          <a:prstGeom prst="rect">
            <a:avLst/>
          </a:prstGeom>
        </p:spPr>
      </p:pic>
      <p:pic>
        <p:nvPicPr>
          <p:cNvPr id="3" name="Immagine 2" descr="Immagine che contiene testo, clipart&#10;&#10;Descrizione generata automaticamente">
            <a:extLst>
              <a:ext uri="{FF2B5EF4-FFF2-40B4-BE49-F238E27FC236}">
                <a16:creationId xmlns:a16="http://schemas.microsoft.com/office/drawing/2014/main" id="{E7B0CBD0-59F4-476D-9F7C-E34C9E577E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9503" y="242539"/>
            <a:ext cx="1493180" cy="468412"/>
          </a:xfrm>
          <a:prstGeom prst="rect">
            <a:avLst/>
          </a:prstGeom>
        </p:spPr>
      </p:pic>
      <p:sp>
        <p:nvSpPr>
          <p:cNvPr id="11" name="Ovale 10">
            <a:extLst>
              <a:ext uri="{FF2B5EF4-FFF2-40B4-BE49-F238E27FC236}">
                <a16:creationId xmlns:a16="http://schemas.microsoft.com/office/drawing/2014/main" id="{574E53CF-6533-4D55-9AB0-83B9D1A21231}"/>
              </a:ext>
            </a:extLst>
          </p:cNvPr>
          <p:cNvSpPr>
            <a:spLocks noChangeAspect="1"/>
          </p:cNvSpPr>
          <p:nvPr userDrawn="1"/>
        </p:nvSpPr>
        <p:spPr>
          <a:xfrm rot="20563355">
            <a:off x="6948388" y="257714"/>
            <a:ext cx="1258905" cy="1258905"/>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cxnSp>
        <p:nvCxnSpPr>
          <p:cNvPr id="13" name="Connettore 1 6">
            <a:extLst>
              <a:ext uri="{FF2B5EF4-FFF2-40B4-BE49-F238E27FC236}">
                <a16:creationId xmlns:a16="http://schemas.microsoft.com/office/drawing/2014/main" id="{FE2942D3-462C-40A5-ACEE-A3938F2B6920}"/>
              </a:ext>
            </a:extLst>
          </p:cNvPr>
          <p:cNvCxnSpPr>
            <a:cxnSpLocks/>
          </p:cNvCxnSpPr>
          <p:nvPr userDrawn="1"/>
        </p:nvCxnSpPr>
        <p:spPr>
          <a:xfrm>
            <a:off x="255210" y="3762971"/>
            <a:ext cx="1123200" cy="0"/>
          </a:xfrm>
          <a:prstGeom prst="line">
            <a:avLst/>
          </a:prstGeom>
          <a:noFill/>
          <a:ln w="12700" cap="flat" cmpd="sng" algn="ctr">
            <a:solidFill>
              <a:srgbClr val="FFFFFF"/>
            </a:solidFill>
            <a:prstDash val="solid"/>
            <a:miter lim="800000"/>
          </a:ln>
          <a:effectLst/>
        </p:spPr>
      </p:cxnSp>
      <p:sp>
        <p:nvSpPr>
          <p:cNvPr id="14" name="Segnaposto titolo 22">
            <a:extLst>
              <a:ext uri="{FF2B5EF4-FFF2-40B4-BE49-F238E27FC236}">
                <a16:creationId xmlns:a16="http://schemas.microsoft.com/office/drawing/2014/main" id="{F951E9C3-C662-4FF8-B723-AE703C03E9EB}"/>
              </a:ext>
            </a:extLst>
          </p:cNvPr>
          <p:cNvSpPr>
            <a:spLocks noGrp="1"/>
          </p:cNvSpPr>
          <p:nvPr>
            <p:ph type="title" hasCustomPrompt="1"/>
          </p:nvPr>
        </p:nvSpPr>
        <p:spPr>
          <a:xfrm>
            <a:off x="255210" y="2679994"/>
            <a:ext cx="5482708" cy="455138"/>
          </a:xfrm>
          <a:prstGeom prst="rect">
            <a:avLst/>
          </a:prstGeom>
        </p:spPr>
        <p:txBody>
          <a:bodyPr vert="horz" lIns="91440" tIns="45720" rIns="91440" bIns="45720" rtlCol="0" anchor="ctr">
            <a:normAutofit/>
          </a:bodyPr>
          <a:lstStyle>
            <a:lvl1pPr>
              <a:defRPr>
                <a:latin typeface="Calibri" panose="020F0502020204030204" pitchFamily="34" charset="0"/>
              </a:defRPr>
            </a:lvl1pPr>
          </a:lstStyle>
          <a:p>
            <a:r>
              <a:rPr lang="it-IT" dirty="0"/>
              <a:t>Title</a:t>
            </a:r>
          </a:p>
        </p:txBody>
      </p:sp>
      <p:sp>
        <p:nvSpPr>
          <p:cNvPr id="15" name="Segnaposto testo 15">
            <a:extLst>
              <a:ext uri="{FF2B5EF4-FFF2-40B4-BE49-F238E27FC236}">
                <a16:creationId xmlns:a16="http://schemas.microsoft.com/office/drawing/2014/main" id="{94BCE5D2-2533-4871-AEC8-A82963248647}"/>
              </a:ext>
            </a:extLst>
          </p:cNvPr>
          <p:cNvSpPr>
            <a:spLocks noGrp="1"/>
          </p:cNvSpPr>
          <p:nvPr>
            <p:ph type="body" sz="quarter" idx="10" hasCustomPrompt="1"/>
          </p:nvPr>
        </p:nvSpPr>
        <p:spPr>
          <a:xfrm>
            <a:off x="255210" y="3245851"/>
            <a:ext cx="5483225" cy="406400"/>
          </a:xfrm>
          <a:prstGeom prst="rect">
            <a:avLst/>
          </a:prstGeom>
        </p:spPr>
        <p:txBody>
          <a:bodyPr/>
          <a:lstStyle>
            <a:lvl1pPr>
              <a:defRPr>
                <a:latin typeface="Calibri" panose="020F0502020204030204" pitchFamily="34" charset="0"/>
              </a:defRPr>
            </a:lvl1pPr>
          </a:lstStyle>
          <a:p>
            <a:pPr lvl="0"/>
            <a:r>
              <a:rPr lang="it-IT" dirty="0" err="1"/>
              <a:t>Subtitle</a:t>
            </a:r>
            <a:endParaRPr lang="it-IT" dirty="0"/>
          </a:p>
        </p:txBody>
      </p:sp>
      <p:sp>
        <p:nvSpPr>
          <p:cNvPr id="16" name="Segnaposto testo 19">
            <a:extLst>
              <a:ext uri="{FF2B5EF4-FFF2-40B4-BE49-F238E27FC236}">
                <a16:creationId xmlns:a16="http://schemas.microsoft.com/office/drawing/2014/main" id="{1033C9DB-E6D2-4E19-8180-C71F50396B3C}"/>
              </a:ext>
            </a:extLst>
          </p:cNvPr>
          <p:cNvSpPr>
            <a:spLocks noGrp="1"/>
          </p:cNvSpPr>
          <p:nvPr>
            <p:ph type="body" sz="quarter" idx="11" hasCustomPrompt="1"/>
          </p:nvPr>
        </p:nvSpPr>
        <p:spPr>
          <a:xfrm>
            <a:off x="255210" y="3959320"/>
            <a:ext cx="4438650" cy="531812"/>
          </a:xfrm>
          <a:prstGeom prst="rect">
            <a:avLst/>
          </a:prstGeom>
        </p:spPr>
        <p:txBody>
          <a:bodyPr/>
          <a:lstStyle>
            <a:lvl1pPr>
              <a:defRPr sz="1800">
                <a:latin typeface="Calibri" panose="020F0502020204030204" pitchFamily="34" charset="0"/>
              </a:defRPr>
            </a:lvl1pPr>
          </a:lstStyle>
          <a:p>
            <a:pPr lvl="0"/>
            <a:r>
              <a:rPr lang="it-IT" dirty="0"/>
              <a:t>Date</a:t>
            </a:r>
          </a:p>
        </p:txBody>
      </p:sp>
      <p:sp>
        <p:nvSpPr>
          <p:cNvPr id="17" name="Ovale 16">
            <a:extLst>
              <a:ext uri="{FF2B5EF4-FFF2-40B4-BE49-F238E27FC236}">
                <a16:creationId xmlns:a16="http://schemas.microsoft.com/office/drawing/2014/main" id="{1B8E9DA1-878D-4692-9534-7D74571BDBAB}"/>
              </a:ext>
            </a:extLst>
          </p:cNvPr>
          <p:cNvSpPr>
            <a:spLocks noChangeAspect="1"/>
          </p:cNvSpPr>
          <p:nvPr userDrawn="1"/>
        </p:nvSpPr>
        <p:spPr>
          <a:xfrm rot="20563355">
            <a:off x="5427027" y="1298433"/>
            <a:ext cx="753462" cy="753462"/>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890994260"/>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 Text White Layout">
    <p:spTree>
      <p:nvGrpSpPr>
        <p:cNvPr id="1" name=""/>
        <p:cNvGrpSpPr/>
        <p:nvPr/>
      </p:nvGrpSpPr>
      <p:grpSpPr>
        <a:xfrm>
          <a:off x="0" y="0"/>
          <a:ext cx="0" cy="0"/>
          <a:chOff x="0" y="0"/>
          <a:chExt cx="0" cy="0"/>
        </a:xfrm>
      </p:grpSpPr>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1392C695-E23A-4E48-97AC-69FC7138C9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156034"/>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4747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35839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28862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Titel med bobler_bille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Picture 23">
            <a:extLst>
              <a:ext uri="{FF2B5EF4-FFF2-40B4-BE49-F238E27FC236}">
                <a16:creationId xmlns:a16="http://schemas.microsoft.com/office/drawing/2014/main" id="{D76A4312-5FE6-48E8-8C69-27E06C2B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18" name="Segnaposto numero diapositiva 5">
            <a:extLst>
              <a:ext uri="{FF2B5EF4-FFF2-40B4-BE49-F238E27FC236}">
                <a16:creationId xmlns:a16="http://schemas.microsoft.com/office/drawing/2014/main" id="{142147F6-831D-477B-9535-AEB6A834394E}"/>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bg1"/>
                </a:solidFill>
                <a:latin typeface="+mn-lt"/>
              </a:rPr>
              <a:pPr/>
              <a:t>‹Nr.›</a:t>
            </a:fld>
            <a:endParaRPr lang="en-US" sz="1200" dirty="0">
              <a:solidFill>
                <a:schemeClr val="bg1"/>
              </a:solidFill>
              <a:latin typeface="+mn-lt"/>
            </a:endParaRPr>
          </a:p>
        </p:txBody>
      </p:sp>
      <p:cxnSp>
        <p:nvCxnSpPr>
          <p:cNvPr id="19" name="Connettore diritto 18">
            <a:extLst>
              <a:ext uri="{FF2B5EF4-FFF2-40B4-BE49-F238E27FC236}">
                <a16:creationId xmlns:a16="http://schemas.microsoft.com/office/drawing/2014/main" id="{6B406CF6-AD9F-4F94-A73A-13BC822B9656}"/>
              </a:ext>
            </a:extLst>
          </p:cNvPr>
          <p:cNvCxnSpPr>
            <a:cxnSpLocks/>
          </p:cNvCxnSpPr>
          <p:nvPr userDrawn="1"/>
        </p:nvCxnSpPr>
        <p:spPr>
          <a:xfrm>
            <a:off x="1302902" y="6643894"/>
            <a:ext cx="10122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563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ser guide ">
    <p:spTree>
      <p:nvGrpSpPr>
        <p:cNvPr id="1" name=""/>
        <p:cNvGrpSpPr/>
        <p:nvPr/>
      </p:nvGrpSpPr>
      <p:grpSpPr>
        <a:xfrm>
          <a:off x="0" y="0"/>
          <a:ext cx="0" cy="0"/>
          <a:chOff x="0" y="0"/>
          <a:chExt cx="0" cy="0"/>
        </a:xfrm>
      </p:grpSpPr>
      <p:sp>
        <p:nvSpPr>
          <p:cNvPr id="21" name="Text Box 3"/>
          <p:cNvSpPr txBox="1">
            <a:spLocks noChangeArrowheads="1"/>
          </p:cNvSpPr>
          <p:nvPr userDrawn="1"/>
        </p:nvSpPr>
        <p:spPr bwMode="auto">
          <a:xfrm>
            <a:off x="4662000" y="1690688"/>
            <a:ext cx="2340000" cy="412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ts val="1200"/>
              </a:spcBef>
              <a:spcAft>
                <a:spcPts val="600"/>
              </a:spcAft>
              <a:defRPr/>
            </a:pPr>
            <a:r>
              <a:rPr lang="en-GB" sz="900" b="1" noProof="1">
                <a:solidFill>
                  <a:schemeClr val="tx1"/>
                </a:solidFill>
                <a:latin typeface="Arial" panose="020B0604020202020204" pitchFamily="34" charset="0"/>
                <a:cs typeface="Arial" panose="020B0604020202020204" pitchFamily="34" charset="0"/>
              </a:rPr>
              <a:t>A. Insert corporate picture</a:t>
            </a:r>
            <a:endParaRPr lang="en-GB" altLang="da-DK" sz="900" b="0" noProof="1">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noProof="1">
                <a:solidFill>
                  <a:schemeClr val="tx1"/>
                </a:solidFill>
                <a:latin typeface="Arial" panose="020B0604020202020204" pitchFamily="34" charset="0"/>
                <a:cs typeface="Arial" panose="020B0604020202020204" pitchFamily="34" charset="0"/>
              </a:rPr>
              <a:t>1.</a:t>
            </a:r>
            <a:r>
              <a:rPr lang="en-GB" altLang="da-DK" sz="900" b="0" noProof="1">
                <a:solidFill>
                  <a:schemeClr val="tx1"/>
                </a:solidFill>
                <a:latin typeface="Arial" panose="020B0604020202020204" pitchFamily="34" charset="0"/>
                <a:cs typeface="Arial" panose="020B0604020202020204" pitchFamily="34" charset="0"/>
              </a:rPr>
              <a:t> Click the blue </a:t>
            </a:r>
            <a:r>
              <a:rPr lang="en-GB" altLang="da-DK" sz="900" b="1" baseline="0" noProof="1">
                <a:solidFill>
                  <a:schemeClr val="tx1"/>
                </a:solidFill>
                <a:latin typeface="Arial" panose="020B0604020202020204" pitchFamily="34" charset="0"/>
                <a:cs typeface="Arial" panose="020B0604020202020204" pitchFamily="34" charset="0"/>
              </a:rPr>
              <a:t>Templafy</a:t>
            </a:r>
            <a:r>
              <a:rPr lang="en-GB" altLang="da-DK" sz="900" b="0" baseline="0" noProof="1">
                <a:solidFill>
                  <a:schemeClr val="tx1"/>
                </a:solidFill>
                <a:latin typeface="Arial" panose="020B0604020202020204" pitchFamily="34" charset="0"/>
                <a:cs typeface="Arial" panose="020B0604020202020204" pitchFamily="34" charset="0"/>
              </a:rPr>
              <a:t>-button</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1" baseline="0" noProof="1">
                <a:solidFill>
                  <a:schemeClr val="tx1"/>
                </a:solidFill>
                <a:latin typeface="Arial" panose="020B0604020202020204" pitchFamily="34" charset="0"/>
                <a:cs typeface="Arial" panose="020B0604020202020204" pitchFamily="34" charset="0"/>
              </a:rPr>
              <a:t>2. </a:t>
            </a:r>
            <a:r>
              <a:rPr lang="en-GB" altLang="da-DK" sz="900" b="0" baseline="0" noProof="1">
                <a:solidFill>
                  <a:schemeClr val="tx1"/>
                </a:solidFill>
                <a:latin typeface="Arial" panose="020B0604020202020204" pitchFamily="34" charset="0"/>
                <a:cs typeface="Arial" panose="020B0604020202020204" pitchFamily="34" charset="0"/>
              </a:rPr>
              <a:t>In the dropdown, click </a:t>
            </a:r>
            <a:r>
              <a:rPr lang="en-GB" altLang="da-DK" sz="900" b="1" baseline="0" noProof="1">
                <a:solidFill>
                  <a:schemeClr val="tx1"/>
                </a:solidFill>
                <a:latin typeface="Arial" panose="020B0604020202020204" pitchFamily="34" charset="0"/>
                <a:cs typeface="Arial" panose="020B0604020202020204" pitchFamily="34" charset="0"/>
              </a:rPr>
              <a:t>Images</a:t>
            </a:r>
            <a:r>
              <a:rPr lang="en-GB" altLang="da-DK" sz="900" b="0" baseline="0" noProof="1">
                <a:solidFill>
                  <a:schemeClr val="tx1"/>
                </a:solidFill>
                <a:latin typeface="Arial" panose="020B0604020202020204" pitchFamily="34" charset="0"/>
                <a:cs typeface="Arial" panose="020B0604020202020204" pitchFamily="34" charset="0"/>
              </a:rPr>
              <a:t>, </a:t>
            </a:r>
            <a:br>
              <a:rPr lang="en-GB" altLang="da-DK" sz="900" b="0" baseline="0" noProof="1">
                <a:solidFill>
                  <a:schemeClr val="tx1"/>
                </a:solidFill>
                <a:latin typeface="Arial" panose="020B0604020202020204" pitchFamily="34" charset="0"/>
                <a:cs typeface="Arial" panose="020B0604020202020204" pitchFamily="34" charset="0"/>
              </a:rPr>
            </a:br>
            <a:r>
              <a:rPr lang="en-GB" altLang="da-DK" sz="900" b="0" baseline="0" noProof="1">
                <a:solidFill>
                  <a:schemeClr val="tx1"/>
                </a:solidFill>
                <a:latin typeface="Arial" panose="020B0604020202020204" pitchFamily="34" charset="0"/>
                <a:cs typeface="Arial" panose="020B0604020202020204" pitchFamily="34" charset="0"/>
              </a:rPr>
              <a:t>or click </a:t>
            </a:r>
            <a:r>
              <a:rPr lang="en-GB" altLang="da-DK" sz="900" b="1" baseline="0" noProof="1">
                <a:solidFill>
                  <a:schemeClr val="tx1"/>
                </a:solidFill>
                <a:latin typeface="Arial" panose="020B0604020202020204" pitchFamily="34" charset="0"/>
                <a:cs typeface="Arial" panose="020B0604020202020204" pitchFamily="34" charset="0"/>
              </a:rPr>
              <a:t>Images</a:t>
            </a:r>
            <a:r>
              <a:rPr lang="en-GB" altLang="da-DK" sz="900" b="0" i="0" baseline="0" noProof="1">
                <a:solidFill>
                  <a:schemeClr val="tx1"/>
                </a:solidFill>
                <a:latin typeface="Arial" panose="020B0604020202020204" pitchFamily="34" charset="0"/>
                <a:cs typeface="Arial" panose="020B0604020202020204" pitchFamily="34" charset="0"/>
              </a:rPr>
              <a:t>-button</a:t>
            </a:r>
            <a:r>
              <a:rPr lang="en-GB" altLang="da-DK" sz="900" b="0" baseline="0" noProof="1">
                <a:solidFill>
                  <a:schemeClr val="tx1"/>
                </a:solidFill>
                <a:latin typeface="Arial" panose="020B0604020202020204" pitchFamily="34" charset="0"/>
                <a:cs typeface="Arial" panose="020B0604020202020204" pitchFamily="34" charset="0"/>
              </a:rPr>
              <a:t> in the right Templafy pane</a:t>
            </a:r>
            <a:endParaRPr lang="en-GB" altLang="da-DK" sz="900" noProof="1">
              <a:solidFill>
                <a:schemeClr val="tx1"/>
              </a:solidFill>
              <a:latin typeface="Arial" panose="020B0604020202020204" pitchFamily="34" charset="0"/>
              <a:cs typeface="Arial" panose="020B0604020202020204" pitchFamily="34" charset="0"/>
            </a:endParaRPr>
          </a:p>
          <a:p>
            <a:pPr eaLnBrk="1" hangingPunct="1">
              <a:spcBef>
                <a:spcPts val="1200"/>
              </a:spcBef>
              <a:spcAft>
                <a:spcPts val="600"/>
              </a:spcAft>
              <a:defRPr/>
            </a:pPr>
            <a:r>
              <a:rPr lang="en-GB" altLang="da-DK" sz="900" b="1" baseline="0" noProof="1">
                <a:solidFill>
                  <a:schemeClr val="tx1"/>
                </a:solidFill>
                <a:latin typeface="Arial" panose="020B0604020202020204" pitchFamily="34" charset="0"/>
                <a:cs typeface="Arial" panose="020B0604020202020204" pitchFamily="34" charset="0"/>
              </a:rPr>
              <a:t>B. Browse for other pictures</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a:t>
            </a:r>
            <a:r>
              <a:rPr lang="en-GB" altLang="da-DK" sz="900" b="0" baseline="0" noProof="1">
                <a:solidFill>
                  <a:schemeClr val="tx1"/>
                </a:solidFill>
                <a:latin typeface="Arial" panose="020B0604020202020204" pitchFamily="34" charset="0"/>
                <a:cs typeface="Arial" panose="020B0604020202020204" pitchFamily="34" charset="0"/>
              </a:rPr>
              <a:t> on </a:t>
            </a:r>
            <a:r>
              <a:rPr lang="en-GB" altLang="da-DK" sz="900" b="1" baseline="0" noProof="1">
                <a:solidFill>
                  <a:schemeClr val="tx1"/>
                </a:solidFill>
                <a:latin typeface="Arial" panose="020B0604020202020204" pitchFamily="34" charset="0"/>
                <a:cs typeface="Arial" panose="020B0604020202020204" pitchFamily="34" charset="0"/>
              </a:rPr>
              <a:t>Image Tools </a:t>
            </a:r>
            <a:r>
              <a:rPr lang="en-GB" altLang="da-DK" sz="900" b="0" baseline="0" noProof="1">
                <a:solidFill>
                  <a:schemeClr val="tx1"/>
                </a:solidFill>
                <a:latin typeface="Arial" panose="020B0604020202020204" pitchFamily="34" charset="0"/>
                <a:cs typeface="Arial" panose="020B0604020202020204" pitchFamily="34" charset="0"/>
              </a:rPr>
              <a:t>under company tab </a:t>
            </a:r>
          </a:p>
          <a:p>
            <a:pPr eaLnBrk="1" hangingPunct="1">
              <a:spcAft>
                <a:spcPts val="600"/>
              </a:spcAft>
              <a:defRPr/>
            </a:pPr>
            <a:r>
              <a:rPr lang="en-GB" altLang="da-DK" sz="900" b="1" baseline="0" noProof="1">
                <a:solidFill>
                  <a:schemeClr val="tx1"/>
                </a:solidFill>
                <a:latin typeface="Arial" panose="020B0604020202020204" pitchFamily="34" charset="0"/>
                <a:cs typeface="Arial" panose="020B0604020202020204" pitchFamily="34" charset="0"/>
              </a:rPr>
              <a:t>2. </a:t>
            </a:r>
            <a:r>
              <a:rPr lang="en-GB" altLang="da-DK" sz="900" b="0" baseline="0" noProof="1">
                <a:solidFill>
                  <a:schemeClr val="tx1"/>
                </a:solidFill>
                <a:latin typeface="Arial" panose="020B0604020202020204" pitchFamily="34" charset="0"/>
                <a:cs typeface="Arial" panose="020B0604020202020204" pitchFamily="34" charset="0"/>
              </a:rPr>
              <a:t>Click on </a:t>
            </a:r>
            <a:r>
              <a:rPr lang="en-GB" altLang="da-DK" sz="900" b="1" baseline="0" noProof="1">
                <a:solidFill>
                  <a:schemeClr val="tx1"/>
                </a:solidFill>
                <a:latin typeface="Arial" panose="020B0604020202020204" pitchFamily="34" charset="0"/>
                <a:cs typeface="Arial" panose="020B0604020202020204" pitchFamily="34" charset="0"/>
              </a:rPr>
              <a:t>Insert</a:t>
            </a:r>
            <a:r>
              <a:rPr lang="en-GB" altLang="da-DK" sz="900" b="0" baseline="0" noProof="1">
                <a:solidFill>
                  <a:schemeClr val="tx1"/>
                </a:solidFill>
                <a:latin typeface="Arial" panose="020B0604020202020204" pitchFamily="34" charset="0"/>
                <a:cs typeface="Arial" panose="020B0604020202020204" pitchFamily="34" charset="0"/>
              </a:rPr>
              <a:t> to browse for </a:t>
            </a:r>
            <a:br>
              <a:rPr lang="en-GB" altLang="da-DK" sz="900" b="0" baseline="0" noProof="1">
                <a:solidFill>
                  <a:schemeClr val="tx1"/>
                </a:solidFill>
                <a:latin typeface="Arial" panose="020B0604020202020204" pitchFamily="34" charset="0"/>
                <a:cs typeface="Arial" panose="020B0604020202020204" pitchFamily="34" charset="0"/>
              </a:rPr>
            </a:br>
            <a:r>
              <a:rPr lang="en-GB" altLang="da-DK" sz="900" b="0" baseline="0" noProof="1">
                <a:solidFill>
                  <a:schemeClr val="tx1"/>
                </a:solidFill>
                <a:latin typeface="Arial" panose="020B0604020202020204" pitchFamily="34" charset="0"/>
                <a:cs typeface="Arial" panose="020B0604020202020204" pitchFamily="34" charset="0"/>
              </a:rPr>
              <a:t>a picture</a:t>
            </a:r>
            <a:endParaRPr lang="en-GB" altLang="da-DK" sz="900" noProof="1">
              <a:solidFill>
                <a:schemeClr val="tx1"/>
              </a:solidFill>
              <a:latin typeface="Arial" panose="020B0604020202020204" pitchFamily="34" charset="0"/>
              <a:cs typeface="Arial" panose="020B0604020202020204" pitchFamily="34" charset="0"/>
            </a:endParaRPr>
          </a:p>
          <a:p>
            <a:pPr eaLnBrk="1" hangingPunct="1">
              <a:spcBef>
                <a:spcPts val="1200"/>
              </a:spcBef>
              <a:spcAft>
                <a:spcPts val="600"/>
              </a:spcAft>
              <a:defRPr/>
            </a:pPr>
            <a:r>
              <a:rPr lang="en-GB" sz="900" b="1" dirty="0">
                <a:solidFill>
                  <a:srgbClr val="000000"/>
                </a:solidFill>
                <a:latin typeface="Arial" panose="020B0604020202020204" pitchFamily="34" charset="0"/>
                <a:ea typeface="Times New Roman" panose="02020603050405020304" pitchFamily="18" charset="0"/>
              </a:rPr>
              <a:t>C. </a:t>
            </a:r>
            <a:r>
              <a:rPr lang="en-GB" sz="900" b="1" noProof="0" dirty="0">
                <a:solidFill>
                  <a:srgbClr val="000000"/>
                </a:solidFill>
                <a:latin typeface="Arial" panose="020B0604020202020204" pitchFamily="34" charset="0"/>
                <a:ea typeface="Times New Roman" panose="02020603050405020304" pitchFamily="18" charset="0"/>
              </a:rPr>
              <a:t>Insert copied picture</a:t>
            </a:r>
            <a:endParaRPr lang="en-GB" altLang="da-DK" sz="900" noProof="0" dirty="0">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a:t>
            </a:r>
            <a:r>
              <a:rPr lang="en-GB" altLang="da-DK" sz="900" b="0" baseline="0" noProof="1">
                <a:solidFill>
                  <a:schemeClr val="tx1"/>
                </a:solidFill>
                <a:latin typeface="Arial" panose="020B0604020202020204" pitchFamily="34" charset="0"/>
                <a:cs typeface="Arial" panose="020B0604020202020204" pitchFamily="34" charset="0"/>
              </a:rPr>
              <a:t> on </a:t>
            </a:r>
            <a:r>
              <a:rPr lang="en-GB" altLang="da-DK" sz="900" b="1" baseline="0" noProof="1">
                <a:solidFill>
                  <a:schemeClr val="tx1"/>
                </a:solidFill>
                <a:latin typeface="Arial" panose="020B0604020202020204" pitchFamily="34" charset="0"/>
                <a:cs typeface="Arial" panose="020B0604020202020204" pitchFamily="34" charset="0"/>
              </a:rPr>
              <a:t>Image Tools </a:t>
            </a:r>
            <a:r>
              <a:rPr lang="en-GB" altLang="da-DK" sz="900" b="0" baseline="0" noProof="1">
                <a:solidFill>
                  <a:schemeClr val="tx1"/>
                </a:solidFill>
                <a:latin typeface="Arial" panose="020B0604020202020204" pitchFamily="34" charset="0"/>
                <a:cs typeface="Arial" panose="020B0604020202020204" pitchFamily="34" charset="0"/>
              </a:rPr>
              <a:t>under company tab </a:t>
            </a:r>
          </a:p>
          <a:p>
            <a:pPr eaLnBrk="1" hangingPunct="1">
              <a:spcAft>
                <a:spcPts val="600"/>
              </a:spcAft>
              <a:defRPr/>
            </a:pPr>
            <a:r>
              <a:rPr lang="en-GB" altLang="da-DK" sz="900" b="1" baseline="0" noProof="1">
                <a:solidFill>
                  <a:schemeClr val="tx1"/>
                </a:solidFill>
                <a:latin typeface="Arial" panose="020B0604020202020204" pitchFamily="34" charset="0"/>
                <a:cs typeface="Arial" panose="020B0604020202020204" pitchFamily="34" charset="0"/>
              </a:rPr>
              <a:t>2. </a:t>
            </a:r>
            <a:r>
              <a:rPr lang="en-GB" altLang="da-DK" sz="900" b="0" baseline="0" noProof="1">
                <a:solidFill>
                  <a:schemeClr val="tx1"/>
                </a:solidFill>
                <a:latin typeface="Arial" panose="020B0604020202020204" pitchFamily="34" charset="0"/>
                <a:cs typeface="Arial" panose="020B0604020202020204" pitchFamily="34" charset="0"/>
              </a:rPr>
              <a:t>Click on </a:t>
            </a:r>
            <a:r>
              <a:rPr lang="en-GB" altLang="da-DK" sz="900" b="1" baseline="0" noProof="1">
                <a:solidFill>
                  <a:schemeClr val="tx1"/>
                </a:solidFill>
                <a:latin typeface="Arial" panose="020B0604020202020204" pitchFamily="34" charset="0"/>
                <a:cs typeface="Arial" panose="020B0604020202020204" pitchFamily="34" charset="0"/>
              </a:rPr>
              <a:t>paste</a:t>
            </a:r>
            <a:r>
              <a:rPr lang="en-GB" altLang="da-DK" sz="900" b="0" baseline="0" noProof="1">
                <a:solidFill>
                  <a:schemeClr val="tx1"/>
                </a:solidFill>
                <a:latin typeface="Arial" panose="020B0604020202020204" pitchFamily="34" charset="0"/>
                <a:cs typeface="Arial" panose="020B0604020202020204" pitchFamily="34" charset="0"/>
              </a:rPr>
              <a:t> to browse for </a:t>
            </a:r>
            <a:br>
              <a:rPr lang="en-GB" altLang="da-DK" sz="900" b="0" baseline="0" noProof="1">
                <a:solidFill>
                  <a:schemeClr val="tx1"/>
                </a:solidFill>
                <a:latin typeface="Arial" panose="020B0604020202020204" pitchFamily="34" charset="0"/>
                <a:cs typeface="Arial" panose="020B0604020202020204" pitchFamily="34" charset="0"/>
              </a:rPr>
            </a:br>
            <a:r>
              <a:rPr lang="en-GB" altLang="da-DK" sz="900" b="0" baseline="0" noProof="1">
                <a:solidFill>
                  <a:schemeClr val="tx1"/>
                </a:solidFill>
                <a:latin typeface="Arial" panose="020B0604020202020204" pitchFamily="34" charset="0"/>
                <a:cs typeface="Arial" panose="020B0604020202020204" pitchFamily="34" charset="0"/>
              </a:rPr>
              <a:t>a picture</a:t>
            </a:r>
          </a:p>
          <a:p>
            <a:pPr eaLnBrk="1" hangingPunct="1">
              <a:spcBef>
                <a:spcPts val="1000"/>
              </a:spcBef>
              <a:spcAft>
                <a:spcPts val="600"/>
              </a:spcAft>
              <a:defRPr/>
            </a:pPr>
            <a:r>
              <a:rPr lang="en-GB" sz="900" b="1" noProof="1">
                <a:solidFill>
                  <a:schemeClr val="tx1"/>
                </a:solidFill>
                <a:latin typeface="Arial" panose="020B0604020202020204" pitchFamily="34" charset="0"/>
                <a:cs typeface="Arial" panose="020B0604020202020204" pitchFamily="34" charset="0"/>
              </a:rPr>
              <a:t>Guides</a:t>
            </a:r>
          </a:p>
          <a:p>
            <a:pPr eaLnBrk="1" hangingPunct="1">
              <a:spcAft>
                <a:spcPts val="600"/>
              </a:spcAft>
              <a:defRPr/>
            </a:pPr>
            <a:r>
              <a:rPr lang="en-GB" altLang="da-DK" sz="900" b="0" noProof="1">
                <a:solidFill>
                  <a:schemeClr val="tx1"/>
                </a:solidFill>
                <a:latin typeface="Arial" panose="020B0604020202020204" pitchFamily="34" charset="0"/>
                <a:cs typeface="Arial" panose="020B0604020202020204" pitchFamily="34" charset="0"/>
              </a:rPr>
              <a:t>To view drawing guides</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 the </a:t>
            </a:r>
            <a:r>
              <a:rPr lang="en-GB" altLang="da-DK" sz="900" b="1" noProof="1">
                <a:solidFill>
                  <a:schemeClr val="tx1"/>
                </a:solidFill>
                <a:latin typeface="Arial" panose="020B0604020202020204" pitchFamily="34" charset="0"/>
                <a:cs typeface="Arial" panose="020B0604020202020204" pitchFamily="34" charset="0"/>
              </a:rPr>
              <a:t>View</a:t>
            </a:r>
            <a:r>
              <a:rPr lang="en-GB" altLang="da-DK" sz="900" b="0" noProof="1">
                <a:solidFill>
                  <a:schemeClr val="tx1"/>
                </a:solidFill>
                <a:latin typeface="Arial" panose="020B0604020202020204" pitchFamily="34" charset="0"/>
                <a:cs typeface="Arial" panose="020B0604020202020204" pitchFamily="34" charset="0"/>
              </a:rPr>
              <a:t> tab, set tick mark next to </a:t>
            </a:r>
            <a:r>
              <a:rPr lang="en-GB" altLang="da-DK" sz="900" b="1" noProof="1">
                <a:solidFill>
                  <a:schemeClr val="tx1"/>
                </a:solidFill>
                <a:latin typeface="Arial" panose="020B0604020202020204" pitchFamily="34" charset="0"/>
                <a:cs typeface="Arial" panose="020B0604020202020204" pitchFamily="34" charset="0"/>
              </a:rPr>
              <a:t>Guides</a:t>
            </a:r>
            <a:endParaRPr lang="en-GB" altLang="da-DK" sz="900" b="0"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Hint: Alt + F9 </a:t>
            </a:r>
            <a:r>
              <a:rPr lang="en-GB" altLang="da-DK" sz="900" b="0" noProof="1">
                <a:solidFill>
                  <a:schemeClr val="tx1"/>
                </a:solidFill>
                <a:latin typeface="Arial" panose="020B0604020202020204" pitchFamily="34" charset="0"/>
                <a:cs typeface="Arial" panose="020B0604020202020204" pitchFamily="34" charset="0"/>
              </a:rPr>
              <a:t>for quick viewing of guides</a:t>
            </a:r>
            <a:endParaRPr lang="en-GB" altLang="da-DK" sz="900" b="1" noProof="1">
              <a:solidFill>
                <a:schemeClr val="tx1"/>
              </a:solidFill>
              <a:latin typeface="Arial" panose="020B0604020202020204" pitchFamily="34" charset="0"/>
              <a:cs typeface="Arial" panose="020B0604020202020204" pitchFamily="34" charset="0"/>
            </a:endParaRPr>
          </a:p>
        </p:txBody>
      </p:sp>
      <p:sp>
        <p:nvSpPr>
          <p:cNvPr id="9" name="Header"/>
          <p:cNvSpPr txBox="1"/>
          <p:nvPr userDrawn="1"/>
        </p:nvSpPr>
        <p:spPr>
          <a:xfrm>
            <a:off x="719139" y="720000"/>
            <a:ext cx="10748962" cy="650171"/>
          </a:xfrm>
          <a:prstGeom prst="rect">
            <a:avLst/>
          </a:prstGeom>
          <a:noFill/>
        </p:spPr>
        <p:txBody>
          <a:bodyPr wrap="square" lIns="0" tIns="0" rIns="0" bIns="0" rtlCol="0" anchor="t" anchorCtr="0">
            <a:noAutofit/>
          </a:bodyPr>
          <a:lstStyle/>
          <a:p>
            <a:r>
              <a:rPr kumimoji="0" lang="en-GB" sz="3200" b="0" i="0" u="none" strike="noStrike" kern="1200" cap="none" spc="0" normalizeH="0" baseline="0" noProof="0" dirty="0">
                <a:ln>
                  <a:noFill/>
                </a:ln>
                <a:solidFill>
                  <a:prstClr val="black"/>
                </a:solidFill>
                <a:effectLst/>
                <a:uLnTx/>
                <a:uFillTx/>
                <a:latin typeface="Arial" panose="020B0604020202020204" pitchFamily="34" charset="0"/>
                <a:ea typeface="+mj-ea"/>
                <a:cs typeface="Arial" panose="020B0604020202020204" pitchFamily="34" charset="0"/>
              </a:rPr>
              <a:t>User guide – delete before use</a:t>
            </a:r>
            <a:endParaRPr lang="en-GB" sz="1800" noProof="0" dirty="0"/>
          </a:p>
        </p:txBody>
      </p:sp>
      <p:sp>
        <p:nvSpPr>
          <p:cNvPr id="29" name="Text Box 2"/>
          <p:cNvSpPr txBox="1">
            <a:spLocks noChangeArrowheads="1"/>
          </p:cNvSpPr>
          <p:nvPr userDrawn="1"/>
        </p:nvSpPr>
        <p:spPr bwMode="auto">
          <a:xfrm>
            <a:off x="719139" y="1690688"/>
            <a:ext cx="2412000" cy="435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900" b="1" noProof="1">
                <a:solidFill>
                  <a:schemeClr val="tx1"/>
                </a:solidFill>
                <a:latin typeface="Arial" panose="020B0604020202020204" pitchFamily="34" charset="0"/>
                <a:cs typeface="Arial" panose="020B0604020202020204" pitchFamily="34" charset="0"/>
              </a:rPr>
              <a:t>Use text</a:t>
            </a:r>
            <a:r>
              <a:rPr lang="en-GB" sz="900" b="1" baseline="0" noProof="1">
                <a:solidFill>
                  <a:schemeClr val="tx1"/>
                </a:solidFill>
                <a:latin typeface="Arial" panose="020B0604020202020204" pitchFamily="34" charset="0"/>
                <a:cs typeface="Arial" panose="020B0604020202020204" pitchFamily="34" charset="0"/>
              </a:rPr>
              <a:t> styles</a:t>
            </a:r>
            <a:endParaRPr lang="en-GB" sz="900" b="1"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0" noProof="1">
                <a:solidFill>
                  <a:schemeClr val="tx1"/>
                </a:solidFill>
                <a:latin typeface="Arial" panose="020B0604020202020204" pitchFamily="34" charset="0"/>
                <a:cs typeface="Arial" panose="020B0604020202020204" pitchFamily="34" charset="0"/>
              </a:rPr>
              <a:t>Use the </a:t>
            </a:r>
            <a:r>
              <a:rPr lang="en-GB" altLang="da-DK" sz="900" b="1" noProof="1">
                <a:solidFill>
                  <a:schemeClr val="tx1"/>
                </a:solidFill>
                <a:latin typeface="Arial" panose="020B0604020202020204" pitchFamily="34" charset="0"/>
                <a:cs typeface="Arial" panose="020B0604020202020204" pitchFamily="34" charset="0"/>
              </a:rPr>
              <a:t>TAB</a:t>
            </a:r>
            <a:r>
              <a:rPr lang="en-GB" altLang="da-DK" sz="900" b="0" noProof="1">
                <a:solidFill>
                  <a:schemeClr val="tx1"/>
                </a:solidFill>
                <a:latin typeface="Arial" panose="020B0604020202020204" pitchFamily="34" charset="0"/>
                <a:cs typeface="Arial" panose="020B0604020202020204" pitchFamily="34" charset="0"/>
              </a:rPr>
              <a:t>-key</a:t>
            </a:r>
            <a:r>
              <a:rPr lang="en-GB" altLang="da-DK" sz="900" b="0" baseline="0" noProof="1">
                <a:solidFill>
                  <a:schemeClr val="tx1"/>
                </a:solidFill>
                <a:latin typeface="Arial" panose="020B0604020202020204" pitchFamily="34" charset="0"/>
                <a:cs typeface="Arial" panose="020B0604020202020204" pitchFamily="34" charset="0"/>
              </a:rPr>
              <a:t> to jump through levels. Click </a:t>
            </a:r>
            <a:r>
              <a:rPr lang="en-GB" altLang="da-DK" sz="900" b="1" baseline="0" noProof="1">
                <a:solidFill>
                  <a:schemeClr val="tx1"/>
                </a:solidFill>
                <a:latin typeface="Arial" panose="020B0604020202020204" pitchFamily="34" charset="0"/>
                <a:cs typeface="Arial" panose="020B0604020202020204" pitchFamily="34" charset="0"/>
              </a:rPr>
              <a:t>ENTER</a:t>
            </a:r>
            <a:r>
              <a:rPr lang="en-GB" altLang="da-DK" sz="900" b="0" baseline="0" noProof="1">
                <a:solidFill>
                  <a:schemeClr val="tx1"/>
                </a:solidFill>
                <a:latin typeface="Arial" panose="020B0604020202020204" pitchFamily="34" charset="0"/>
                <a:cs typeface="Arial" panose="020B0604020202020204" pitchFamily="34" charset="0"/>
              </a:rPr>
              <a:t>, then </a:t>
            </a:r>
            <a:r>
              <a:rPr lang="en-GB" altLang="da-DK" sz="900" b="1" baseline="0" noProof="1">
                <a:solidFill>
                  <a:schemeClr val="tx1"/>
                </a:solidFill>
                <a:latin typeface="Arial" panose="020B0604020202020204" pitchFamily="34" charset="0"/>
                <a:cs typeface="Arial" panose="020B0604020202020204" pitchFamily="34" charset="0"/>
              </a:rPr>
              <a:t>TAB</a:t>
            </a:r>
            <a:r>
              <a:rPr lang="en-GB" altLang="da-DK" sz="900" b="0" baseline="0" noProof="1">
                <a:solidFill>
                  <a:schemeClr val="tx1"/>
                </a:solidFill>
                <a:latin typeface="Arial" panose="020B0604020202020204" pitchFamily="34" charset="0"/>
                <a:cs typeface="Arial" panose="020B0604020202020204" pitchFamily="34" charset="0"/>
              </a:rPr>
              <a:t> to switch from one level to the next level</a:t>
            </a:r>
          </a:p>
          <a:p>
            <a:pPr eaLnBrk="1" hangingPunct="1">
              <a:spcAft>
                <a:spcPts val="600"/>
              </a:spcAft>
              <a:defRPr/>
            </a:pPr>
            <a:r>
              <a:rPr lang="en-GB" altLang="da-DK" sz="900" b="0" baseline="0" noProof="1">
                <a:solidFill>
                  <a:schemeClr val="tx1"/>
                </a:solidFill>
                <a:latin typeface="Arial" panose="020B0604020202020204" pitchFamily="34" charset="0"/>
                <a:cs typeface="Arial" panose="020B0604020202020204" pitchFamily="34" charset="0"/>
              </a:rPr>
              <a:t>To go back in levels use </a:t>
            </a:r>
            <a:r>
              <a:rPr lang="en-GB" altLang="da-DK" sz="900" b="1" baseline="0" noProof="1">
                <a:solidFill>
                  <a:schemeClr val="tx1"/>
                </a:solidFill>
                <a:latin typeface="Arial" panose="020B0604020202020204" pitchFamily="34" charset="0"/>
                <a:cs typeface="Arial" panose="020B0604020202020204" pitchFamily="34" charset="0"/>
              </a:rPr>
              <a:t>SHIFT-TAB</a:t>
            </a:r>
            <a:endParaRPr lang="en-GB" sz="900" b="1"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sz="900" noProof="1">
                <a:solidFill>
                  <a:schemeClr val="tx1"/>
                </a:solidFill>
                <a:latin typeface="Arial" panose="020B0604020202020204" pitchFamily="34" charset="0"/>
                <a:cs typeface="Arial" panose="020B0604020202020204" pitchFamily="34" charset="0"/>
              </a:rPr>
              <a:t>Alternatively, </a:t>
            </a:r>
            <a:r>
              <a:rPr lang="en-GB" sz="900" b="1" noProof="1">
                <a:solidFill>
                  <a:schemeClr val="tx1"/>
                </a:solidFill>
                <a:latin typeface="Arial" panose="020B0604020202020204" pitchFamily="34" charset="0"/>
                <a:cs typeface="Arial" panose="020B0604020202020204" pitchFamily="34" charset="0"/>
              </a:rPr>
              <a:t>Increase</a:t>
            </a:r>
            <a:r>
              <a:rPr lang="en-GB" sz="900" baseline="0" noProof="1">
                <a:solidFill>
                  <a:schemeClr val="tx1"/>
                </a:solidFill>
                <a:latin typeface="Arial" panose="020B0604020202020204" pitchFamily="34" charset="0"/>
                <a:cs typeface="Arial" panose="020B0604020202020204" pitchFamily="34" charset="0"/>
              </a:rPr>
              <a:t> and </a:t>
            </a:r>
            <a:r>
              <a:rPr lang="en-GB" sz="900" b="1" baseline="0" noProof="1">
                <a:solidFill>
                  <a:schemeClr val="tx1"/>
                </a:solidFill>
                <a:latin typeface="Arial" panose="020B0604020202020204" pitchFamily="34" charset="0"/>
                <a:cs typeface="Arial" panose="020B0604020202020204" pitchFamily="34" charset="0"/>
              </a:rPr>
              <a:t>Decrease</a:t>
            </a:r>
            <a:br>
              <a:rPr lang="en-GB" sz="900" b="1" baseline="0" noProof="1">
                <a:solidFill>
                  <a:schemeClr val="tx1"/>
                </a:solidFill>
                <a:latin typeface="Arial" panose="020B0604020202020204" pitchFamily="34" charset="0"/>
                <a:cs typeface="Arial" panose="020B0604020202020204" pitchFamily="34" charset="0"/>
              </a:rPr>
            </a:br>
            <a:r>
              <a:rPr lang="en-GB" sz="900" baseline="0" noProof="1">
                <a:solidFill>
                  <a:schemeClr val="tx1"/>
                </a:solidFill>
                <a:latin typeface="Arial" panose="020B0604020202020204" pitchFamily="34" charset="0"/>
                <a:cs typeface="Arial" panose="020B0604020202020204" pitchFamily="34" charset="0"/>
              </a:rPr>
              <a:t>list level can be used</a:t>
            </a:r>
          </a:p>
          <a:p>
            <a:pPr eaLnBrk="1" hangingPunct="1">
              <a:spcBef>
                <a:spcPts val="1200"/>
              </a:spcBef>
              <a:spcAft>
                <a:spcPts val="600"/>
              </a:spcAft>
              <a:defRPr/>
            </a:pPr>
            <a:r>
              <a:rPr lang="en-GB" sz="900" b="1" noProof="0" dirty="0">
                <a:solidFill>
                  <a:srgbClr val="000000"/>
                </a:solidFill>
                <a:latin typeface="Arial" panose="020B0604020202020204" pitchFamily="34" charset="0"/>
                <a:ea typeface="Times New Roman" panose="02020603050405020304" pitchFamily="18" charset="0"/>
              </a:rPr>
              <a:t>Insert</a:t>
            </a:r>
            <a:r>
              <a:rPr lang="en-GB" sz="900" b="1" dirty="0">
                <a:solidFill>
                  <a:srgbClr val="000000"/>
                </a:solidFill>
                <a:latin typeface="Arial" panose="020B0604020202020204" pitchFamily="34" charset="0"/>
                <a:ea typeface="Times New Roman" panose="02020603050405020304" pitchFamily="18" charset="0"/>
              </a:rPr>
              <a:t> a New Slide</a:t>
            </a:r>
            <a:endParaRPr lang="en-GB" sz="900" b="1"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noProof="1">
                <a:solidFill>
                  <a:schemeClr val="tx1"/>
                </a:solidFill>
                <a:latin typeface="Arial" panose="020B0604020202020204" pitchFamily="34" charset="0"/>
                <a:cs typeface="Arial" panose="020B0604020202020204" pitchFamily="34" charset="0"/>
              </a:rPr>
              <a:t>Click on the </a:t>
            </a:r>
            <a:r>
              <a:rPr lang="en-GB" altLang="da-DK" sz="900" b="1" noProof="1">
                <a:solidFill>
                  <a:schemeClr val="tx1"/>
                </a:solidFill>
                <a:latin typeface="Arial" panose="020B0604020202020204" pitchFamily="34" charset="0"/>
                <a:cs typeface="Arial" panose="020B0604020202020204" pitchFamily="34" charset="0"/>
              </a:rPr>
              <a:t>Home </a:t>
            </a:r>
            <a:r>
              <a:rPr lang="en-GB" altLang="da-DK" sz="900" b="0" noProof="1">
                <a:solidFill>
                  <a:schemeClr val="tx1"/>
                </a:solidFill>
                <a:latin typeface="Arial" panose="020B0604020202020204" pitchFamily="34" charset="0"/>
                <a:cs typeface="Arial" panose="020B0604020202020204" pitchFamily="34" charset="0"/>
              </a:rPr>
              <a:t>tab</a:t>
            </a:r>
            <a:endParaRPr lang="en-GB" altLang="da-DK" sz="900" b="0" strike="sngStrike" noProof="1">
              <a:solidFill>
                <a:schemeClr val="tx1"/>
              </a:solidFill>
              <a:latin typeface="Arial" panose="020B0604020202020204" pitchFamily="34" charset="0"/>
              <a:cs typeface="Arial" panose="020B0604020202020204" pitchFamily="34" charset="0"/>
            </a:endParaRP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noProof="1">
                <a:solidFill>
                  <a:schemeClr val="tx1"/>
                </a:solidFill>
                <a:latin typeface="Arial" panose="020B0604020202020204" pitchFamily="34" charset="0"/>
                <a:cs typeface="Arial" panose="020B0604020202020204" pitchFamily="34" charset="0"/>
              </a:rPr>
              <a:t>Click on the </a:t>
            </a:r>
            <a:r>
              <a:rPr lang="en-GB" altLang="da-DK" sz="900" b="1" baseline="0" noProof="1">
                <a:solidFill>
                  <a:schemeClr val="tx1"/>
                </a:solidFill>
                <a:latin typeface="Arial" panose="020B0604020202020204" pitchFamily="34" charset="0"/>
                <a:cs typeface="Arial" panose="020B0604020202020204" pitchFamily="34" charset="0"/>
              </a:rPr>
              <a:t>New Slide </a:t>
            </a:r>
            <a:r>
              <a:rPr lang="en-GB" altLang="da-DK" sz="900" noProof="1">
                <a:solidFill>
                  <a:schemeClr val="tx1"/>
                </a:solidFill>
                <a:latin typeface="Arial" panose="020B0604020202020204" pitchFamily="34" charset="0"/>
                <a:cs typeface="Arial" panose="020B0604020202020204" pitchFamily="34" charset="0"/>
              </a:rPr>
              <a:t>to insert </a:t>
            </a:r>
            <a:br>
              <a:rPr lang="en-GB" altLang="da-DK" sz="900" noProof="1">
                <a:solidFill>
                  <a:schemeClr val="tx1"/>
                </a:solidFill>
                <a:latin typeface="Arial" panose="020B0604020202020204" pitchFamily="34" charset="0"/>
                <a:cs typeface="Arial" panose="020B0604020202020204" pitchFamily="34" charset="0"/>
              </a:rPr>
            </a:br>
            <a:r>
              <a:rPr lang="en-GB" altLang="da-DK" sz="900" noProof="1">
                <a:solidFill>
                  <a:schemeClr val="tx1"/>
                </a:solidFill>
                <a:latin typeface="Arial" panose="020B0604020202020204" pitchFamily="34" charset="0"/>
                <a:cs typeface="Arial" panose="020B0604020202020204" pitchFamily="34" charset="0"/>
              </a:rPr>
              <a:t>new slide</a:t>
            </a:r>
          </a:p>
          <a:p>
            <a:pPr eaLnBrk="1" hangingPunct="1">
              <a:spcBef>
                <a:spcPts val="1200"/>
              </a:spcBef>
              <a:spcAft>
                <a:spcPts val="600"/>
              </a:spcAft>
              <a:defRPr/>
            </a:pPr>
            <a:r>
              <a:rPr lang="en-GB" sz="900" b="1" dirty="0">
                <a:solidFill>
                  <a:srgbClr val="000000"/>
                </a:solidFill>
                <a:latin typeface="Arial" panose="020B0604020202020204" pitchFamily="34" charset="0"/>
                <a:ea typeface="Times New Roman" panose="02020603050405020304" pitchFamily="18" charset="0"/>
              </a:rPr>
              <a:t>Change Slide Layout</a:t>
            </a:r>
            <a:endParaRPr lang="en-GB" altLang="da-DK" sz="900" noProof="1">
              <a:solidFill>
                <a:schemeClr val="tx1"/>
              </a:solidFill>
              <a:latin typeface="Arial" panose="020B0604020202020204" pitchFamily="34" charset="0"/>
              <a:cs typeface="Arial" panose="020B0604020202020204" pitchFamily="34" charset="0"/>
            </a:endParaRPr>
          </a:p>
          <a:p>
            <a:pPr marL="0" indent="0">
              <a:spcAft>
                <a:spcPts val="600"/>
              </a:spcAft>
              <a:buFont typeface="+mj-lt"/>
              <a:buNone/>
            </a:pPr>
            <a:r>
              <a:rPr lang="en-GB" sz="900" b="1" dirty="0">
                <a:solidFill>
                  <a:srgbClr val="000000"/>
                </a:solidFill>
                <a:latin typeface="Arial" panose="020B0604020202020204" pitchFamily="34" charset="0"/>
                <a:ea typeface="Times New Roman" panose="02020603050405020304" pitchFamily="18" charset="0"/>
              </a:rPr>
              <a:t>1</a:t>
            </a:r>
            <a:r>
              <a:rPr lang="en-GB" sz="900" b="1" noProof="0" dirty="0">
                <a:solidFill>
                  <a:srgbClr val="000000"/>
                </a:solidFill>
                <a:latin typeface="Arial" panose="020B0604020202020204" pitchFamily="34" charset="0"/>
                <a:ea typeface="Times New Roman" panose="02020603050405020304" pitchFamily="18" charset="0"/>
              </a:rPr>
              <a:t>. </a:t>
            </a:r>
            <a:r>
              <a:rPr lang="en-GB" sz="900" noProof="0" dirty="0">
                <a:solidFill>
                  <a:srgbClr val="000000"/>
                </a:solidFill>
                <a:latin typeface="Arial" panose="020B0604020202020204" pitchFamily="34" charset="0"/>
                <a:ea typeface="Times New Roman" panose="02020603050405020304" pitchFamily="18" charset="0"/>
              </a:rPr>
              <a:t>Click on the arrow next to </a:t>
            </a:r>
            <a:r>
              <a:rPr lang="en-GB" sz="900" b="1" noProof="0" dirty="0">
                <a:solidFill>
                  <a:srgbClr val="000000"/>
                </a:solidFill>
                <a:latin typeface="Arial" panose="020B0604020202020204" pitchFamily="34" charset="0"/>
                <a:ea typeface="Times New Roman" panose="02020603050405020304" pitchFamily="18" charset="0"/>
              </a:rPr>
              <a:t>Layout</a:t>
            </a:r>
            <a:br>
              <a:rPr lang="en-GB" sz="900" b="1" noProof="0" dirty="0">
                <a:solidFill>
                  <a:srgbClr val="000000"/>
                </a:solidFill>
                <a:latin typeface="Arial" panose="020B0604020202020204" pitchFamily="34" charset="0"/>
                <a:ea typeface="Times New Roman" panose="02020603050405020304" pitchFamily="18" charset="0"/>
              </a:rPr>
            </a:br>
            <a:r>
              <a:rPr lang="en-GB" sz="900" noProof="0" dirty="0">
                <a:solidFill>
                  <a:srgbClr val="000000"/>
                </a:solidFill>
                <a:latin typeface="Arial" panose="020B0604020202020204" pitchFamily="34" charset="0"/>
                <a:ea typeface="Times New Roman" panose="02020603050405020304" pitchFamily="18" charset="0"/>
              </a:rPr>
              <a:t>to view a dropdown menu of possible </a:t>
            </a:r>
            <a:br>
              <a:rPr lang="en-GB" sz="900" noProof="0" dirty="0">
                <a:solidFill>
                  <a:srgbClr val="000000"/>
                </a:solidFill>
                <a:latin typeface="Arial" panose="020B0604020202020204" pitchFamily="34" charset="0"/>
                <a:ea typeface="Times New Roman" panose="02020603050405020304" pitchFamily="18" charset="0"/>
              </a:rPr>
            </a:br>
            <a:r>
              <a:rPr lang="en-GB" sz="900" noProof="0" dirty="0">
                <a:solidFill>
                  <a:srgbClr val="000000"/>
                </a:solidFill>
                <a:latin typeface="Arial" panose="020B0604020202020204" pitchFamily="34" charset="0"/>
                <a:ea typeface="Times New Roman" panose="02020603050405020304" pitchFamily="18" charset="0"/>
              </a:rPr>
              <a:t>slide layouts</a:t>
            </a:r>
            <a:endParaRPr lang="en-GB" sz="900" noProof="0" dirty="0">
              <a:latin typeface="Times New Roman" panose="02020603050405020304" pitchFamily="18" charset="0"/>
              <a:ea typeface="Times New Roman" panose="02020603050405020304" pitchFamily="18" charset="0"/>
            </a:endParaRPr>
          </a:p>
          <a:p>
            <a:pPr marL="0" indent="0">
              <a:spcAft>
                <a:spcPts val="0"/>
              </a:spcAft>
              <a:buFont typeface="+mj-lt"/>
              <a:buNone/>
            </a:pPr>
            <a:r>
              <a:rPr lang="en-GB" sz="900" b="1" noProof="0" dirty="0">
                <a:solidFill>
                  <a:srgbClr val="000000"/>
                </a:solidFill>
                <a:latin typeface="Arial" panose="020B0604020202020204" pitchFamily="34" charset="0"/>
                <a:ea typeface="Times New Roman" panose="02020603050405020304" pitchFamily="18" charset="0"/>
              </a:rPr>
              <a:t>2. </a:t>
            </a:r>
            <a:r>
              <a:rPr lang="en-GB" sz="900" noProof="0" dirty="0">
                <a:solidFill>
                  <a:srgbClr val="000000"/>
                </a:solidFill>
                <a:latin typeface="Arial" panose="020B0604020202020204" pitchFamily="34" charset="0"/>
                <a:ea typeface="Times New Roman" panose="02020603050405020304" pitchFamily="18" charset="0"/>
              </a:rPr>
              <a:t>Click on the layout you prefer and it</a:t>
            </a:r>
            <a:br>
              <a:rPr lang="en-GB" sz="900" noProof="0" dirty="0">
                <a:solidFill>
                  <a:srgbClr val="000000"/>
                </a:solidFill>
                <a:latin typeface="Arial" panose="020B0604020202020204" pitchFamily="34" charset="0"/>
                <a:ea typeface="Times New Roman" panose="02020603050405020304" pitchFamily="18" charset="0"/>
              </a:rPr>
            </a:br>
            <a:r>
              <a:rPr lang="en-GB" sz="900" noProof="0" dirty="0">
                <a:solidFill>
                  <a:srgbClr val="000000"/>
                </a:solidFill>
                <a:latin typeface="Arial" panose="020B0604020202020204" pitchFamily="34" charset="0"/>
                <a:ea typeface="Times New Roman" panose="02020603050405020304" pitchFamily="18" charset="0"/>
              </a:rPr>
              <a:t>will be applied to the new slide</a:t>
            </a:r>
          </a:p>
          <a:p>
            <a:pPr fontAlgn="auto">
              <a:spcBef>
                <a:spcPts val="1200"/>
              </a:spcBef>
              <a:spcAft>
                <a:spcPts val="600"/>
              </a:spcAft>
              <a:buFont typeface="+mj-lt"/>
              <a:buNone/>
              <a:defRPr/>
            </a:pPr>
            <a:r>
              <a:rPr lang="en-GB" sz="900" b="1" noProof="1">
                <a:solidFill>
                  <a:schemeClr val="tx1"/>
                </a:solidFill>
                <a:latin typeface="Arial" panose="020B0604020202020204" pitchFamily="34" charset="0"/>
                <a:cs typeface="Arial" panose="020B0604020202020204" pitchFamily="34" charset="0"/>
              </a:rPr>
              <a:t>Reset slide</a:t>
            </a: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1.</a:t>
            </a:r>
            <a:r>
              <a:rPr lang="en-GB" altLang="da-DK" sz="900" noProof="1">
                <a:solidFill>
                  <a:schemeClr val="tx1"/>
                </a:solidFill>
                <a:latin typeface="Arial" panose="020B0604020202020204" pitchFamily="34" charset="0"/>
                <a:cs typeface="Arial" panose="020B0604020202020204" pitchFamily="34" charset="0"/>
              </a:rPr>
              <a:t> Click the </a:t>
            </a:r>
            <a:r>
              <a:rPr lang="en-GB" altLang="da-DK" sz="900" b="1" noProof="1">
                <a:solidFill>
                  <a:schemeClr val="tx1"/>
                </a:solidFill>
                <a:latin typeface="Arial" panose="020B0604020202020204" pitchFamily="34" charset="0"/>
                <a:cs typeface="Arial" panose="020B0604020202020204" pitchFamily="34" charset="0"/>
              </a:rPr>
              <a:t>Home </a:t>
            </a:r>
            <a:r>
              <a:rPr lang="en-GB" altLang="da-DK" sz="900" b="0" noProof="1">
                <a:solidFill>
                  <a:schemeClr val="tx1"/>
                </a:solidFill>
                <a:latin typeface="Arial" panose="020B0604020202020204" pitchFamily="34" charset="0"/>
                <a:cs typeface="Arial" panose="020B0604020202020204" pitchFamily="34" charset="0"/>
              </a:rPr>
              <a:t>tab</a:t>
            </a:r>
            <a:endParaRPr lang="en-GB" altLang="da-DK" sz="900" b="0" strike="sngStrike" noProof="1">
              <a:solidFill>
                <a:schemeClr val="tx1"/>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600"/>
              </a:spcAft>
              <a:buClrTx/>
              <a:buSzTx/>
              <a:buFont typeface="+mj-lt"/>
              <a:buNone/>
              <a:tabLst/>
              <a:defRPr/>
            </a:pPr>
            <a:r>
              <a:rPr lang="en-GB" altLang="da-DK" sz="900" b="1" noProof="1">
                <a:solidFill>
                  <a:schemeClr val="tx1"/>
                </a:solidFill>
                <a:latin typeface="Arial" panose="020B0604020202020204" pitchFamily="34" charset="0"/>
                <a:cs typeface="Arial" panose="020B0604020202020204" pitchFamily="34" charset="0"/>
              </a:rPr>
              <a:t>2.</a:t>
            </a:r>
            <a:r>
              <a:rPr lang="en-GB" altLang="da-DK" sz="900" noProof="1">
                <a:solidFill>
                  <a:schemeClr val="tx1"/>
                </a:solidFill>
                <a:latin typeface="Arial" panose="020B0604020202020204" pitchFamily="34" charset="0"/>
                <a:cs typeface="Arial" panose="020B0604020202020204" pitchFamily="34" charset="0"/>
              </a:rPr>
              <a:t> Click the </a:t>
            </a:r>
            <a:r>
              <a:rPr lang="en-GB" altLang="da-DK" sz="900" b="1" baseline="0" noProof="1">
                <a:solidFill>
                  <a:schemeClr val="tx1"/>
                </a:solidFill>
                <a:latin typeface="Arial" panose="020B0604020202020204" pitchFamily="34" charset="0"/>
                <a:cs typeface="Arial" panose="020B0604020202020204" pitchFamily="34" charset="0"/>
              </a:rPr>
              <a:t>Reset </a:t>
            </a:r>
            <a:r>
              <a:rPr lang="en-GB" altLang="da-DK" sz="900" noProof="1">
                <a:solidFill>
                  <a:schemeClr val="tx1"/>
                </a:solidFill>
                <a:latin typeface="Arial" panose="020B0604020202020204" pitchFamily="34" charset="0"/>
                <a:cs typeface="Arial" panose="020B0604020202020204" pitchFamily="34" charset="0"/>
              </a:rPr>
              <a:t>menu to reset position,</a:t>
            </a:r>
            <a:br>
              <a:rPr lang="en-GB" altLang="da-DK" sz="900" noProof="1">
                <a:solidFill>
                  <a:schemeClr val="tx1"/>
                </a:solidFill>
                <a:latin typeface="Arial" panose="020B0604020202020204" pitchFamily="34" charset="0"/>
                <a:cs typeface="Arial" panose="020B0604020202020204" pitchFamily="34" charset="0"/>
              </a:rPr>
            </a:br>
            <a:r>
              <a:rPr lang="en-GB" altLang="da-DK" sz="900" noProof="1">
                <a:solidFill>
                  <a:schemeClr val="tx1"/>
                </a:solidFill>
                <a:latin typeface="Arial" panose="020B0604020202020204" pitchFamily="34" charset="0"/>
                <a:cs typeface="Arial" panose="020B0604020202020204" pitchFamily="34" charset="0"/>
              </a:rPr>
              <a:t>size</a:t>
            </a:r>
            <a:r>
              <a:rPr lang="en-GB" altLang="da-DK" sz="900" baseline="0" noProof="1">
                <a:solidFill>
                  <a:schemeClr val="tx1"/>
                </a:solidFill>
                <a:latin typeface="Arial" panose="020B0604020202020204" pitchFamily="34" charset="0"/>
                <a:cs typeface="Arial" panose="020B0604020202020204" pitchFamily="34" charset="0"/>
              </a:rPr>
              <a:t> and formatting of the slide placeholders</a:t>
            </a:r>
            <a:br>
              <a:rPr lang="en-GB" altLang="da-DK" sz="900" baseline="0" noProof="1">
                <a:solidFill>
                  <a:schemeClr val="tx1"/>
                </a:solidFill>
                <a:latin typeface="Arial" panose="020B0604020202020204" pitchFamily="34" charset="0"/>
                <a:cs typeface="Arial" panose="020B0604020202020204" pitchFamily="34" charset="0"/>
              </a:rPr>
            </a:br>
            <a:r>
              <a:rPr lang="en-GB" altLang="da-DK" sz="900" baseline="0" noProof="1">
                <a:solidFill>
                  <a:schemeClr val="tx1"/>
                </a:solidFill>
                <a:latin typeface="Arial" panose="020B0604020202020204" pitchFamily="34" charset="0"/>
                <a:cs typeface="Arial" panose="020B0604020202020204" pitchFamily="34" charset="0"/>
              </a:rPr>
              <a:t>to their default settings</a:t>
            </a:r>
            <a:endParaRPr lang="en-GB" sz="900" noProof="1">
              <a:solidFill>
                <a:schemeClr val="tx1"/>
              </a:solidFill>
              <a:latin typeface="Arial" panose="020B0604020202020204" pitchFamily="34" charset="0"/>
              <a:cs typeface="Arial" panose="020B0604020202020204" pitchFamily="34" charset="0"/>
            </a:endParaRPr>
          </a:p>
        </p:txBody>
      </p:sp>
      <p:sp>
        <p:nvSpPr>
          <p:cNvPr id="25" name="Text Box 4"/>
          <p:cNvSpPr txBox="1">
            <a:spLocks noChangeArrowheads="1"/>
          </p:cNvSpPr>
          <p:nvPr userDrawn="1"/>
        </p:nvSpPr>
        <p:spPr bwMode="auto">
          <a:xfrm>
            <a:off x="8757302" y="1690688"/>
            <a:ext cx="2412000" cy="4375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900" b="1" noProof="1">
                <a:solidFill>
                  <a:schemeClr val="tx1"/>
                </a:solidFill>
                <a:latin typeface="Arial" panose="020B0604020202020204" pitchFamily="34" charset="0"/>
                <a:cs typeface="Arial" panose="020B0604020202020204" pitchFamily="34" charset="0"/>
              </a:rPr>
              <a:t>Insert picture</a:t>
            </a:r>
          </a:p>
          <a:p>
            <a:pPr marL="0" marR="0" lvl="0" indent="0" algn="l" defTabSz="914400" rtl="0" eaLnBrk="1" fontAlgn="auto" latinLnBrk="0" hangingPunct="1">
              <a:lnSpc>
                <a:spcPct val="100000"/>
              </a:lnSpc>
              <a:spcBef>
                <a:spcPts val="0"/>
              </a:spcBef>
              <a:spcAft>
                <a:spcPts val="600"/>
              </a:spcAft>
              <a:buClrTx/>
              <a:buSzTx/>
              <a:buFontTx/>
              <a:buNone/>
              <a:tabLst/>
              <a:defRPr/>
            </a:pPr>
            <a:r>
              <a:rPr lang="en-GB" altLang="da-DK" sz="900" b="0" noProof="1">
                <a:solidFill>
                  <a:schemeClr val="tx1"/>
                </a:solidFill>
                <a:latin typeface="Arial" panose="020B0604020202020204" pitchFamily="34" charset="0"/>
                <a:cs typeface="Arial" panose="020B0604020202020204" pitchFamily="34" charset="0"/>
              </a:rPr>
              <a:t>On slides with picture placeholder or any other placeholder, click on the placeholder.</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Hint: hold down the Shift button and click on the placeholder</a:t>
            </a:r>
            <a:endParaRPr lang="en-GB" altLang="da-DK" sz="900" noProof="1">
              <a:solidFill>
                <a:schemeClr val="tx1"/>
              </a:solidFill>
              <a:latin typeface="Arial" panose="020B0604020202020204" pitchFamily="34" charset="0"/>
              <a:cs typeface="Arial" panose="020B0604020202020204" pitchFamily="34" charset="0"/>
            </a:endParaRPr>
          </a:p>
          <a:p>
            <a:pPr eaLnBrk="1" hangingPunct="1">
              <a:spcBef>
                <a:spcPts val="1200"/>
              </a:spcBef>
              <a:spcAft>
                <a:spcPts val="600"/>
              </a:spcAft>
              <a:defRPr/>
            </a:pPr>
            <a:r>
              <a:rPr lang="en-GB" sz="900" b="1" noProof="1">
                <a:solidFill>
                  <a:schemeClr val="tx1"/>
                </a:solidFill>
                <a:latin typeface="Arial" panose="020B0604020202020204" pitchFamily="34" charset="0"/>
                <a:cs typeface="Arial" panose="020B0604020202020204" pitchFamily="34" charset="0"/>
              </a:rPr>
              <a:t>Change picture</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 </a:t>
            </a:r>
            <a:r>
              <a:rPr lang="en-GB" altLang="da-DK" sz="900" b="1" noProof="1">
                <a:solidFill>
                  <a:schemeClr val="tx1"/>
                </a:solidFill>
                <a:latin typeface="Arial" panose="020B0604020202020204" pitchFamily="34" charset="0"/>
                <a:cs typeface="Arial" panose="020B0604020202020204" pitchFamily="34" charset="0"/>
              </a:rPr>
              <a:t>Crop</a:t>
            </a:r>
            <a:r>
              <a:rPr lang="en-GB" altLang="da-DK" sz="900" b="0" noProof="1">
                <a:solidFill>
                  <a:schemeClr val="tx1"/>
                </a:solidFill>
                <a:latin typeface="Arial" panose="020B0604020202020204" pitchFamily="34" charset="0"/>
                <a:cs typeface="Arial" panose="020B0604020202020204" pitchFamily="34" charset="0"/>
              </a:rPr>
              <a:t> to change size or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focus of the picture</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If you want to scale the picture, hold </a:t>
            </a:r>
            <a:r>
              <a:rPr lang="en-GB" altLang="da-DK" sz="900" b="1" noProof="1">
                <a:solidFill>
                  <a:schemeClr val="tx1"/>
                </a:solidFill>
                <a:latin typeface="Arial" panose="020B0604020202020204" pitchFamily="34" charset="0"/>
                <a:cs typeface="Arial" panose="020B0604020202020204" pitchFamily="34" charset="0"/>
              </a:rPr>
              <a:t>SHIFT</a:t>
            </a:r>
            <a:r>
              <a:rPr lang="en-GB" altLang="da-DK" sz="900" b="0" noProof="1">
                <a:solidFill>
                  <a:schemeClr val="tx1"/>
                </a:solidFill>
                <a:latin typeface="Arial" panose="020B0604020202020204" pitchFamily="34" charset="0"/>
                <a:cs typeface="Arial" panose="020B0604020202020204" pitchFamily="34" charset="0"/>
              </a:rPr>
              <a:t>-key down while dragging the corners of the picture</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Hint: </a:t>
            </a:r>
            <a:r>
              <a:rPr lang="en-GB" altLang="da-DK" sz="900" b="0" noProof="1">
                <a:solidFill>
                  <a:schemeClr val="tx1"/>
                </a:solidFill>
                <a:latin typeface="Arial" panose="020B0604020202020204" pitchFamily="34" charset="0"/>
                <a:cs typeface="Arial" panose="020B0604020202020204" pitchFamily="34" charset="0"/>
              </a:rPr>
              <a:t>If you delete the picture and insert a new one, the picture may lie in front of the text or graphic.</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If this happens, select the picture, right-click and choose </a:t>
            </a:r>
            <a:r>
              <a:rPr lang="en-GB" altLang="da-DK" sz="900" b="1" noProof="1">
                <a:solidFill>
                  <a:schemeClr val="tx1"/>
                </a:solidFill>
                <a:latin typeface="Arial" panose="020B0604020202020204" pitchFamily="34" charset="0"/>
                <a:cs typeface="Arial" panose="020B0604020202020204" pitchFamily="34" charset="0"/>
              </a:rPr>
              <a:t>Send to Back</a:t>
            </a:r>
            <a:endParaRPr lang="en-GB" sz="900" b="1" noProof="1">
              <a:solidFill>
                <a:schemeClr val="tx1"/>
              </a:solidFill>
              <a:latin typeface="Arial" panose="020B0604020202020204" pitchFamily="34" charset="0"/>
              <a:cs typeface="Arial" panose="020B0604020202020204" pitchFamily="34" charset="0"/>
            </a:endParaRPr>
          </a:p>
          <a:p>
            <a:pPr eaLnBrk="1" hangingPunct="1">
              <a:spcBef>
                <a:spcPts val="1000"/>
              </a:spcBef>
              <a:spcAft>
                <a:spcPts val="600"/>
              </a:spcAft>
              <a:defRPr/>
            </a:pPr>
            <a:r>
              <a:rPr lang="en-GB" sz="900" b="1" noProof="1">
                <a:solidFill>
                  <a:schemeClr val="tx1"/>
                </a:solidFill>
                <a:latin typeface="Arial" panose="020B0604020202020204" pitchFamily="34" charset="0"/>
                <a:cs typeface="Arial" panose="020B0604020202020204" pitchFamily="34" charset="0"/>
              </a:rPr>
              <a:t>Change slide number, date and footer</a:t>
            </a:r>
          </a:p>
          <a:p>
            <a:pPr eaLnBrk="1" hangingPunct="1">
              <a:spcAft>
                <a:spcPts val="600"/>
              </a:spcAft>
              <a:defRPr/>
            </a:pPr>
            <a:r>
              <a:rPr lang="en-GB" altLang="da-DK" sz="900" b="0" noProof="1">
                <a:solidFill>
                  <a:schemeClr val="tx1"/>
                </a:solidFill>
                <a:latin typeface="Arial" panose="020B0604020202020204" pitchFamily="34" charset="0"/>
                <a:cs typeface="Arial" panose="020B0604020202020204" pitchFamily="34" charset="0"/>
              </a:rPr>
              <a:t>Do this at the very end, so you get all the corrections on all slides</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1. </a:t>
            </a:r>
            <a:r>
              <a:rPr lang="en-GB" altLang="da-DK" sz="900" b="0" noProof="1">
                <a:solidFill>
                  <a:schemeClr val="tx1"/>
                </a:solidFill>
                <a:latin typeface="Arial" panose="020B0604020202020204" pitchFamily="34" charset="0"/>
                <a:cs typeface="Arial" panose="020B0604020202020204" pitchFamily="34" charset="0"/>
              </a:rPr>
              <a:t>Click the </a:t>
            </a:r>
            <a:r>
              <a:rPr lang="en-GB" altLang="da-DK" sz="900" b="1" noProof="1">
                <a:solidFill>
                  <a:schemeClr val="tx1"/>
                </a:solidFill>
                <a:latin typeface="Arial" panose="020B0604020202020204" pitchFamily="34" charset="0"/>
                <a:cs typeface="Arial" panose="020B0604020202020204" pitchFamily="34" charset="0"/>
              </a:rPr>
              <a:t>Insert </a:t>
            </a:r>
            <a:r>
              <a:rPr lang="en-GB" altLang="da-DK" sz="900" b="0" noProof="1">
                <a:solidFill>
                  <a:schemeClr val="tx1"/>
                </a:solidFill>
                <a:latin typeface="Arial" panose="020B0604020202020204" pitchFamily="34" charset="0"/>
                <a:cs typeface="Arial" panose="020B0604020202020204" pitchFamily="34" charset="0"/>
              </a:rPr>
              <a:t>tab</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2. </a:t>
            </a:r>
            <a:r>
              <a:rPr lang="en-GB" altLang="da-DK" sz="900" b="0" noProof="1">
                <a:solidFill>
                  <a:schemeClr val="tx1"/>
                </a:solidFill>
                <a:latin typeface="Arial" panose="020B0604020202020204" pitchFamily="34" charset="0"/>
                <a:cs typeface="Arial" panose="020B0604020202020204" pitchFamily="34" charset="0"/>
              </a:rPr>
              <a:t>Click on </a:t>
            </a:r>
            <a:r>
              <a:rPr lang="en-GB" altLang="da-DK" sz="900" b="1" noProof="1">
                <a:solidFill>
                  <a:schemeClr val="tx1"/>
                </a:solidFill>
                <a:latin typeface="Arial" panose="020B0604020202020204" pitchFamily="34" charset="0"/>
                <a:cs typeface="Arial" panose="020B0604020202020204" pitchFamily="34" charset="0"/>
              </a:rPr>
              <a:t>Header and Footer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(write the desired text)</a:t>
            </a:r>
          </a:p>
          <a:p>
            <a:pPr eaLnBrk="1" hangingPunct="1">
              <a:spcAft>
                <a:spcPts val="600"/>
              </a:spcAft>
              <a:defRPr/>
            </a:pPr>
            <a:r>
              <a:rPr lang="en-GB" altLang="da-DK" sz="900" b="1" noProof="1">
                <a:solidFill>
                  <a:schemeClr val="tx1"/>
                </a:solidFill>
                <a:latin typeface="Arial" panose="020B0604020202020204" pitchFamily="34" charset="0"/>
                <a:cs typeface="Arial" panose="020B0604020202020204" pitchFamily="34" charset="0"/>
              </a:rPr>
              <a:t>3. </a:t>
            </a:r>
            <a:r>
              <a:rPr lang="en-GB" altLang="da-DK" sz="900" b="0" noProof="1">
                <a:solidFill>
                  <a:schemeClr val="tx1"/>
                </a:solidFill>
                <a:latin typeface="Arial" panose="020B0604020202020204" pitchFamily="34" charset="0"/>
                <a:cs typeface="Arial" panose="020B0604020202020204" pitchFamily="34" charset="0"/>
              </a:rPr>
              <a:t>Click </a:t>
            </a:r>
            <a:r>
              <a:rPr lang="en-GB" altLang="da-DK" sz="900" b="1" noProof="1">
                <a:solidFill>
                  <a:schemeClr val="tx1"/>
                </a:solidFill>
                <a:latin typeface="Arial" panose="020B0604020202020204" pitchFamily="34" charset="0"/>
                <a:cs typeface="Arial" panose="020B0604020202020204" pitchFamily="34" charset="0"/>
              </a:rPr>
              <a:t>Apply to All </a:t>
            </a:r>
            <a:r>
              <a:rPr lang="en-GB" altLang="da-DK" sz="900" b="0" noProof="1">
                <a:solidFill>
                  <a:schemeClr val="tx1"/>
                </a:solidFill>
                <a:latin typeface="Arial" panose="020B0604020202020204" pitchFamily="34" charset="0"/>
                <a:cs typeface="Arial" panose="020B0604020202020204" pitchFamily="34" charset="0"/>
              </a:rPr>
              <a:t>or </a:t>
            </a:r>
            <a:r>
              <a:rPr lang="en-GB" altLang="da-DK" sz="900" b="1" noProof="1">
                <a:solidFill>
                  <a:schemeClr val="tx1"/>
                </a:solidFill>
                <a:latin typeface="Arial" panose="020B0604020202020204" pitchFamily="34" charset="0"/>
                <a:cs typeface="Arial" panose="020B0604020202020204" pitchFamily="34" charset="0"/>
              </a:rPr>
              <a:t>Apply</a:t>
            </a:r>
            <a:r>
              <a:rPr lang="en-GB" altLang="da-DK" sz="900" b="0" noProof="1">
                <a:solidFill>
                  <a:schemeClr val="tx1"/>
                </a:solidFill>
                <a:latin typeface="Arial" panose="020B0604020202020204" pitchFamily="34" charset="0"/>
                <a:cs typeface="Arial" panose="020B0604020202020204" pitchFamily="34" charset="0"/>
              </a:rPr>
              <a:t> if </a:t>
            </a:r>
            <a:br>
              <a:rPr lang="en-GB" altLang="da-DK" sz="900" b="0" noProof="1">
                <a:solidFill>
                  <a:schemeClr val="tx1"/>
                </a:solidFill>
                <a:latin typeface="Arial" panose="020B0604020202020204" pitchFamily="34" charset="0"/>
                <a:cs typeface="Arial" panose="020B0604020202020204" pitchFamily="34" charset="0"/>
              </a:rPr>
            </a:br>
            <a:r>
              <a:rPr lang="en-GB" altLang="da-DK" sz="900" b="0" noProof="1">
                <a:solidFill>
                  <a:schemeClr val="tx1"/>
                </a:solidFill>
                <a:latin typeface="Arial" panose="020B0604020202020204" pitchFamily="34" charset="0"/>
                <a:cs typeface="Arial" panose="020B0604020202020204" pitchFamily="34" charset="0"/>
              </a:rPr>
              <a:t>only used on one slide</a:t>
            </a:r>
          </a:p>
        </p:txBody>
      </p:sp>
      <p:pic>
        <p:nvPicPr>
          <p:cNvPr id="28" name="1 Increase decrease"/>
          <p:cNvPicPr>
            <a:picLocks noChangeAspect="1"/>
          </p:cNvPicPr>
          <p:nvPr userDrawn="1"/>
        </p:nvPicPr>
        <p:blipFill>
          <a:blip r:embed="rId2"/>
          <a:stretch>
            <a:fillRect/>
          </a:stretch>
        </p:blipFill>
        <p:spPr>
          <a:xfrm>
            <a:off x="3037288" y="2559800"/>
            <a:ext cx="549328" cy="285228"/>
          </a:xfrm>
          <a:prstGeom prst="rect">
            <a:avLst/>
          </a:prstGeom>
        </p:spPr>
      </p:pic>
      <p:pic>
        <p:nvPicPr>
          <p:cNvPr id="13" name="2 New picture"/>
          <p:cNvPicPr>
            <a:picLocks noChangeAspect="1"/>
          </p:cNvPicPr>
          <p:nvPr userDrawn="1"/>
        </p:nvPicPr>
        <p:blipFill>
          <a:blip r:embed="rId3"/>
          <a:stretch>
            <a:fillRect/>
          </a:stretch>
        </p:blipFill>
        <p:spPr>
          <a:xfrm>
            <a:off x="3070682" y="3364349"/>
            <a:ext cx="324764" cy="578237"/>
          </a:xfrm>
          <a:prstGeom prst="rect">
            <a:avLst/>
          </a:prstGeom>
        </p:spPr>
      </p:pic>
      <p:pic>
        <p:nvPicPr>
          <p:cNvPr id="16" name="3 Layout"/>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066672" y="4314890"/>
            <a:ext cx="593368" cy="192211"/>
          </a:xfrm>
          <a:prstGeom prst="rect">
            <a:avLst/>
          </a:prstGeom>
        </p:spPr>
      </p:pic>
      <p:pic>
        <p:nvPicPr>
          <p:cNvPr id="19" name="4 Reset"/>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37288" y="5673718"/>
            <a:ext cx="492452" cy="200416"/>
          </a:xfrm>
          <a:prstGeom prst="rect">
            <a:avLst/>
          </a:prstGeom>
        </p:spPr>
      </p:pic>
      <p:grpSp>
        <p:nvGrpSpPr>
          <p:cNvPr id="24" name="Gruppe 23">
            <a:extLst>
              <a:ext uri="{FF2B5EF4-FFF2-40B4-BE49-F238E27FC236}">
                <a16:creationId xmlns:a16="http://schemas.microsoft.com/office/drawing/2014/main" id="{48EAA219-FFE7-4387-A385-4D3D0AF728CE}"/>
              </a:ext>
            </a:extLst>
          </p:cNvPr>
          <p:cNvGrpSpPr/>
          <p:nvPr userDrawn="1"/>
        </p:nvGrpSpPr>
        <p:grpSpPr>
          <a:xfrm>
            <a:off x="6920377" y="2835059"/>
            <a:ext cx="740398" cy="734626"/>
            <a:chOff x="6398620" y="3815586"/>
            <a:chExt cx="740398" cy="734626"/>
          </a:xfrm>
        </p:grpSpPr>
        <p:pic>
          <p:nvPicPr>
            <p:cNvPr id="30" name="6 Crop">
              <a:extLst>
                <a:ext uri="{FF2B5EF4-FFF2-40B4-BE49-F238E27FC236}">
                  <a16:creationId xmlns:a16="http://schemas.microsoft.com/office/drawing/2014/main" id="{EC854AD3-9DFC-4A83-BDF0-A7E2B01F9B09}"/>
                </a:ext>
              </a:extLst>
            </p:cNvPr>
            <p:cNvPicPr>
              <a:picLocks noChangeAspect="1"/>
            </p:cNvPicPr>
            <p:nvPr userDrawn="1"/>
          </p:nvPicPr>
          <p:blipFill>
            <a:blip r:embed="rId6"/>
            <a:stretch>
              <a:fillRect/>
            </a:stretch>
          </p:blipFill>
          <p:spPr>
            <a:xfrm>
              <a:off x="6398620" y="3815586"/>
              <a:ext cx="337400" cy="321707"/>
            </a:xfrm>
            <a:prstGeom prst="rect">
              <a:avLst/>
            </a:prstGeom>
          </p:spPr>
        </p:pic>
        <p:pic>
          <p:nvPicPr>
            <p:cNvPr id="31" name="Billede 30">
              <a:extLst>
                <a:ext uri="{FF2B5EF4-FFF2-40B4-BE49-F238E27FC236}">
                  <a16:creationId xmlns:a16="http://schemas.microsoft.com/office/drawing/2014/main" id="{E2414F06-53F0-4323-A4A9-91728B89EE83}"/>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6442770" y="4118189"/>
              <a:ext cx="696248" cy="432023"/>
            </a:xfrm>
            <a:prstGeom prst="rect">
              <a:avLst/>
            </a:prstGeom>
            <a:ln w="3175">
              <a:solidFill>
                <a:schemeClr val="bg1">
                  <a:lumMod val="95000"/>
                </a:schemeClr>
              </a:solidFill>
            </a:ln>
          </p:spPr>
        </p:pic>
      </p:grpSp>
      <p:grpSp>
        <p:nvGrpSpPr>
          <p:cNvPr id="32" name="Gruppe 31">
            <a:extLst>
              <a:ext uri="{FF2B5EF4-FFF2-40B4-BE49-F238E27FC236}">
                <a16:creationId xmlns:a16="http://schemas.microsoft.com/office/drawing/2014/main" id="{78224CA6-7D55-40AF-AF08-7CC6E7C4B3C8}"/>
              </a:ext>
            </a:extLst>
          </p:cNvPr>
          <p:cNvGrpSpPr/>
          <p:nvPr userDrawn="1"/>
        </p:nvGrpSpPr>
        <p:grpSpPr>
          <a:xfrm>
            <a:off x="6965115" y="3809480"/>
            <a:ext cx="740397" cy="929593"/>
            <a:chOff x="6391652" y="4854581"/>
            <a:chExt cx="740397" cy="929593"/>
          </a:xfrm>
        </p:grpSpPr>
        <p:pic>
          <p:nvPicPr>
            <p:cNvPr id="33" name="6 Crop">
              <a:extLst>
                <a:ext uri="{FF2B5EF4-FFF2-40B4-BE49-F238E27FC236}">
                  <a16:creationId xmlns:a16="http://schemas.microsoft.com/office/drawing/2014/main" id="{B89DF8E6-B7F7-4857-A1D8-15B39D7AF804}"/>
                </a:ext>
              </a:extLst>
            </p:cNvPr>
            <p:cNvPicPr>
              <a:picLocks noChangeAspect="1"/>
            </p:cNvPicPr>
            <p:nvPr userDrawn="1"/>
          </p:nvPicPr>
          <p:blipFill>
            <a:blip r:embed="rId6"/>
            <a:stretch>
              <a:fillRect/>
            </a:stretch>
          </p:blipFill>
          <p:spPr>
            <a:xfrm>
              <a:off x="6391652" y="4854581"/>
              <a:ext cx="337400" cy="321707"/>
            </a:xfrm>
            <a:prstGeom prst="rect">
              <a:avLst/>
            </a:prstGeom>
          </p:spPr>
        </p:pic>
        <p:pic>
          <p:nvPicPr>
            <p:cNvPr id="34" name="Billede 33">
              <a:extLst>
                <a:ext uri="{FF2B5EF4-FFF2-40B4-BE49-F238E27FC236}">
                  <a16:creationId xmlns:a16="http://schemas.microsoft.com/office/drawing/2014/main" id="{39AFA131-B5A7-4AB6-889F-69CF39F4C881}"/>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6442770" y="5155024"/>
              <a:ext cx="689279" cy="629150"/>
            </a:xfrm>
            <a:prstGeom prst="rect">
              <a:avLst/>
            </a:prstGeom>
            <a:ln w="3175">
              <a:solidFill>
                <a:schemeClr val="bg1">
                  <a:lumMod val="95000"/>
                </a:schemeClr>
              </a:solidFill>
            </a:ln>
          </p:spPr>
        </p:pic>
      </p:grpSp>
      <p:grpSp>
        <p:nvGrpSpPr>
          <p:cNvPr id="35" name="Gruppe 34">
            <a:extLst>
              <a:ext uri="{FF2B5EF4-FFF2-40B4-BE49-F238E27FC236}">
                <a16:creationId xmlns:a16="http://schemas.microsoft.com/office/drawing/2014/main" id="{126BB6BB-8852-44D9-A0EB-7B0A29B5CAFC}"/>
              </a:ext>
            </a:extLst>
          </p:cNvPr>
          <p:cNvGrpSpPr/>
          <p:nvPr userDrawn="1"/>
        </p:nvGrpSpPr>
        <p:grpSpPr>
          <a:xfrm>
            <a:off x="6964527" y="1731292"/>
            <a:ext cx="676669" cy="997704"/>
            <a:chOff x="6442771" y="2574072"/>
            <a:chExt cx="676669" cy="997704"/>
          </a:xfrm>
        </p:grpSpPr>
        <p:pic>
          <p:nvPicPr>
            <p:cNvPr id="36" name="Billede 35">
              <a:extLst>
                <a:ext uri="{FF2B5EF4-FFF2-40B4-BE49-F238E27FC236}">
                  <a16:creationId xmlns:a16="http://schemas.microsoft.com/office/drawing/2014/main" id="{2EC1AD58-F087-456F-B1CF-97A8AD608A12}"/>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6442771" y="2574072"/>
              <a:ext cx="305786" cy="365851"/>
            </a:xfrm>
            <a:prstGeom prst="rect">
              <a:avLst/>
            </a:prstGeom>
          </p:spPr>
        </p:pic>
        <p:pic>
          <p:nvPicPr>
            <p:cNvPr id="37" name="Billede 36">
              <a:extLst>
                <a:ext uri="{FF2B5EF4-FFF2-40B4-BE49-F238E27FC236}">
                  <a16:creationId xmlns:a16="http://schemas.microsoft.com/office/drawing/2014/main" id="{A1105FA6-DF1D-44A9-BD39-B99136D7B2BC}"/>
                </a:ext>
              </a:extLst>
            </p:cNvPr>
            <p:cNvPicPr>
              <a:picLocks noChangeAspect="1"/>
            </p:cNvPicPr>
            <p:nvPr userDrawn="1"/>
          </p:nvPicPr>
          <p:blipFill rotWithShape="1">
            <a:blip r:embed="rId10" cstate="hqprint">
              <a:extLst>
                <a:ext uri="{28A0092B-C50C-407E-A947-70E740481C1C}">
                  <a14:useLocalDpi xmlns:a14="http://schemas.microsoft.com/office/drawing/2010/main"/>
                </a:ext>
              </a:extLst>
            </a:blip>
            <a:srcRect/>
            <a:stretch/>
          </p:blipFill>
          <p:spPr>
            <a:xfrm>
              <a:off x="6444587" y="2943287"/>
              <a:ext cx="674853" cy="628489"/>
            </a:xfrm>
            <a:prstGeom prst="rect">
              <a:avLst/>
            </a:prstGeom>
            <a:ln w="3175">
              <a:solidFill>
                <a:schemeClr val="bg1">
                  <a:lumMod val="95000"/>
                </a:schemeClr>
              </a:solidFill>
            </a:ln>
          </p:spPr>
        </p:pic>
      </p:grpSp>
      <p:pic>
        <p:nvPicPr>
          <p:cNvPr id="39" name="6 Beskær">
            <a:extLst>
              <a:ext uri="{FF2B5EF4-FFF2-40B4-BE49-F238E27FC236}">
                <a16:creationId xmlns:a16="http://schemas.microsoft.com/office/drawing/2014/main" id="{F1E5DB47-CE9C-4A68-BA80-97FFD80C5CAE}"/>
              </a:ext>
            </a:extLst>
          </p:cNvPr>
          <p:cNvPicPr>
            <a:picLocks noChangeAspect="1"/>
          </p:cNvPicPr>
          <p:nvPr userDrawn="1"/>
        </p:nvPicPr>
        <p:blipFill>
          <a:blip r:embed="rId6"/>
          <a:stretch>
            <a:fillRect/>
          </a:stretch>
        </p:blipFill>
        <p:spPr>
          <a:xfrm>
            <a:off x="11093693" y="2845028"/>
            <a:ext cx="337400" cy="321707"/>
          </a:xfrm>
          <a:prstGeom prst="rect">
            <a:avLst/>
          </a:prstGeom>
        </p:spPr>
      </p:pic>
      <p:pic>
        <p:nvPicPr>
          <p:cNvPr id="40" name="7 Skalér billede">
            <a:extLst>
              <a:ext uri="{FF2B5EF4-FFF2-40B4-BE49-F238E27FC236}">
                <a16:creationId xmlns:a16="http://schemas.microsoft.com/office/drawing/2014/main" id="{472C50C0-81D4-4FF8-9774-95FB88A3DB59}"/>
              </a:ext>
            </a:extLst>
          </p:cNvPr>
          <p:cNvPicPr>
            <a:picLocks noChangeAspect="1"/>
          </p:cNvPicPr>
          <p:nvPr userDrawn="1"/>
        </p:nvPicPr>
        <p:blipFill>
          <a:blip r:embed="rId11"/>
          <a:stretch>
            <a:fillRect/>
          </a:stretch>
        </p:blipFill>
        <p:spPr>
          <a:xfrm>
            <a:off x="11093693" y="3761944"/>
            <a:ext cx="359695" cy="335309"/>
          </a:xfrm>
          <a:prstGeom prst="rect">
            <a:avLst/>
          </a:prstGeom>
        </p:spPr>
      </p:pic>
    </p:spTree>
    <p:extLst>
      <p:ext uri="{BB962C8B-B14F-4D97-AF65-F5344CB8AC3E}">
        <p14:creationId xmlns:p14="http://schemas.microsoft.com/office/powerpoint/2010/main" val="401462743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7" name="Pladsholder til dato 6" hidden="1">
            <a:extLst>
              <a:ext uri="{FF2B5EF4-FFF2-40B4-BE49-F238E27FC236}">
                <a16:creationId xmlns:a16="http://schemas.microsoft.com/office/drawing/2014/main" id="{2C9235BA-E55C-43E0-9585-24F054583F71}"/>
              </a:ext>
            </a:extLst>
          </p:cNvPr>
          <p:cNvSpPr>
            <a:spLocks noGrp="1"/>
          </p:cNvSpPr>
          <p:nvPr>
            <p:ph type="dt" sz="half" idx="10"/>
          </p:nvPr>
        </p:nvSpPr>
        <p:spPr/>
        <p:txBody>
          <a:bodyPr/>
          <a:lstStyle/>
          <a:p>
            <a:endParaRPr lang="en-GB" dirty="0"/>
          </a:p>
        </p:txBody>
      </p:sp>
      <p:sp>
        <p:nvSpPr>
          <p:cNvPr id="8" name="Pladsholder til sidefod 7" hidden="1">
            <a:extLst>
              <a:ext uri="{FF2B5EF4-FFF2-40B4-BE49-F238E27FC236}">
                <a16:creationId xmlns:a16="http://schemas.microsoft.com/office/drawing/2014/main" id="{ACAB631B-15E7-4E14-AC19-30F7ABF032DC}"/>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625504074"/>
      </p:ext>
    </p:extLst>
  </p:cSld>
  <p:clrMapOvr>
    <a:masterClrMapping/>
  </p:clrMapOvr>
  <p:hf hdr="0"/>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Opening Layout White">
    <p:bg>
      <p:bgPr>
        <a:solidFill>
          <a:schemeClr val="bg1"/>
        </a:solidFill>
        <a:effectLst/>
      </p:bgPr>
    </p:bg>
    <p:spTree>
      <p:nvGrpSpPr>
        <p:cNvPr id="1" name=""/>
        <p:cNvGrpSpPr/>
        <p:nvPr/>
      </p:nvGrpSpPr>
      <p:grpSpPr>
        <a:xfrm>
          <a:off x="0" y="0"/>
          <a:ext cx="0" cy="0"/>
          <a:chOff x="0" y="0"/>
          <a:chExt cx="0" cy="0"/>
        </a:xfrm>
      </p:grpSpPr>
      <p:pic>
        <p:nvPicPr>
          <p:cNvPr id="12" name="Logo">
            <a:extLst>
              <a:ext uri="{FF2B5EF4-FFF2-40B4-BE49-F238E27FC236}">
                <a16:creationId xmlns:a16="http://schemas.microsoft.com/office/drawing/2014/main" id="{6C63E18E-3266-4269-B1D3-099FED6675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cxnSp>
        <p:nvCxnSpPr>
          <p:cNvPr id="15" name="Connettore 1 14">
            <a:extLst>
              <a:ext uri="{FF2B5EF4-FFF2-40B4-BE49-F238E27FC236}">
                <a16:creationId xmlns:a16="http://schemas.microsoft.com/office/drawing/2014/main" id="{7028EE10-0CDB-D34D-84D9-29F8C737A488}"/>
              </a:ext>
            </a:extLst>
          </p:cNvPr>
          <p:cNvCxnSpPr>
            <a:cxnSpLocks/>
          </p:cNvCxnSpPr>
          <p:nvPr userDrawn="1"/>
        </p:nvCxnSpPr>
        <p:spPr>
          <a:xfrm>
            <a:off x="378288" y="2852738"/>
            <a:ext cx="112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6" name="Segnaposto immagine 62">
            <a:extLst>
              <a:ext uri="{FF2B5EF4-FFF2-40B4-BE49-F238E27FC236}">
                <a16:creationId xmlns:a16="http://schemas.microsoft.com/office/drawing/2014/main" id="{679EB9C1-2084-624B-8575-67781085072E}"/>
              </a:ext>
            </a:extLst>
          </p:cNvPr>
          <p:cNvSpPr>
            <a:spLocks noGrp="1"/>
          </p:cNvSpPr>
          <p:nvPr>
            <p:ph type="pic" sz="quarter" idx="13"/>
          </p:nvPr>
        </p:nvSpPr>
        <p:spPr>
          <a:xfrm>
            <a:off x="5434850" y="363588"/>
            <a:ext cx="5730548" cy="5729237"/>
          </a:xfrm>
          <a:prstGeom prst="ellipse">
            <a:avLst/>
          </a:prstGeom>
        </p:spPr>
        <p:txBody>
          <a:bodyPr anchor="ctr" anchorCtr="0"/>
          <a:lstStyle>
            <a:lvl1pPr>
              <a:defRPr lang="it-IT">
                <a:solidFill>
                  <a:schemeClr val="bg1"/>
                </a:solidFill>
              </a:defRPr>
            </a:lvl1pPr>
          </a:lstStyle>
          <a:p>
            <a:pPr marL="0" lvl="0" indent="0" algn="ctr">
              <a:buNone/>
            </a:pPr>
            <a:endParaRPr lang="it-IT" dirty="0"/>
          </a:p>
        </p:txBody>
      </p:sp>
      <p:sp>
        <p:nvSpPr>
          <p:cNvPr id="10" name="Segnaposto testo 21">
            <a:extLst>
              <a:ext uri="{FF2B5EF4-FFF2-40B4-BE49-F238E27FC236}">
                <a16:creationId xmlns:a16="http://schemas.microsoft.com/office/drawing/2014/main" id="{BFCC5314-D8EB-D24C-AA15-BA0B19FDFA8B}"/>
              </a:ext>
            </a:extLst>
          </p:cNvPr>
          <p:cNvSpPr>
            <a:spLocks noGrp="1"/>
          </p:cNvSpPr>
          <p:nvPr>
            <p:ph type="body" sz="quarter" idx="14" hasCustomPrompt="1"/>
          </p:nvPr>
        </p:nvSpPr>
        <p:spPr>
          <a:xfrm>
            <a:off x="371475" y="2276738"/>
            <a:ext cx="1655999" cy="576000"/>
          </a:xfrm>
          <a:prstGeom prst="rect">
            <a:avLst/>
          </a:prstGeom>
        </p:spPr>
        <p:txBody>
          <a:bodyPr lIns="0" tIns="0" rIns="0" bIns="0"/>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01.</a:t>
            </a:r>
          </a:p>
        </p:txBody>
      </p:sp>
      <p:sp>
        <p:nvSpPr>
          <p:cNvPr id="11" name="Segnaposto testo 21">
            <a:extLst>
              <a:ext uri="{FF2B5EF4-FFF2-40B4-BE49-F238E27FC236}">
                <a16:creationId xmlns:a16="http://schemas.microsoft.com/office/drawing/2014/main" id="{95EBCA47-270A-2840-8A3C-E16183EC453D}"/>
              </a:ext>
            </a:extLst>
          </p:cNvPr>
          <p:cNvSpPr>
            <a:spLocks noGrp="1"/>
          </p:cNvSpPr>
          <p:nvPr>
            <p:ph type="body" sz="quarter" idx="15" hasCustomPrompt="1"/>
          </p:nvPr>
        </p:nvSpPr>
        <p:spPr>
          <a:xfrm>
            <a:off x="371475" y="2853000"/>
            <a:ext cx="4671267" cy="576000"/>
          </a:xfrm>
          <a:prstGeom prst="rect">
            <a:avLst/>
          </a:prstGeom>
        </p:spPr>
        <p:txBody>
          <a:bodyPr lIns="0" tIns="0" rIns="0" bIns="0" anchor="b"/>
          <a:lstStyle>
            <a:lvl1pPr marL="0" indent="0">
              <a:buNone/>
              <a:defRPr sz="2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Chapter</a:t>
            </a:r>
            <a:r>
              <a:rPr lang="it-IT" dirty="0"/>
              <a:t> </a:t>
            </a:r>
            <a:r>
              <a:rPr lang="it-IT" dirty="0" err="1"/>
              <a:t>title</a:t>
            </a:r>
            <a:endParaRPr lang="it-IT" dirty="0"/>
          </a:p>
        </p:txBody>
      </p:sp>
      <p:sp>
        <p:nvSpPr>
          <p:cNvPr id="17" name="Segnaposto testo 21">
            <a:extLst>
              <a:ext uri="{FF2B5EF4-FFF2-40B4-BE49-F238E27FC236}">
                <a16:creationId xmlns:a16="http://schemas.microsoft.com/office/drawing/2014/main" id="{B648B300-87AB-164B-83F4-E4705ADD3D7C}"/>
              </a:ext>
            </a:extLst>
          </p:cNvPr>
          <p:cNvSpPr>
            <a:spLocks noGrp="1"/>
          </p:cNvSpPr>
          <p:nvPr>
            <p:ph type="body" sz="quarter" idx="16" hasCustomPrompt="1"/>
          </p:nvPr>
        </p:nvSpPr>
        <p:spPr>
          <a:xfrm>
            <a:off x="371475" y="3429000"/>
            <a:ext cx="4671267" cy="1152525"/>
          </a:xfrm>
          <a:prstGeom prst="rect">
            <a:avLst/>
          </a:prstGeom>
        </p:spPr>
        <p:txBody>
          <a:bodyPr lIns="0" tIns="0" rIns="0" bIns="0" anchor="t"/>
          <a:lstStyle>
            <a:lvl1pPr marL="0" indent="0">
              <a:buNone/>
              <a:defRPr sz="28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it-IT" dirty="0" err="1"/>
              <a:t>Subtitle</a:t>
            </a:r>
            <a:endParaRPr lang="it-IT" dirty="0"/>
          </a:p>
        </p:txBody>
      </p:sp>
      <p:sp>
        <p:nvSpPr>
          <p:cNvPr id="19" name="Segnaposto numero diapositiva 5">
            <a:extLst>
              <a:ext uri="{FF2B5EF4-FFF2-40B4-BE49-F238E27FC236}">
                <a16:creationId xmlns:a16="http://schemas.microsoft.com/office/drawing/2014/main" id="{308DAB47-9211-4D1A-81F7-7BEC1AF18D78}"/>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20" name="Connettore diritto 19">
            <a:extLst>
              <a:ext uri="{FF2B5EF4-FFF2-40B4-BE49-F238E27FC236}">
                <a16:creationId xmlns:a16="http://schemas.microsoft.com/office/drawing/2014/main" id="{CCC2540B-022C-47A6-BDA0-6E57E6567741}"/>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9056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88">
          <p15:clr>
            <a:srgbClr val="FBAE40"/>
          </p15:clr>
        </p15:guide>
        <p15:guide id="4" orient="horz" pos="3838">
          <p15:clr>
            <a:srgbClr val="FBAE40"/>
          </p15:clr>
        </p15:guide>
        <p15:guide id="5" orient="horz" pos="23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Closing Layout">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id="{E3BF6024-E0D8-384A-B055-C85A64FC330A}"/>
              </a:ext>
            </a:extLst>
          </p:cNvPr>
          <p:cNvSpPr/>
          <p:nvPr userDrawn="1"/>
        </p:nvSpPr>
        <p:spPr>
          <a:xfrm>
            <a:off x="0" y="0"/>
            <a:ext cx="12192000" cy="6858000"/>
          </a:xfrm>
          <a:prstGeom prst="rect">
            <a:avLst/>
          </a:prstGeom>
          <a:gradFill flip="none" rotWithShape="1">
            <a:gsLst>
              <a:gs pos="27000">
                <a:srgbClr val="1771A3">
                  <a:alpha val="71000"/>
                </a:srgbClr>
              </a:gs>
              <a:gs pos="10000">
                <a:srgbClr val="00B09B">
                  <a:alpha val="50059"/>
                </a:srgbClr>
              </a:gs>
              <a:gs pos="58000">
                <a:srgbClr val="2D32AA">
                  <a:alpha val="93000"/>
                </a:srgb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pic>
        <p:nvPicPr>
          <p:cNvPr id="6" name="Immagine 5" descr="Immagine che contiene testo, clipart&#10;&#10;Descrizione generata automaticamente">
            <a:extLst>
              <a:ext uri="{FF2B5EF4-FFF2-40B4-BE49-F238E27FC236}">
                <a16:creationId xmlns:a16="http://schemas.microsoft.com/office/drawing/2014/main" id="{ECA8B77E-8EDD-4170-9C10-165546D768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078973" y="2812221"/>
            <a:ext cx="2651050" cy="831637"/>
          </a:xfrm>
          <a:prstGeom prst="rect">
            <a:avLst/>
          </a:prstGeom>
        </p:spPr>
      </p:pic>
      <p:sp>
        <p:nvSpPr>
          <p:cNvPr id="4" name="Ovale 3">
            <a:extLst>
              <a:ext uri="{FF2B5EF4-FFF2-40B4-BE49-F238E27FC236}">
                <a16:creationId xmlns:a16="http://schemas.microsoft.com/office/drawing/2014/main" id="{12486E21-8D90-EF49-9032-069660912725}"/>
              </a:ext>
            </a:extLst>
          </p:cNvPr>
          <p:cNvSpPr/>
          <p:nvPr userDrawn="1"/>
        </p:nvSpPr>
        <p:spPr>
          <a:xfrm>
            <a:off x="2804071" y="1943031"/>
            <a:ext cx="1377421" cy="1377421"/>
          </a:xfrm>
          <a:prstGeom prst="ellipse">
            <a:avLst/>
          </a:prstGeom>
          <a:solidFill>
            <a:srgbClr val="2D32AA">
              <a:alpha val="8545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prstClr val="white"/>
              </a:solidFill>
            </a:endParaRPr>
          </a:p>
        </p:txBody>
      </p:sp>
      <p:sp>
        <p:nvSpPr>
          <p:cNvPr id="5" name="Ovale 4">
            <a:extLst>
              <a:ext uri="{FF2B5EF4-FFF2-40B4-BE49-F238E27FC236}">
                <a16:creationId xmlns:a16="http://schemas.microsoft.com/office/drawing/2014/main" id="{26564647-FE3F-4643-AF0C-6E095804CE5D}"/>
              </a:ext>
            </a:extLst>
          </p:cNvPr>
          <p:cNvSpPr>
            <a:spLocks noChangeAspect="1"/>
          </p:cNvSpPr>
          <p:nvPr userDrawn="1"/>
        </p:nvSpPr>
        <p:spPr>
          <a:xfrm>
            <a:off x="3779061" y="2689421"/>
            <a:ext cx="631031" cy="631031"/>
          </a:xfrm>
          <a:prstGeom prst="ellipse">
            <a:avLst/>
          </a:prstGeom>
          <a:solidFill>
            <a:srgbClr val="0CA2A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rgbClr val="00B09B"/>
              </a:solidFill>
            </a:endParaRPr>
          </a:p>
        </p:txBody>
      </p:sp>
    </p:spTree>
    <p:extLst>
      <p:ext uri="{BB962C8B-B14F-4D97-AF65-F5344CB8AC3E}">
        <p14:creationId xmlns:p14="http://schemas.microsoft.com/office/powerpoint/2010/main" val="20676513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OVER 18">
    <p:bg>
      <p:bgPr>
        <a:solidFill>
          <a:srgbClr val="2F38AC">
            <a:alpha val="93000"/>
          </a:srgbClr>
        </a:solidFill>
        <a:effectLst/>
      </p:bgPr>
    </p:bg>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094F51F3-497E-42E6-A4E6-AB850DC3D6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4631" t="21203" b="15456"/>
          <a:stretch/>
        </p:blipFill>
        <p:spPr>
          <a:xfrm>
            <a:off x="-1" y="0"/>
            <a:ext cx="5994727" cy="6858000"/>
          </a:xfrm>
          <a:prstGeom prst="rect">
            <a:avLst/>
          </a:prstGeom>
        </p:spPr>
      </p:pic>
      <p:pic>
        <p:nvPicPr>
          <p:cNvPr id="3" name="Immagine 2" descr="Immagine che contiene testo, clipart&#10;&#10;Descrizione generata automaticamente">
            <a:extLst>
              <a:ext uri="{FF2B5EF4-FFF2-40B4-BE49-F238E27FC236}">
                <a16:creationId xmlns:a16="http://schemas.microsoft.com/office/drawing/2014/main" id="{E7B0CBD0-59F4-476D-9F7C-E34C9E577E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9503" y="242539"/>
            <a:ext cx="1493180" cy="468412"/>
          </a:xfrm>
          <a:prstGeom prst="rect">
            <a:avLst/>
          </a:prstGeom>
        </p:spPr>
      </p:pic>
      <p:sp>
        <p:nvSpPr>
          <p:cNvPr id="11" name="Ovale 10">
            <a:extLst>
              <a:ext uri="{FF2B5EF4-FFF2-40B4-BE49-F238E27FC236}">
                <a16:creationId xmlns:a16="http://schemas.microsoft.com/office/drawing/2014/main" id="{574E53CF-6533-4D55-9AB0-83B9D1A21231}"/>
              </a:ext>
            </a:extLst>
          </p:cNvPr>
          <p:cNvSpPr>
            <a:spLocks noChangeAspect="1"/>
          </p:cNvSpPr>
          <p:nvPr userDrawn="1"/>
        </p:nvSpPr>
        <p:spPr>
          <a:xfrm rot="20563355">
            <a:off x="6948388" y="257714"/>
            <a:ext cx="1258905" cy="1258905"/>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cxnSp>
        <p:nvCxnSpPr>
          <p:cNvPr id="13" name="Connettore 1 6">
            <a:extLst>
              <a:ext uri="{FF2B5EF4-FFF2-40B4-BE49-F238E27FC236}">
                <a16:creationId xmlns:a16="http://schemas.microsoft.com/office/drawing/2014/main" id="{FE2942D3-462C-40A5-ACEE-A3938F2B6920}"/>
              </a:ext>
            </a:extLst>
          </p:cNvPr>
          <p:cNvCxnSpPr>
            <a:cxnSpLocks/>
          </p:cNvCxnSpPr>
          <p:nvPr userDrawn="1"/>
        </p:nvCxnSpPr>
        <p:spPr>
          <a:xfrm>
            <a:off x="255210" y="3762971"/>
            <a:ext cx="1123200" cy="0"/>
          </a:xfrm>
          <a:prstGeom prst="line">
            <a:avLst/>
          </a:prstGeom>
          <a:noFill/>
          <a:ln w="12700" cap="flat" cmpd="sng" algn="ctr">
            <a:solidFill>
              <a:srgbClr val="FFFFFF"/>
            </a:solidFill>
            <a:prstDash val="solid"/>
            <a:miter lim="800000"/>
          </a:ln>
          <a:effectLst/>
        </p:spPr>
      </p:cxnSp>
      <p:sp>
        <p:nvSpPr>
          <p:cNvPr id="14" name="Segnaposto titolo 22">
            <a:extLst>
              <a:ext uri="{FF2B5EF4-FFF2-40B4-BE49-F238E27FC236}">
                <a16:creationId xmlns:a16="http://schemas.microsoft.com/office/drawing/2014/main" id="{F951E9C3-C662-4FF8-B723-AE703C03E9EB}"/>
              </a:ext>
            </a:extLst>
          </p:cNvPr>
          <p:cNvSpPr>
            <a:spLocks noGrp="1"/>
          </p:cNvSpPr>
          <p:nvPr>
            <p:ph type="title" hasCustomPrompt="1"/>
          </p:nvPr>
        </p:nvSpPr>
        <p:spPr>
          <a:xfrm>
            <a:off x="255210" y="2679994"/>
            <a:ext cx="5482708" cy="455138"/>
          </a:xfrm>
          <a:prstGeom prst="rect">
            <a:avLst/>
          </a:prstGeom>
        </p:spPr>
        <p:txBody>
          <a:bodyPr vert="horz" lIns="91440" tIns="45720" rIns="91440" bIns="45720" rtlCol="0" anchor="ctr">
            <a:normAutofit/>
          </a:bodyPr>
          <a:lstStyle>
            <a:lvl1pPr>
              <a:defRPr>
                <a:latin typeface="Calibri" panose="020F0502020204030204" pitchFamily="34" charset="0"/>
              </a:defRPr>
            </a:lvl1pPr>
          </a:lstStyle>
          <a:p>
            <a:r>
              <a:rPr lang="it-IT" dirty="0"/>
              <a:t>Title</a:t>
            </a:r>
          </a:p>
        </p:txBody>
      </p:sp>
      <p:sp>
        <p:nvSpPr>
          <p:cNvPr id="15" name="Segnaposto testo 15">
            <a:extLst>
              <a:ext uri="{FF2B5EF4-FFF2-40B4-BE49-F238E27FC236}">
                <a16:creationId xmlns:a16="http://schemas.microsoft.com/office/drawing/2014/main" id="{94BCE5D2-2533-4871-AEC8-A82963248647}"/>
              </a:ext>
            </a:extLst>
          </p:cNvPr>
          <p:cNvSpPr>
            <a:spLocks noGrp="1"/>
          </p:cNvSpPr>
          <p:nvPr>
            <p:ph type="body" sz="quarter" idx="10" hasCustomPrompt="1"/>
          </p:nvPr>
        </p:nvSpPr>
        <p:spPr>
          <a:xfrm>
            <a:off x="255210" y="3245851"/>
            <a:ext cx="5483225" cy="406400"/>
          </a:xfrm>
          <a:prstGeom prst="rect">
            <a:avLst/>
          </a:prstGeom>
        </p:spPr>
        <p:txBody>
          <a:bodyPr/>
          <a:lstStyle>
            <a:lvl1pPr>
              <a:defRPr>
                <a:latin typeface="Calibri" panose="020F0502020204030204" pitchFamily="34" charset="0"/>
              </a:defRPr>
            </a:lvl1pPr>
          </a:lstStyle>
          <a:p>
            <a:pPr lvl="0"/>
            <a:r>
              <a:rPr lang="it-IT" dirty="0" err="1"/>
              <a:t>Subtitle</a:t>
            </a:r>
            <a:endParaRPr lang="it-IT" dirty="0"/>
          </a:p>
        </p:txBody>
      </p:sp>
      <p:sp>
        <p:nvSpPr>
          <p:cNvPr id="16" name="Segnaposto testo 19">
            <a:extLst>
              <a:ext uri="{FF2B5EF4-FFF2-40B4-BE49-F238E27FC236}">
                <a16:creationId xmlns:a16="http://schemas.microsoft.com/office/drawing/2014/main" id="{1033C9DB-E6D2-4E19-8180-C71F50396B3C}"/>
              </a:ext>
            </a:extLst>
          </p:cNvPr>
          <p:cNvSpPr>
            <a:spLocks noGrp="1"/>
          </p:cNvSpPr>
          <p:nvPr>
            <p:ph type="body" sz="quarter" idx="11" hasCustomPrompt="1"/>
          </p:nvPr>
        </p:nvSpPr>
        <p:spPr>
          <a:xfrm>
            <a:off x="255210" y="3959320"/>
            <a:ext cx="4438650" cy="531812"/>
          </a:xfrm>
          <a:prstGeom prst="rect">
            <a:avLst/>
          </a:prstGeom>
        </p:spPr>
        <p:txBody>
          <a:bodyPr/>
          <a:lstStyle>
            <a:lvl1pPr>
              <a:defRPr sz="1800">
                <a:latin typeface="Calibri" panose="020F0502020204030204" pitchFamily="34" charset="0"/>
              </a:defRPr>
            </a:lvl1pPr>
          </a:lstStyle>
          <a:p>
            <a:pPr lvl="0"/>
            <a:r>
              <a:rPr lang="it-IT" dirty="0"/>
              <a:t>Date</a:t>
            </a:r>
          </a:p>
        </p:txBody>
      </p:sp>
      <p:sp>
        <p:nvSpPr>
          <p:cNvPr id="17" name="Ovale 16">
            <a:extLst>
              <a:ext uri="{FF2B5EF4-FFF2-40B4-BE49-F238E27FC236}">
                <a16:creationId xmlns:a16="http://schemas.microsoft.com/office/drawing/2014/main" id="{1B8E9DA1-878D-4692-9534-7D74571BDBAB}"/>
              </a:ext>
            </a:extLst>
          </p:cNvPr>
          <p:cNvSpPr>
            <a:spLocks noChangeAspect="1"/>
          </p:cNvSpPr>
          <p:nvPr userDrawn="1"/>
        </p:nvSpPr>
        <p:spPr>
          <a:xfrm rot="20563355">
            <a:off x="5427027" y="1298433"/>
            <a:ext cx="753462" cy="753462"/>
          </a:xfrm>
          <a:prstGeom prst="ellipse">
            <a:avLst/>
          </a:prstGeom>
          <a:solidFill>
            <a:srgbClr val="32BAD2">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4084333259"/>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 Text White Layout">
    <p:spTree>
      <p:nvGrpSpPr>
        <p:cNvPr id="1" name=""/>
        <p:cNvGrpSpPr/>
        <p:nvPr/>
      </p:nvGrpSpPr>
      <p:grpSpPr>
        <a:xfrm>
          <a:off x="0" y="0"/>
          <a:ext cx="0" cy="0"/>
          <a:chOff x="0" y="0"/>
          <a:chExt cx="0" cy="0"/>
        </a:xfrm>
      </p:grpSpPr>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pic>
        <p:nvPicPr>
          <p:cNvPr id="10" name="Logo">
            <a:extLst>
              <a:ext uri="{FF2B5EF4-FFF2-40B4-BE49-F238E27FC236}">
                <a16:creationId xmlns:a16="http://schemas.microsoft.com/office/drawing/2014/main" id="{1392C695-E23A-4E48-97AC-69FC7138C9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82"/>
            <a:ext cx="847817" cy="248188"/>
          </a:xfrm>
          <a:prstGeom prst="rect">
            <a:avLst/>
          </a:prstGeom>
        </p:spPr>
      </p:pic>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829420"/>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cxnSp>
        <p:nvCxnSpPr>
          <p:cNvPr id="5" name="Connettore 1 4">
            <a:extLst>
              <a:ext uri="{FF2B5EF4-FFF2-40B4-BE49-F238E27FC236}">
                <a16:creationId xmlns:a16="http://schemas.microsoft.com/office/drawing/2014/main" id="{3F34CC76-1D7F-9C4E-8F78-6547D55A9BDB}"/>
              </a:ext>
            </a:extLst>
          </p:cNvPr>
          <p:cNvCxnSpPr>
            <a:cxnSpLocks/>
          </p:cNvCxnSpPr>
          <p:nvPr userDrawn="1"/>
        </p:nvCxnSpPr>
        <p:spPr>
          <a:xfrm flipH="1">
            <a:off x="191476" y="-10319"/>
            <a:ext cx="1" cy="7754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518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Title + Text White Layout">
    <p:bg>
      <p:bgRef idx="1001">
        <a:schemeClr val="bg1"/>
      </p:bgRef>
    </p:bg>
    <p:spTree>
      <p:nvGrpSpPr>
        <p:cNvPr id="1" name=""/>
        <p:cNvGrpSpPr/>
        <p:nvPr/>
      </p:nvGrpSpPr>
      <p:grpSpPr>
        <a:xfrm>
          <a:off x="0" y="0"/>
          <a:ext cx="0" cy="0"/>
          <a:chOff x="0" y="0"/>
          <a:chExt cx="0" cy="0"/>
        </a:xfrm>
      </p:grpSpPr>
      <p:pic>
        <p:nvPicPr>
          <p:cNvPr id="8" name="Picture 23">
            <a:extLst>
              <a:ext uri="{FF2B5EF4-FFF2-40B4-BE49-F238E27FC236}">
                <a16:creationId xmlns:a16="http://schemas.microsoft.com/office/drawing/2014/main" id="{5892B478-A930-4226-818F-F17790DADD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9" name="Segnaposto testo 2">
            <a:extLst>
              <a:ext uri="{FF2B5EF4-FFF2-40B4-BE49-F238E27FC236}">
                <a16:creationId xmlns:a16="http://schemas.microsoft.com/office/drawing/2014/main" id="{2608F4F4-D714-ED4F-B613-4BD40240FE2E}"/>
              </a:ext>
            </a:extLst>
          </p:cNvPr>
          <p:cNvSpPr>
            <a:spLocks noGrp="1"/>
          </p:cNvSpPr>
          <p:nvPr>
            <p:ph type="body" sz="quarter" idx="10" hasCustomPrompt="1"/>
          </p:nvPr>
        </p:nvSpPr>
        <p:spPr>
          <a:xfrm>
            <a:off x="371475" y="429526"/>
            <a:ext cx="11463338" cy="1080000"/>
          </a:xfrm>
          <a:prstGeom prst="rect">
            <a:avLst/>
          </a:prstGeom>
        </p:spPr>
        <p:txBody>
          <a:bodyPr lIns="0" tIns="0" rIns="0" bIns="0"/>
          <a:lstStyle>
            <a:lvl1pPr marL="0" indent="0">
              <a:lnSpc>
                <a:spcPct val="100000"/>
              </a:lnSpc>
              <a:spcBef>
                <a:spcPts val="0"/>
              </a:spcBef>
              <a:buNone/>
              <a:defRPr b="1">
                <a:solidFill>
                  <a:schemeClr val="tx2"/>
                </a:solidFill>
                <a:latin typeface="Calibri" panose="020F0502020204030204" pitchFamily="34" charset="0"/>
                <a:cs typeface="Calibri" panose="020F0502020204030204" pitchFamily="34" charset="0"/>
              </a:defRPr>
            </a:lvl1pPr>
          </a:lstStyle>
          <a:p>
            <a:r>
              <a:rPr lang="it-IT" dirty="0"/>
              <a:t>Title </a:t>
            </a:r>
          </a:p>
        </p:txBody>
      </p:sp>
      <p:sp>
        <p:nvSpPr>
          <p:cNvPr id="11" name="Segnaposto numero diapositiva 5">
            <a:extLst>
              <a:ext uri="{FF2B5EF4-FFF2-40B4-BE49-F238E27FC236}">
                <a16:creationId xmlns:a16="http://schemas.microsoft.com/office/drawing/2014/main" id="{D05F4A97-C4E4-40DB-97F1-047084E2B4AD}"/>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tx1"/>
                </a:solidFill>
                <a:latin typeface="+mn-lt"/>
              </a:rPr>
              <a:pPr/>
              <a:t>‹Nr.›</a:t>
            </a:fld>
            <a:endParaRPr lang="en-US" sz="1200" dirty="0">
              <a:solidFill>
                <a:schemeClr val="tx1"/>
              </a:solidFill>
              <a:latin typeface="+mn-lt"/>
            </a:endParaRPr>
          </a:p>
        </p:txBody>
      </p:sp>
      <p:cxnSp>
        <p:nvCxnSpPr>
          <p:cNvPr id="12" name="Connettore diritto 11">
            <a:extLst>
              <a:ext uri="{FF2B5EF4-FFF2-40B4-BE49-F238E27FC236}">
                <a16:creationId xmlns:a16="http://schemas.microsoft.com/office/drawing/2014/main" id="{63B5264E-74A2-4511-B2EF-0436D0CE3D26}"/>
              </a:ext>
            </a:extLst>
          </p:cNvPr>
          <p:cNvCxnSpPr>
            <a:cxnSpLocks/>
          </p:cNvCxnSpPr>
          <p:nvPr userDrawn="1"/>
        </p:nvCxnSpPr>
        <p:spPr>
          <a:xfrm>
            <a:off x="1302902" y="6643894"/>
            <a:ext cx="10122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910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160">
          <p15:clr>
            <a:srgbClr val="FBAE40"/>
          </p15:clr>
        </p15:guide>
        <p15:guide id="4" orient="horz" pos="1911">
          <p15:clr>
            <a:srgbClr val="FBAE40"/>
          </p15:clr>
        </p15:guide>
        <p15:guide id="5" orient="horz" pos="1684">
          <p15:clr>
            <a:srgbClr val="FBAE40"/>
          </p15:clr>
        </p15:guide>
        <p15:guide id="6" orient="horz" pos="1434">
          <p15:clr>
            <a:srgbClr val="FBAE40"/>
          </p15:clr>
        </p15:guide>
        <p15:guide id="7" orient="horz" pos="1185">
          <p15:clr>
            <a:srgbClr val="FBAE40"/>
          </p15:clr>
        </p15:guide>
        <p15:guide id="8" orient="horz" pos="958">
          <p15:clr>
            <a:srgbClr val="FBAE40"/>
          </p15:clr>
        </p15:guide>
        <p15:guide id="9" orient="horz" pos="709">
          <p15:clr>
            <a:srgbClr val="FBAE40"/>
          </p15:clr>
        </p15:guide>
        <p15:guide id="10" orient="horz" pos="482">
          <p15:clr>
            <a:srgbClr val="FBAE40"/>
          </p15:clr>
        </p15:guide>
        <p15:guide id="11" orient="horz" pos="232">
          <p15:clr>
            <a:srgbClr val="FBAE40"/>
          </p15:clr>
        </p15:guide>
        <p15:guide id="12" orient="horz" pos="2409">
          <p15:clr>
            <a:srgbClr val="FBAE40"/>
          </p15:clr>
        </p15:guide>
        <p15:guide id="13" orient="horz" pos="2636">
          <p15:clr>
            <a:srgbClr val="FBAE40"/>
          </p15:clr>
        </p15:guide>
        <p15:guide id="14" orient="horz" pos="2886">
          <p15:clr>
            <a:srgbClr val="FBAE40"/>
          </p15:clr>
        </p15:guide>
        <p15:guide id="15" orient="horz" pos="3113">
          <p15:clr>
            <a:srgbClr val="FBAE40"/>
          </p15:clr>
        </p15:guide>
        <p15:guide id="16" orient="horz" pos="3362">
          <p15:clr>
            <a:srgbClr val="FBAE40"/>
          </p15:clr>
        </p15:guide>
        <p15:guide id="17" orient="horz" pos="3589">
          <p15:clr>
            <a:srgbClr val="FBAE40"/>
          </p15:clr>
        </p15:guide>
        <p15:guide id="18" orient="horz" pos="3838">
          <p15:clr>
            <a:srgbClr val="FBAE40"/>
          </p15:clr>
        </p15:guide>
        <p15:guide id="19" orient="horz" pos="4065">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92548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Titel med bobler_bille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7" name="Picture 23">
            <a:extLst>
              <a:ext uri="{FF2B5EF4-FFF2-40B4-BE49-F238E27FC236}">
                <a16:creationId xmlns:a16="http://schemas.microsoft.com/office/drawing/2014/main" id="{D76A4312-5FE6-48E8-8C69-27E06C2BC4F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78749" y="6484408"/>
            <a:ext cx="856806" cy="248262"/>
          </a:xfrm>
          <a:prstGeom prst="rect">
            <a:avLst/>
          </a:prstGeom>
        </p:spPr>
      </p:pic>
      <p:sp>
        <p:nvSpPr>
          <p:cNvPr id="18" name="Segnaposto numero diapositiva 5">
            <a:extLst>
              <a:ext uri="{FF2B5EF4-FFF2-40B4-BE49-F238E27FC236}">
                <a16:creationId xmlns:a16="http://schemas.microsoft.com/office/drawing/2014/main" id="{142147F6-831D-477B-9535-AEB6A834394E}"/>
              </a:ext>
            </a:extLst>
          </p:cNvPr>
          <p:cNvSpPr txBox="1">
            <a:spLocks/>
          </p:cNvSpPr>
          <p:nvPr userDrawn="1"/>
        </p:nvSpPr>
        <p:spPr>
          <a:xfrm>
            <a:off x="10475202" y="6484482"/>
            <a:ext cx="1332320" cy="318824"/>
          </a:xfrm>
          <a:prstGeom prst="rect">
            <a:avLst/>
          </a:prstGeom>
        </p:spPr>
        <p:txBody>
          <a:bodyPr lIns="0" tIns="0" rIns="0" bIns="0" anchor="ctr"/>
          <a:lstStyle>
            <a:defPPr>
              <a:defRPr lang="it-IT"/>
            </a:defPPr>
            <a:lvl1pPr marL="0" algn="r" defTabSz="914400" rtl="0" eaLnBrk="1" latinLnBrk="0" hangingPunct="1">
              <a:defRPr sz="1400" kern="1200">
                <a:solidFill>
                  <a:schemeClr val="accent4"/>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z="1200">
                <a:solidFill>
                  <a:schemeClr val="bg1"/>
                </a:solidFill>
                <a:latin typeface="+mn-lt"/>
              </a:rPr>
              <a:pPr/>
              <a:t>‹Nr.›</a:t>
            </a:fld>
            <a:endParaRPr lang="en-US" sz="1200" dirty="0">
              <a:solidFill>
                <a:schemeClr val="bg1"/>
              </a:solidFill>
              <a:latin typeface="+mn-lt"/>
            </a:endParaRPr>
          </a:p>
        </p:txBody>
      </p:sp>
      <p:cxnSp>
        <p:nvCxnSpPr>
          <p:cNvPr id="19" name="Connettore diritto 18">
            <a:extLst>
              <a:ext uri="{FF2B5EF4-FFF2-40B4-BE49-F238E27FC236}">
                <a16:creationId xmlns:a16="http://schemas.microsoft.com/office/drawing/2014/main" id="{6B406CF6-AD9F-4F94-A73A-13BC822B9656}"/>
              </a:ext>
            </a:extLst>
          </p:cNvPr>
          <p:cNvCxnSpPr>
            <a:cxnSpLocks/>
          </p:cNvCxnSpPr>
          <p:nvPr userDrawn="1"/>
        </p:nvCxnSpPr>
        <p:spPr>
          <a:xfrm>
            <a:off x="1302902" y="6643894"/>
            <a:ext cx="101224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0235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el og indholdsobjekt">
    <p:spTree>
      <p:nvGrpSpPr>
        <p:cNvPr id="1" name=""/>
        <p:cNvGrpSpPr/>
        <p:nvPr/>
      </p:nvGrpSpPr>
      <p:grpSpPr>
        <a:xfrm>
          <a:off x="0" y="0"/>
          <a:ext cx="0" cy="0"/>
          <a:chOff x="0" y="0"/>
          <a:chExt cx="0" cy="0"/>
        </a:xfrm>
      </p:grpSpPr>
      <p:sp>
        <p:nvSpPr>
          <p:cNvPr id="7" name="Pladsholder til dato 6" hidden="1">
            <a:extLst>
              <a:ext uri="{FF2B5EF4-FFF2-40B4-BE49-F238E27FC236}">
                <a16:creationId xmlns:a16="http://schemas.microsoft.com/office/drawing/2014/main" id="{2C9235BA-E55C-43E0-9585-24F054583F71}"/>
              </a:ext>
            </a:extLst>
          </p:cNvPr>
          <p:cNvSpPr>
            <a:spLocks noGrp="1"/>
          </p:cNvSpPr>
          <p:nvPr>
            <p:ph type="dt" sz="half" idx="10"/>
          </p:nvPr>
        </p:nvSpPr>
        <p:spPr/>
        <p:txBody>
          <a:bodyPr/>
          <a:lstStyle/>
          <a:p>
            <a:endParaRPr lang="en-GB" dirty="0"/>
          </a:p>
        </p:txBody>
      </p:sp>
      <p:sp>
        <p:nvSpPr>
          <p:cNvPr id="8" name="Pladsholder til sidefod 7" hidden="1">
            <a:extLst>
              <a:ext uri="{FF2B5EF4-FFF2-40B4-BE49-F238E27FC236}">
                <a16:creationId xmlns:a16="http://schemas.microsoft.com/office/drawing/2014/main" id="{ACAB631B-15E7-4E14-AC19-30F7ABF032DC}"/>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149325006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image" Target="../media/image38.emf"/><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oleObject" Target="../embeddings/oleObject8.bin"/><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tags" Target="../tags/tag11.xml"/><Relationship Id="rId5" Type="http://schemas.openxmlformats.org/officeDocument/2006/relationships/slideLayout" Target="../slideLayouts/slideLayout97.xml"/><Relationship Id="rId10" Type="http://schemas.openxmlformats.org/officeDocument/2006/relationships/theme" Target="../theme/theme10.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image" Target="../media/image38.emf"/><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oleObject" Target="../embeddings/oleObject8.bin"/><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tags" Target="../tags/tag12.xml"/><Relationship Id="rId5" Type="http://schemas.openxmlformats.org/officeDocument/2006/relationships/slideLayout" Target="../slideLayouts/slideLayout106.xml"/><Relationship Id="rId10" Type="http://schemas.openxmlformats.org/officeDocument/2006/relationships/theme" Target="../theme/theme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image" Target="../media/image38.emf"/><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oleObject" Target="../embeddings/oleObject8.bin"/><Relationship Id="rId5" Type="http://schemas.openxmlformats.org/officeDocument/2006/relationships/slideLayout" Target="../slideLayouts/slideLayout115.xml"/><Relationship Id="rId10" Type="http://schemas.openxmlformats.org/officeDocument/2006/relationships/tags" Target="../tags/tag13.xml"/><Relationship Id="rId4" Type="http://schemas.openxmlformats.org/officeDocument/2006/relationships/slideLayout" Target="../slideLayouts/slideLayout114.xml"/><Relationship Id="rId9"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image" Target="../media/image38.emf"/><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oleObject" Target="../embeddings/oleObject8.bin"/><Relationship Id="rId5" Type="http://schemas.openxmlformats.org/officeDocument/2006/relationships/slideLayout" Target="../slideLayouts/slideLayout123.xml"/><Relationship Id="rId10" Type="http://schemas.openxmlformats.org/officeDocument/2006/relationships/tags" Target="../tags/tag14.xml"/><Relationship Id="rId4" Type="http://schemas.openxmlformats.org/officeDocument/2006/relationships/slideLayout" Target="../slideLayouts/slideLayout122.xml"/><Relationship Id="rId9"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image" Target="../media/image38.emf"/><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oleObject" Target="../embeddings/oleObject8.bin"/><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tags" Target="../tags/tag15.xml"/><Relationship Id="rId5" Type="http://schemas.openxmlformats.org/officeDocument/2006/relationships/slideLayout" Target="../slideLayouts/slideLayout131.xml"/><Relationship Id="rId10" Type="http://schemas.openxmlformats.org/officeDocument/2006/relationships/theme" Target="../theme/theme14.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image" Target="../media/image38.emf"/><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oleObject" Target="../embeddings/oleObject8.bin"/><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tags" Target="../tags/tag16.xml"/><Relationship Id="rId5" Type="http://schemas.openxmlformats.org/officeDocument/2006/relationships/slideLayout" Target="../slideLayouts/slideLayout140.xml"/><Relationship Id="rId10" Type="http://schemas.openxmlformats.org/officeDocument/2006/relationships/theme" Target="../theme/theme1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image" Target="../media/image38.emf"/><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oleObject" Target="../embeddings/oleObject8.bin"/><Relationship Id="rId5" Type="http://schemas.openxmlformats.org/officeDocument/2006/relationships/slideLayout" Target="../slideLayouts/slideLayout149.xml"/><Relationship Id="rId10" Type="http://schemas.openxmlformats.org/officeDocument/2006/relationships/tags" Target="../tags/tag17.xml"/><Relationship Id="rId4" Type="http://schemas.openxmlformats.org/officeDocument/2006/relationships/slideLayout" Target="../slideLayouts/slideLayout148.xml"/><Relationship Id="rId9"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6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image" Target="../media/image38.emf"/><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oleObject" Target="../embeddings/oleObject8.bin"/><Relationship Id="rId5" Type="http://schemas.openxmlformats.org/officeDocument/2006/relationships/slideLayout" Target="../slideLayouts/slideLayout157.xml"/><Relationship Id="rId10" Type="http://schemas.openxmlformats.org/officeDocument/2006/relationships/tags" Target="../tags/tag18.xml"/><Relationship Id="rId4" Type="http://schemas.openxmlformats.org/officeDocument/2006/relationships/slideLayout" Target="../slideLayouts/slideLayout156.xml"/><Relationship Id="rId9"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image" Target="../media/image38.emf"/><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oleObject" Target="../embeddings/oleObject8.bin"/><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tags" Target="../tags/tag19.xml"/><Relationship Id="rId5" Type="http://schemas.openxmlformats.org/officeDocument/2006/relationships/slideLayout" Target="../slideLayouts/slideLayout165.xml"/><Relationship Id="rId10" Type="http://schemas.openxmlformats.org/officeDocument/2006/relationships/theme" Target="../theme/theme18.xml"/><Relationship Id="rId4" Type="http://schemas.openxmlformats.org/officeDocument/2006/relationships/slideLayout" Target="../slideLayouts/slideLayout164.xml"/><Relationship Id="rId9" Type="http://schemas.openxmlformats.org/officeDocument/2006/relationships/slideLayout" Target="../slideLayouts/slideLayout16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77.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image" Target="../media/image38.emf"/><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oleObject" Target="../embeddings/oleObject8.bin"/><Relationship Id="rId5" Type="http://schemas.openxmlformats.org/officeDocument/2006/relationships/slideLayout" Target="../slideLayouts/slideLayout174.xml"/><Relationship Id="rId10" Type="http://schemas.openxmlformats.org/officeDocument/2006/relationships/tags" Target="../tags/tag20.xml"/><Relationship Id="rId4" Type="http://schemas.openxmlformats.org/officeDocument/2006/relationships/slideLayout" Target="../slideLayouts/slideLayout173.xml"/><Relationship Id="rId9"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ags" Target="../tags/tag1.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6" Type="http://schemas.openxmlformats.org/officeDocument/2006/relationships/image" Target="../media/image1.emf"/><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image" Target="../media/image13.emf"/><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oleObject" Target="../embeddings/oleObject1.bin"/></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image" Target="../media/image38.emf"/><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oleObject" Target="../embeddings/oleObject8.bin"/><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tags" Target="../tags/tag21.xml"/><Relationship Id="rId5" Type="http://schemas.openxmlformats.org/officeDocument/2006/relationships/slideLayout" Target="../slideLayouts/slideLayout182.xml"/><Relationship Id="rId10" Type="http://schemas.openxmlformats.org/officeDocument/2006/relationships/theme" Target="../theme/theme20.xml"/><Relationship Id="rId4" Type="http://schemas.openxmlformats.org/officeDocument/2006/relationships/slideLayout" Target="../slideLayouts/slideLayout181.xml"/><Relationship Id="rId9" Type="http://schemas.openxmlformats.org/officeDocument/2006/relationships/slideLayout" Target="../slideLayouts/slideLayout186.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94.xml"/><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image" Target="../media/image38.emf"/><Relationship Id="rId2" Type="http://schemas.openxmlformats.org/officeDocument/2006/relationships/slideLayout" Target="../slideLayouts/slideLayout188.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oleObject" Target="../embeddings/oleObject8.bin"/><Relationship Id="rId5" Type="http://schemas.openxmlformats.org/officeDocument/2006/relationships/slideLayout" Target="../slideLayouts/slideLayout191.xml"/><Relationship Id="rId10" Type="http://schemas.openxmlformats.org/officeDocument/2006/relationships/tags" Target="../tags/tag22.xml"/><Relationship Id="rId4" Type="http://schemas.openxmlformats.org/officeDocument/2006/relationships/slideLayout" Target="../slideLayouts/slideLayout190.xml"/><Relationship Id="rId9"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image" Target="../media/image38.emf"/><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oleObject" Target="../embeddings/oleObject8.bin"/><Relationship Id="rId2" Type="http://schemas.openxmlformats.org/officeDocument/2006/relationships/slideLayout" Target="../slideLayouts/slideLayout196.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tags" Target="../tags/tag23.xml"/><Relationship Id="rId5" Type="http://schemas.openxmlformats.org/officeDocument/2006/relationships/slideLayout" Target="../slideLayouts/slideLayout199.xml"/><Relationship Id="rId10" Type="http://schemas.openxmlformats.org/officeDocument/2006/relationships/theme" Target="../theme/theme22.xml"/><Relationship Id="rId4" Type="http://schemas.openxmlformats.org/officeDocument/2006/relationships/slideLayout" Target="../slideLayouts/slideLayout198.xml"/><Relationship Id="rId9" Type="http://schemas.openxmlformats.org/officeDocument/2006/relationships/slideLayout" Target="../slideLayouts/slideLayout203.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11.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image" Target="../media/image38.emf"/><Relationship Id="rId2" Type="http://schemas.openxmlformats.org/officeDocument/2006/relationships/slideLayout" Target="../slideLayouts/slideLayout205.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oleObject" Target="../embeddings/oleObject8.bin"/><Relationship Id="rId5" Type="http://schemas.openxmlformats.org/officeDocument/2006/relationships/slideLayout" Target="../slideLayouts/slideLayout208.xml"/><Relationship Id="rId10" Type="http://schemas.openxmlformats.org/officeDocument/2006/relationships/tags" Target="../tags/tag24.xml"/><Relationship Id="rId4" Type="http://schemas.openxmlformats.org/officeDocument/2006/relationships/slideLayout" Target="../slideLayouts/slideLayout207.xml"/><Relationship Id="rId9" Type="http://schemas.openxmlformats.org/officeDocument/2006/relationships/theme" Target="../theme/theme23.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5.xml"/><Relationship Id="rId3" Type="http://schemas.openxmlformats.org/officeDocument/2006/relationships/slideLayout" Target="../slideLayouts/slideLayout24.xml"/><Relationship Id="rId7"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image" Target="../media/image19.emf"/><Relationship Id="rId4" Type="http://schemas.openxmlformats.org/officeDocument/2006/relationships/slideLayout" Target="../slideLayouts/slideLayout25.xml"/><Relationship Id="rId9" Type="http://schemas.openxmlformats.org/officeDocument/2006/relationships/oleObject" Target="../embeddings/oleObject5.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emf"/><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image" Target="../media/image1.emf"/><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theme" Target="../theme/theme5.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38.emf"/><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oleObject" Target="../embeddings/oleObject7.bin"/><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ags" Target="../tags/tag7.xml"/><Relationship Id="rId5" Type="http://schemas.openxmlformats.org/officeDocument/2006/relationships/slideLayout" Target="../slideLayouts/slideLayout63.xml"/><Relationship Id="rId10" Type="http://schemas.openxmlformats.org/officeDocument/2006/relationships/theme" Target="../theme/theme6.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image" Target="../media/image38.emf"/><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oleObject" Target="../embeddings/oleObject8.bin"/><Relationship Id="rId5" Type="http://schemas.openxmlformats.org/officeDocument/2006/relationships/slideLayout" Target="../slideLayouts/slideLayout72.xml"/><Relationship Id="rId10" Type="http://schemas.openxmlformats.org/officeDocument/2006/relationships/tags" Target="../tags/tag8.xml"/><Relationship Id="rId4" Type="http://schemas.openxmlformats.org/officeDocument/2006/relationships/slideLayout" Target="../slideLayouts/slideLayout71.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image" Target="../media/image38.emf"/><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oleObject" Target="../embeddings/oleObject8.bin"/><Relationship Id="rId5" Type="http://schemas.openxmlformats.org/officeDocument/2006/relationships/slideLayout" Target="../slideLayouts/slideLayout80.xml"/><Relationship Id="rId10" Type="http://schemas.openxmlformats.org/officeDocument/2006/relationships/tags" Target="../tags/tag9.xml"/><Relationship Id="rId4" Type="http://schemas.openxmlformats.org/officeDocument/2006/relationships/slideLayout" Target="../slideLayouts/slideLayout79.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image" Target="../media/image38.emf"/><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oleObject" Target="../embeddings/oleObject8.bin"/><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tags" Target="../tags/tag10.xml"/><Relationship Id="rId5" Type="http://schemas.openxmlformats.org/officeDocument/2006/relationships/slideLayout" Target="../slideLayouts/slideLayout88.xml"/><Relationship Id="rId10" Type="http://schemas.openxmlformats.org/officeDocument/2006/relationships/theme" Target="../theme/theme9.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C9392247-CE23-49BB-A39E-64C7575BE478}"/>
              </a:ext>
            </a:extLst>
          </p:cNvPr>
          <p:cNvSpPr>
            <a:spLocks noGrp="1"/>
          </p:cNvSpPr>
          <p:nvPr>
            <p:ph type="title"/>
          </p:nvPr>
        </p:nvSpPr>
        <p:spPr>
          <a:xfrm>
            <a:off x="719999" y="540000"/>
            <a:ext cx="10749600" cy="1150938"/>
          </a:xfrm>
          <a:prstGeom prst="rect">
            <a:avLst/>
          </a:prstGeom>
        </p:spPr>
        <p:txBody>
          <a:bodyPr vert="horz" lIns="0" tIns="0" rIns="0" bIns="0" rtlCol="0" anchor="t" anchorCtr="0">
            <a:normAutofit/>
          </a:bodyPr>
          <a:lstStyle/>
          <a:p>
            <a:r>
              <a:rPr lang="en-US"/>
              <a:t>Click to edit Master title style</a:t>
            </a:r>
            <a:endParaRPr lang="en-GB" dirty="0"/>
          </a:p>
        </p:txBody>
      </p:sp>
      <p:sp>
        <p:nvSpPr>
          <p:cNvPr id="3" name="Text Placeholder 2"/>
          <p:cNvSpPr>
            <a:spLocks noGrp="1"/>
          </p:cNvSpPr>
          <p:nvPr>
            <p:ph type="body" idx="1"/>
          </p:nvPr>
        </p:nvSpPr>
        <p:spPr>
          <a:xfrm>
            <a:off x="719999" y="1872000"/>
            <a:ext cx="10749600" cy="3931200"/>
          </a:xfrm>
          <a:prstGeom prst="rect">
            <a:avLst/>
          </a:prstGeom>
        </p:spPr>
        <p:txBody>
          <a:bodyPr vert="horz" lIns="0" tIns="0" rIns="0" bIns="0" rtlCol="0">
            <a:noAutofit/>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a:t>
            </a:r>
          </a:p>
          <a:p>
            <a:pPr lvl="6"/>
            <a:r>
              <a:rPr lang="en-GB" noProof="0" dirty="0"/>
              <a:t>7</a:t>
            </a:r>
          </a:p>
          <a:p>
            <a:pPr lvl="7"/>
            <a:r>
              <a:rPr lang="en-GB" noProof="0" dirty="0"/>
              <a:t>8</a:t>
            </a:r>
          </a:p>
          <a:p>
            <a:pPr lvl="8"/>
            <a:r>
              <a:rPr lang="en-GB" noProof="0" dirty="0"/>
              <a:t>9</a:t>
            </a:r>
          </a:p>
        </p:txBody>
      </p:sp>
      <p:pic>
        <p:nvPicPr>
          <p:cNvPr id="11" name="Logo">
            <a:extLst>
              <a:ext uri="{FF2B5EF4-FFF2-40B4-BE49-F238E27FC236}">
                <a16:creationId xmlns:a16="http://schemas.microsoft.com/office/drawing/2014/main" id="{229CAE85-B9A4-4995-A728-B6259A26184D}"/>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0397419" y="6111517"/>
            <a:ext cx="1066298" cy="312145"/>
          </a:xfrm>
          <a:prstGeom prst="rect">
            <a:avLst/>
          </a:prstGeom>
        </p:spPr>
      </p:pic>
      <p:sp>
        <p:nvSpPr>
          <p:cNvPr id="6" name="Slide Number Placeholder 5"/>
          <p:cNvSpPr>
            <a:spLocks noGrp="1"/>
          </p:cNvSpPr>
          <p:nvPr>
            <p:ph type="sldNum" sz="quarter" idx="4"/>
          </p:nvPr>
        </p:nvSpPr>
        <p:spPr>
          <a:xfrm>
            <a:off x="728282" y="6287099"/>
            <a:ext cx="394920" cy="180000"/>
          </a:xfrm>
          <a:prstGeom prst="rect">
            <a:avLst/>
          </a:prstGeom>
        </p:spPr>
        <p:txBody>
          <a:bodyPr vert="horz" lIns="0" tIns="0" rIns="0" bIns="0" rtlCol="0" anchor="b" anchorCtr="0"/>
          <a:lstStyle>
            <a:lvl1pPr algn="l">
              <a:defRPr sz="1200">
                <a:solidFill>
                  <a:schemeClr val="accent1"/>
                </a:solidFill>
              </a:defRPr>
            </a:lvl1pPr>
          </a:lstStyle>
          <a:p>
            <a:fld id="{24C8C45C-947F-4981-8B3F-4F32E973C901}" type="slidenum">
              <a:rPr lang="en-GB" smtClean="0"/>
              <a:pPr/>
              <a:t>‹Nr.›</a:t>
            </a:fld>
            <a:endParaRPr lang="en-GB" dirty="0"/>
          </a:p>
        </p:txBody>
      </p:sp>
      <p:sp>
        <p:nvSpPr>
          <p:cNvPr id="12" name="Date Placeholder 3" hidden="1">
            <a:extLst>
              <a:ext uri="{FF2B5EF4-FFF2-40B4-BE49-F238E27FC236}">
                <a16:creationId xmlns:a16="http://schemas.microsoft.com/office/drawing/2014/main" id="{74A65BD2-1DD1-4896-86E6-8AA3D900DAB3}"/>
              </a:ext>
            </a:extLst>
          </p:cNvPr>
          <p:cNvSpPr>
            <a:spLocks noGrp="1"/>
          </p:cNvSpPr>
          <p:nvPr>
            <p:ph type="dt" sz="half" idx="2"/>
          </p:nvPr>
        </p:nvSpPr>
        <p:spPr>
          <a:xfrm>
            <a:off x="0" y="6912000"/>
            <a:ext cx="0" cy="0"/>
          </a:xfrm>
          <a:prstGeom prst="rect">
            <a:avLst/>
          </a:prstGeom>
        </p:spPr>
        <p:txBody>
          <a:bodyPr vert="horz" lIns="0" tIns="0" rIns="0" bIns="0" rtlCol="0" anchor="b" anchorCtr="0"/>
          <a:lstStyle>
            <a:lvl1pPr algn="l">
              <a:defRPr sz="100">
                <a:noFill/>
              </a:defRPr>
            </a:lvl1pPr>
          </a:lstStyle>
          <a:p>
            <a:endParaRPr lang="en-GB" dirty="0"/>
          </a:p>
        </p:txBody>
      </p:sp>
      <p:sp>
        <p:nvSpPr>
          <p:cNvPr id="13" name="Footer Placeholder 4" hidden="1">
            <a:extLst>
              <a:ext uri="{FF2B5EF4-FFF2-40B4-BE49-F238E27FC236}">
                <a16:creationId xmlns:a16="http://schemas.microsoft.com/office/drawing/2014/main" id="{26439B25-0D5B-4E92-A86B-D85A6F2E486D}"/>
              </a:ext>
            </a:extLst>
          </p:cNvPr>
          <p:cNvSpPr>
            <a:spLocks noGrp="1"/>
          </p:cNvSpPr>
          <p:nvPr>
            <p:ph type="ftr" sz="quarter" idx="3"/>
          </p:nvPr>
        </p:nvSpPr>
        <p:spPr>
          <a:xfrm>
            <a:off x="0" y="6912000"/>
            <a:ext cx="0" cy="0"/>
          </a:xfrm>
          <a:prstGeom prst="rect">
            <a:avLst/>
          </a:prstGeom>
        </p:spPr>
        <p:txBody>
          <a:bodyPr vert="horz" lIns="0" tIns="0" rIns="0" bIns="0" rtlCol="0" anchor="b" anchorCtr="0"/>
          <a:lstStyle>
            <a:lvl1pPr algn="ctr">
              <a:defRPr sz="100">
                <a:noFill/>
              </a:defRPr>
            </a:lvl1pPr>
          </a:lstStyle>
          <a:p>
            <a:endParaRPr lang="en-GB" dirty="0"/>
          </a:p>
        </p:txBody>
      </p:sp>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4004" r:id="rId1"/>
    <p:sldLayoutId id="2147484009" r:id="rId2"/>
    <p:sldLayoutId id="2147484010" r:id="rId3"/>
    <p:sldLayoutId id="2147484006" r:id="rId4"/>
    <p:sldLayoutId id="2147484005" r:id="rId5"/>
    <p:sldLayoutId id="2147484011" r:id="rId6"/>
    <p:sldLayoutId id="2147484007" r:id="rId7"/>
    <p:sldLayoutId id="2147484008" r:id="rId8"/>
    <p:sldLayoutId id="2147484003" r:id="rId9"/>
    <p:sldLayoutId id="2147483808" r:id="rId10"/>
  </p:sldLayoutIdLst>
  <p:hf hdr="0"/>
  <p:txStyles>
    <p:titleStyle>
      <a:lvl1pPr algn="l" defTabSz="914400" rtl="0" eaLnBrk="1" latinLnBrk="0" hangingPunct="1">
        <a:lnSpc>
          <a:spcPct val="83000"/>
        </a:lnSpc>
        <a:spcBef>
          <a:spcPct val="0"/>
        </a:spcBef>
        <a:buNone/>
        <a:defRPr sz="3200" kern="1200">
          <a:solidFill>
            <a:schemeClr val="accent1"/>
          </a:solidFill>
          <a:latin typeface="+mj-lt"/>
          <a:ea typeface="+mj-ea"/>
          <a:cs typeface="+mj-cs"/>
        </a:defRPr>
      </a:lvl1pPr>
    </p:titleStyle>
    <p:bodyStyle>
      <a:lvl1pPr marL="216000" indent="-216000" algn="l" defTabSz="914400" rtl="0" eaLnBrk="1" latinLnBrk="0" hangingPunct="1">
        <a:lnSpc>
          <a:spcPct val="90000"/>
        </a:lnSpc>
        <a:spcBef>
          <a:spcPts val="1000"/>
        </a:spcBef>
        <a:buClr>
          <a:srgbClr val="ED8B00"/>
        </a:buClr>
        <a:buFont typeface="Arial" panose="020B0604020202020204" pitchFamily="34" charset="0"/>
        <a:buChar char="•"/>
        <a:defRPr sz="2000" kern="1200">
          <a:solidFill>
            <a:schemeClr val="tx1"/>
          </a:solidFill>
          <a:latin typeface="+mn-lt"/>
          <a:ea typeface="+mn-ea"/>
          <a:cs typeface="+mn-cs"/>
        </a:defRPr>
      </a:lvl1pPr>
      <a:lvl2pPr marL="432000" indent="-216000" algn="l" defTabSz="914400" rtl="0" eaLnBrk="1" latinLnBrk="0" hangingPunct="1">
        <a:lnSpc>
          <a:spcPct val="90000"/>
        </a:lnSpc>
        <a:spcBef>
          <a:spcPts val="500"/>
        </a:spcBef>
        <a:buClr>
          <a:srgbClr val="ED8B00"/>
        </a:buClr>
        <a:buFont typeface="Arial" panose="020B0604020202020204" pitchFamily="34" charset="0"/>
        <a:buChar char="•"/>
        <a:defRPr sz="1600" kern="1200">
          <a:solidFill>
            <a:schemeClr val="tx1"/>
          </a:solidFill>
          <a:latin typeface="+mn-lt"/>
          <a:ea typeface="+mn-ea"/>
          <a:cs typeface="+mn-cs"/>
        </a:defRPr>
      </a:lvl2pPr>
      <a:lvl3pPr marL="648000" indent="-216000" algn="l" defTabSz="914400" rtl="0" eaLnBrk="1" latinLnBrk="0" hangingPunct="1">
        <a:lnSpc>
          <a:spcPct val="90000"/>
        </a:lnSpc>
        <a:spcBef>
          <a:spcPts val="500"/>
        </a:spcBef>
        <a:buClr>
          <a:srgbClr val="ED8B00"/>
        </a:buClr>
        <a:buFont typeface="Arial" panose="020B0604020202020204" pitchFamily="34" charset="0"/>
        <a:buChar char="•"/>
        <a:defRPr sz="16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Clr>
          <a:srgbClr val="ED8B00"/>
        </a:buClr>
        <a:buFont typeface="Arial" panose="020B0604020202020204" pitchFamily="34" charset="0"/>
        <a:buChar char="•"/>
        <a:defRPr sz="14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5pPr>
      <a:lvl6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6pPr>
      <a:lvl7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baseline="0">
          <a:solidFill>
            <a:schemeClr val="tx1"/>
          </a:solidFill>
          <a:latin typeface="+mn-lt"/>
          <a:ea typeface="+mn-ea"/>
          <a:cs typeface="+mn-cs"/>
        </a:defRPr>
      </a:lvl7pPr>
      <a:lvl8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8pPr>
      <a:lvl9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3" userDrawn="1">
          <p15:clr>
            <a:srgbClr val="F26B43"/>
          </p15:clr>
        </p15:guide>
        <p15:guide id="2" pos="7224" userDrawn="1">
          <p15:clr>
            <a:srgbClr val="F26B43"/>
          </p15:clr>
        </p15:guide>
        <p15:guide id="3" orient="horz" pos="340" userDrawn="1">
          <p15:clr>
            <a:srgbClr val="F26B43"/>
          </p15:clr>
        </p15:guide>
        <p15:guide id="4" orient="horz" pos="1065" userDrawn="1">
          <p15:clr>
            <a:srgbClr val="F26B43"/>
          </p15:clr>
        </p15:guide>
        <p15:guide id="5" orient="horz" pos="1179" userDrawn="1">
          <p15:clr>
            <a:srgbClr val="F26B43"/>
          </p15:clr>
        </p15:guide>
        <p15:guide id="6" orient="horz" pos="3655"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12E2A31-72E7-FE47-B97B-2B5B59596514}"/>
              </a:ext>
            </a:extLst>
          </p:cNvPr>
          <p:cNvGraphicFramePr>
            <a:graphicFrameLocks noChangeAspect="1"/>
          </p:cNvGraphicFramePr>
          <p:nvPr userDrawn="1">
            <p:custDataLst>
              <p:tags r:id="rId11"/>
            </p:custDataLst>
            <p:extLst>
              <p:ext uri="{D42A27DB-BD31-4B8C-83A1-F6EECF244321}">
                <p14:modId xmlns:p14="http://schemas.microsoft.com/office/powerpoint/2010/main" val="384329048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2" name="Object 1" hidden="1">
                        <a:extLst>
                          <a:ext uri="{FF2B5EF4-FFF2-40B4-BE49-F238E27FC236}">
                            <a16:creationId xmlns:a16="http://schemas.microsoft.com/office/drawing/2014/main" id="{712E2A31-72E7-FE47-B97B-2B5B59596514}"/>
                          </a:ext>
                        </a:extLst>
                      </p:cNvPr>
                      <p:cNvPicPr/>
                      <p:nvPr/>
                    </p:nvPicPr>
                    <p:blipFill>
                      <a:blip r:embed="rId13"/>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762209122"/>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Lst>
  <p:txStyles>
    <p:titleStyle>
      <a:lvl1pPr algn="l" defTabSz="9144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12E2A31-72E7-FE47-B97B-2B5B59596514}"/>
              </a:ext>
            </a:extLst>
          </p:cNvPr>
          <p:cNvGraphicFramePr>
            <a:graphicFrameLocks noChangeAspect="1"/>
          </p:cNvGraphicFramePr>
          <p:nvPr userDrawn="1">
            <p:custDataLst>
              <p:tags r:id="rId11"/>
            </p:custDataLst>
            <p:extLst>
              <p:ext uri="{D42A27DB-BD31-4B8C-83A1-F6EECF244321}">
                <p14:modId xmlns:p14="http://schemas.microsoft.com/office/powerpoint/2010/main" val="105118238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2" name="Object 1" hidden="1">
                        <a:extLst>
                          <a:ext uri="{FF2B5EF4-FFF2-40B4-BE49-F238E27FC236}">
                            <a16:creationId xmlns:a16="http://schemas.microsoft.com/office/drawing/2014/main" id="{712E2A31-72E7-FE47-B97B-2B5B59596514}"/>
                          </a:ext>
                        </a:extLst>
                      </p:cNvPr>
                      <p:cNvPicPr/>
                      <p:nvPr/>
                    </p:nvPicPr>
                    <p:blipFill>
                      <a:blip r:embed="rId13"/>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800921109"/>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Lst>
  <p:txStyles>
    <p:titleStyle>
      <a:lvl1pPr algn="l" defTabSz="9144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12E2A31-72E7-FE47-B97B-2B5B59596514}"/>
              </a:ext>
            </a:extLst>
          </p:cNvPr>
          <p:cNvGraphicFramePr>
            <a:graphicFrameLocks noChangeAspect="1"/>
          </p:cNvGraphicFramePr>
          <p:nvPr userDrawn="1">
            <p:custDataLst>
              <p:tags r:id="rId10"/>
            </p:custDataLst>
            <p:extLst>
              <p:ext uri="{D42A27DB-BD31-4B8C-83A1-F6EECF244321}">
                <p14:modId xmlns:p14="http://schemas.microsoft.com/office/powerpoint/2010/main" val="397269925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2" name="Object 1" hidden="1">
                        <a:extLst>
                          <a:ext uri="{FF2B5EF4-FFF2-40B4-BE49-F238E27FC236}">
                            <a16:creationId xmlns:a16="http://schemas.microsoft.com/office/drawing/2014/main" id="{712E2A31-72E7-FE47-B97B-2B5B59596514}"/>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151832478"/>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9" r:id="rId7"/>
    <p:sldLayoutId id="2147483890" r:id="rId8"/>
  </p:sldLayoutIdLst>
  <p:txStyles>
    <p:titleStyle>
      <a:lvl1pPr algn="l" defTabSz="9144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12E2A31-72E7-FE47-B97B-2B5B59596514}"/>
              </a:ext>
            </a:extLst>
          </p:cNvPr>
          <p:cNvGraphicFramePr>
            <a:graphicFrameLocks noChangeAspect="1"/>
          </p:cNvGraphicFramePr>
          <p:nvPr userDrawn="1">
            <p:custDataLst>
              <p:tags r:id="rId10"/>
            </p:custDataLst>
            <p:extLst>
              <p:ext uri="{D42A27DB-BD31-4B8C-83A1-F6EECF244321}">
                <p14:modId xmlns:p14="http://schemas.microsoft.com/office/powerpoint/2010/main" val="274695764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2" name="Object 1" hidden="1">
                        <a:extLst>
                          <a:ext uri="{FF2B5EF4-FFF2-40B4-BE49-F238E27FC236}">
                            <a16:creationId xmlns:a16="http://schemas.microsoft.com/office/drawing/2014/main" id="{712E2A31-72E7-FE47-B97B-2B5B59596514}"/>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947412525"/>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7" r:id="rId5"/>
    <p:sldLayoutId id="2147483898" r:id="rId6"/>
    <p:sldLayoutId id="2147483899" r:id="rId7"/>
    <p:sldLayoutId id="2147483900" r:id="rId8"/>
  </p:sldLayoutIdLst>
  <p:txStyles>
    <p:titleStyle>
      <a:lvl1pPr algn="l" defTabSz="9144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12E2A31-72E7-FE47-B97B-2B5B59596514}"/>
              </a:ext>
            </a:extLst>
          </p:cNvPr>
          <p:cNvGraphicFramePr>
            <a:graphicFrameLocks noChangeAspect="1"/>
          </p:cNvGraphicFramePr>
          <p:nvPr userDrawn="1">
            <p:custDataLst>
              <p:tags r:id="rId11"/>
            </p:custDataLst>
            <p:extLst>
              <p:ext uri="{D42A27DB-BD31-4B8C-83A1-F6EECF244321}">
                <p14:modId xmlns:p14="http://schemas.microsoft.com/office/powerpoint/2010/main" val="399906625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2" name="Object 1" hidden="1">
                        <a:extLst>
                          <a:ext uri="{FF2B5EF4-FFF2-40B4-BE49-F238E27FC236}">
                            <a16:creationId xmlns:a16="http://schemas.microsoft.com/office/drawing/2014/main" id="{712E2A31-72E7-FE47-B97B-2B5B59596514}"/>
                          </a:ext>
                        </a:extLst>
                      </p:cNvPr>
                      <p:cNvPicPr/>
                      <p:nvPr/>
                    </p:nvPicPr>
                    <p:blipFill>
                      <a:blip r:embed="rId13"/>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2856048886"/>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Lst>
  <p:txStyles>
    <p:titleStyle>
      <a:lvl1pPr algn="l" defTabSz="9144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12E2A31-72E7-FE47-B97B-2B5B59596514}"/>
              </a:ext>
            </a:extLst>
          </p:cNvPr>
          <p:cNvGraphicFramePr>
            <a:graphicFrameLocks noChangeAspect="1"/>
          </p:cNvGraphicFramePr>
          <p:nvPr userDrawn="1">
            <p:custDataLst>
              <p:tags r:id="rId11"/>
            </p:custDataLst>
            <p:extLst>
              <p:ext uri="{D42A27DB-BD31-4B8C-83A1-F6EECF244321}">
                <p14:modId xmlns:p14="http://schemas.microsoft.com/office/powerpoint/2010/main" val="228290131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2" name="Object 1" hidden="1">
                        <a:extLst>
                          <a:ext uri="{FF2B5EF4-FFF2-40B4-BE49-F238E27FC236}">
                            <a16:creationId xmlns:a16="http://schemas.microsoft.com/office/drawing/2014/main" id="{712E2A31-72E7-FE47-B97B-2B5B59596514}"/>
                          </a:ext>
                        </a:extLst>
                      </p:cNvPr>
                      <p:cNvPicPr/>
                      <p:nvPr/>
                    </p:nvPicPr>
                    <p:blipFill>
                      <a:blip r:embed="rId13"/>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790260984"/>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Lst>
  <p:txStyles>
    <p:titleStyle>
      <a:lvl1pPr algn="l" defTabSz="9144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12E2A31-72E7-FE47-B97B-2B5B59596514}"/>
              </a:ext>
            </a:extLst>
          </p:cNvPr>
          <p:cNvGraphicFramePr>
            <a:graphicFrameLocks noChangeAspect="1"/>
          </p:cNvGraphicFramePr>
          <p:nvPr userDrawn="1">
            <p:custDataLst>
              <p:tags r:id="rId10"/>
            </p:custDataLst>
            <p:extLst>
              <p:ext uri="{D42A27DB-BD31-4B8C-83A1-F6EECF244321}">
                <p14:modId xmlns:p14="http://schemas.microsoft.com/office/powerpoint/2010/main" val="314393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2" name="Object 1" hidden="1">
                        <a:extLst>
                          <a:ext uri="{FF2B5EF4-FFF2-40B4-BE49-F238E27FC236}">
                            <a16:creationId xmlns:a16="http://schemas.microsoft.com/office/drawing/2014/main" id="{712E2A31-72E7-FE47-B97B-2B5B59596514}"/>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632330658"/>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9" r:id="rId7"/>
    <p:sldLayoutId id="2147483930" r:id="rId8"/>
  </p:sldLayoutIdLst>
  <p:txStyles>
    <p:titleStyle>
      <a:lvl1pPr algn="l" defTabSz="9144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12E2A31-72E7-FE47-B97B-2B5B59596514}"/>
              </a:ext>
            </a:extLst>
          </p:cNvPr>
          <p:cNvGraphicFramePr>
            <a:graphicFrameLocks noChangeAspect="1"/>
          </p:cNvGraphicFramePr>
          <p:nvPr userDrawn="1">
            <p:custDataLst>
              <p:tags r:id="rId10"/>
            </p:custDataLst>
            <p:extLst>
              <p:ext uri="{D42A27DB-BD31-4B8C-83A1-F6EECF244321}">
                <p14:modId xmlns:p14="http://schemas.microsoft.com/office/powerpoint/2010/main" val="338283398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2" name="Object 1" hidden="1">
                        <a:extLst>
                          <a:ext uri="{FF2B5EF4-FFF2-40B4-BE49-F238E27FC236}">
                            <a16:creationId xmlns:a16="http://schemas.microsoft.com/office/drawing/2014/main" id="{712E2A31-72E7-FE47-B97B-2B5B59596514}"/>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2575051013"/>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40" r:id="rId8"/>
  </p:sldLayoutIdLst>
  <p:txStyles>
    <p:titleStyle>
      <a:lvl1pPr algn="l" defTabSz="9144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12E2A31-72E7-FE47-B97B-2B5B59596514}"/>
              </a:ext>
            </a:extLst>
          </p:cNvPr>
          <p:cNvGraphicFramePr>
            <a:graphicFrameLocks noChangeAspect="1"/>
          </p:cNvGraphicFramePr>
          <p:nvPr userDrawn="1">
            <p:custDataLst>
              <p:tags r:id="rId11"/>
            </p:custDataLst>
            <p:extLst>
              <p:ext uri="{D42A27DB-BD31-4B8C-83A1-F6EECF244321}">
                <p14:modId xmlns:p14="http://schemas.microsoft.com/office/powerpoint/2010/main" val="182720801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2" name="Object 1" hidden="1">
                        <a:extLst>
                          <a:ext uri="{FF2B5EF4-FFF2-40B4-BE49-F238E27FC236}">
                            <a16:creationId xmlns:a16="http://schemas.microsoft.com/office/drawing/2014/main" id="{712E2A31-72E7-FE47-B97B-2B5B59596514}"/>
                          </a:ext>
                        </a:extLst>
                      </p:cNvPr>
                      <p:cNvPicPr/>
                      <p:nvPr/>
                    </p:nvPicPr>
                    <p:blipFill>
                      <a:blip r:embed="rId13"/>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910275081"/>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Lst>
  <p:txStyles>
    <p:titleStyle>
      <a:lvl1pPr algn="l" defTabSz="9144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12E2A31-72E7-FE47-B97B-2B5B59596514}"/>
              </a:ext>
            </a:extLst>
          </p:cNvPr>
          <p:cNvGraphicFramePr>
            <a:graphicFrameLocks noChangeAspect="1"/>
          </p:cNvGraphicFramePr>
          <p:nvPr userDrawn="1">
            <p:custDataLst>
              <p:tags r:id="rId10"/>
            </p:custDataLst>
            <p:extLst>
              <p:ext uri="{D42A27DB-BD31-4B8C-83A1-F6EECF244321}">
                <p14:modId xmlns:p14="http://schemas.microsoft.com/office/powerpoint/2010/main" val="6087631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2" name="Object 1" hidden="1">
                        <a:extLst>
                          <a:ext uri="{FF2B5EF4-FFF2-40B4-BE49-F238E27FC236}">
                            <a16:creationId xmlns:a16="http://schemas.microsoft.com/office/drawing/2014/main" id="{712E2A31-72E7-FE47-B97B-2B5B59596514}"/>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3784044770"/>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9" r:id="rId7"/>
    <p:sldLayoutId id="2147483960" r:id="rId8"/>
  </p:sldLayoutIdLst>
  <p:txStyles>
    <p:titleStyle>
      <a:lvl1pPr algn="l" defTabSz="9144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01BC06B-AA9C-43C5-A71A-98DCFB899521}"/>
              </a:ext>
            </a:extLst>
          </p:cNvPr>
          <p:cNvGraphicFramePr>
            <a:graphicFrameLocks noChangeAspect="1"/>
          </p:cNvGraphicFramePr>
          <p:nvPr userDrawn="1">
            <p:custDataLst>
              <p:tags r:id="rId13"/>
            </p:custDataLst>
            <p:extLst>
              <p:ext uri="{D42A27DB-BD31-4B8C-83A1-F6EECF244321}">
                <p14:modId xmlns:p14="http://schemas.microsoft.com/office/powerpoint/2010/main" val="33256648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4" imgW="360" imgH="360" progId="TCLayout.ActiveDocument.1">
                  <p:embed/>
                </p:oleObj>
              </mc:Choice>
              <mc:Fallback>
                <p:oleObj name="think-cell Slide" r:id="rId14" imgW="360" imgH="360" progId="TCLayout.ActiveDocument.1">
                  <p:embed/>
                  <p:pic>
                    <p:nvPicPr>
                      <p:cNvPr id="2" name="Object 1" hidden="1">
                        <a:extLst>
                          <a:ext uri="{FF2B5EF4-FFF2-40B4-BE49-F238E27FC236}">
                            <a16:creationId xmlns:a16="http://schemas.microsoft.com/office/drawing/2014/main" id="{A01BC06B-AA9C-43C5-A71A-98DCFB899521}"/>
                          </a:ext>
                        </a:extLst>
                      </p:cNvPr>
                      <p:cNvPicPr/>
                      <p:nvPr/>
                    </p:nvPicPr>
                    <p:blipFill>
                      <a:blip r:embed="rId15"/>
                      <a:stretch>
                        <a:fillRect/>
                      </a:stretch>
                    </p:blipFill>
                    <p:spPr>
                      <a:xfrm>
                        <a:off x="1588" y="1588"/>
                        <a:ext cx="1587" cy="1587"/>
                      </a:xfrm>
                      <a:prstGeom prst="rect">
                        <a:avLst/>
                      </a:prstGeom>
                    </p:spPr>
                  </p:pic>
                </p:oleObj>
              </mc:Fallback>
            </mc:AlternateContent>
          </a:graphicData>
        </a:graphic>
      </p:graphicFrame>
      <p:sp>
        <p:nvSpPr>
          <p:cNvPr id="7" name="Title Placeholder 1">
            <a:extLst>
              <a:ext uri="{FF2B5EF4-FFF2-40B4-BE49-F238E27FC236}">
                <a16:creationId xmlns:a16="http://schemas.microsoft.com/office/drawing/2014/main" id="{C9392247-CE23-49BB-A39E-64C7575BE478}"/>
              </a:ext>
            </a:extLst>
          </p:cNvPr>
          <p:cNvSpPr>
            <a:spLocks noGrp="1"/>
          </p:cNvSpPr>
          <p:nvPr>
            <p:ph type="title"/>
          </p:nvPr>
        </p:nvSpPr>
        <p:spPr>
          <a:xfrm>
            <a:off x="719999" y="540000"/>
            <a:ext cx="10749600" cy="1150938"/>
          </a:xfrm>
          <a:prstGeom prst="rect">
            <a:avLst/>
          </a:prstGeom>
        </p:spPr>
        <p:txBody>
          <a:bodyPr vert="horz" lIns="0" tIns="0" rIns="0" bIns="0" rtlCol="0" anchor="t" anchorCtr="0">
            <a:normAutofit/>
          </a:bodyPr>
          <a:lstStyle/>
          <a:p>
            <a:r>
              <a:rPr lang="en-US"/>
              <a:t>Click to edit Master title style</a:t>
            </a:r>
            <a:endParaRPr lang="en-GB" dirty="0"/>
          </a:p>
        </p:txBody>
      </p:sp>
      <p:sp>
        <p:nvSpPr>
          <p:cNvPr id="3" name="Text Placeholder 2"/>
          <p:cNvSpPr>
            <a:spLocks noGrp="1"/>
          </p:cNvSpPr>
          <p:nvPr>
            <p:ph type="body" idx="1"/>
          </p:nvPr>
        </p:nvSpPr>
        <p:spPr>
          <a:xfrm>
            <a:off x="719999" y="1872000"/>
            <a:ext cx="10749600" cy="3931200"/>
          </a:xfrm>
          <a:prstGeom prst="rect">
            <a:avLst/>
          </a:prstGeom>
        </p:spPr>
        <p:txBody>
          <a:bodyPr vert="horz" lIns="0" tIns="0" rIns="0" bIns="0" rtlCol="0">
            <a:noAutofit/>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a:t>
            </a:r>
          </a:p>
          <a:p>
            <a:pPr lvl="6"/>
            <a:r>
              <a:rPr lang="en-GB" noProof="0" dirty="0"/>
              <a:t>7</a:t>
            </a:r>
          </a:p>
          <a:p>
            <a:pPr lvl="7"/>
            <a:r>
              <a:rPr lang="en-GB" noProof="0" dirty="0"/>
              <a:t>8</a:t>
            </a:r>
          </a:p>
          <a:p>
            <a:pPr lvl="8"/>
            <a:r>
              <a:rPr lang="en-GB" noProof="0" dirty="0"/>
              <a:t>9</a:t>
            </a:r>
          </a:p>
        </p:txBody>
      </p:sp>
      <p:pic>
        <p:nvPicPr>
          <p:cNvPr id="11" name="Logo">
            <a:extLst>
              <a:ext uri="{FF2B5EF4-FFF2-40B4-BE49-F238E27FC236}">
                <a16:creationId xmlns:a16="http://schemas.microsoft.com/office/drawing/2014/main" id="{229CAE85-B9A4-4995-A728-B6259A26184D}"/>
              </a:ext>
            </a:extLst>
          </p:cNvPr>
          <p:cNvPicPr>
            <a:picLocks noChangeAspect="1"/>
          </p:cNvPicPr>
          <p:nvPr userDrawn="1"/>
        </p:nvPicPr>
        <p:blipFill>
          <a:blip r:embed="rId16" cstate="hqprint">
            <a:extLst>
              <a:ext uri="{28A0092B-C50C-407E-A947-70E740481C1C}">
                <a14:useLocalDpi xmlns:a14="http://schemas.microsoft.com/office/drawing/2010/main"/>
              </a:ext>
            </a:extLst>
          </a:blip>
          <a:stretch>
            <a:fillRect/>
          </a:stretch>
        </p:blipFill>
        <p:spPr>
          <a:xfrm>
            <a:off x="10397419" y="6111517"/>
            <a:ext cx="1066298" cy="312145"/>
          </a:xfrm>
          <a:prstGeom prst="rect">
            <a:avLst/>
          </a:prstGeom>
        </p:spPr>
      </p:pic>
      <p:sp>
        <p:nvSpPr>
          <p:cNvPr id="6" name="Slide Number Placeholder 5"/>
          <p:cNvSpPr>
            <a:spLocks noGrp="1"/>
          </p:cNvSpPr>
          <p:nvPr>
            <p:ph type="sldNum" sz="quarter" idx="4"/>
          </p:nvPr>
        </p:nvSpPr>
        <p:spPr>
          <a:xfrm>
            <a:off x="728282" y="6287099"/>
            <a:ext cx="394920" cy="180000"/>
          </a:xfrm>
          <a:prstGeom prst="rect">
            <a:avLst/>
          </a:prstGeom>
        </p:spPr>
        <p:txBody>
          <a:bodyPr vert="horz" lIns="0" tIns="0" rIns="0" bIns="0" rtlCol="0" anchor="b" anchorCtr="0"/>
          <a:lstStyle>
            <a:lvl1pPr algn="l">
              <a:defRPr sz="1200">
                <a:solidFill>
                  <a:schemeClr val="accent1"/>
                </a:solidFill>
              </a:defRPr>
            </a:lvl1pPr>
          </a:lstStyle>
          <a:p>
            <a:fld id="{24C8C45C-947F-4981-8B3F-4F32E973C901}" type="slidenum">
              <a:rPr lang="en-GB" smtClean="0"/>
              <a:pPr/>
              <a:t>‹Nr.›</a:t>
            </a:fld>
            <a:endParaRPr lang="en-GB" dirty="0"/>
          </a:p>
        </p:txBody>
      </p:sp>
      <p:sp>
        <p:nvSpPr>
          <p:cNvPr id="12" name="Date Placeholder 3" hidden="1">
            <a:extLst>
              <a:ext uri="{FF2B5EF4-FFF2-40B4-BE49-F238E27FC236}">
                <a16:creationId xmlns:a16="http://schemas.microsoft.com/office/drawing/2014/main" id="{74A65BD2-1DD1-4896-86E6-8AA3D900DAB3}"/>
              </a:ext>
            </a:extLst>
          </p:cNvPr>
          <p:cNvSpPr>
            <a:spLocks noGrp="1"/>
          </p:cNvSpPr>
          <p:nvPr>
            <p:ph type="dt" sz="half" idx="2"/>
          </p:nvPr>
        </p:nvSpPr>
        <p:spPr>
          <a:xfrm>
            <a:off x="0" y="6912000"/>
            <a:ext cx="0" cy="0"/>
          </a:xfrm>
          <a:prstGeom prst="rect">
            <a:avLst/>
          </a:prstGeom>
        </p:spPr>
        <p:txBody>
          <a:bodyPr vert="horz" lIns="0" tIns="0" rIns="0" bIns="0" rtlCol="0" anchor="b" anchorCtr="0"/>
          <a:lstStyle>
            <a:lvl1pPr algn="l">
              <a:defRPr sz="100">
                <a:noFill/>
              </a:defRPr>
            </a:lvl1pPr>
          </a:lstStyle>
          <a:p>
            <a:endParaRPr lang="en-GB" dirty="0"/>
          </a:p>
        </p:txBody>
      </p:sp>
      <p:sp>
        <p:nvSpPr>
          <p:cNvPr id="13" name="Footer Placeholder 4" hidden="1">
            <a:extLst>
              <a:ext uri="{FF2B5EF4-FFF2-40B4-BE49-F238E27FC236}">
                <a16:creationId xmlns:a16="http://schemas.microsoft.com/office/drawing/2014/main" id="{26439B25-0D5B-4E92-A86B-D85A6F2E486D}"/>
              </a:ext>
            </a:extLst>
          </p:cNvPr>
          <p:cNvSpPr>
            <a:spLocks noGrp="1"/>
          </p:cNvSpPr>
          <p:nvPr>
            <p:ph type="ftr" sz="quarter" idx="3"/>
          </p:nvPr>
        </p:nvSpPr>
        <p:spPr>
          <a:xfrm>
            <a:off x="0" y="6912000"/>
            <a:ext cx="0" cy="0"/>
          </a:xfrm>
          <a:prstGeom prst="rect">
            <a:avLst/>
          </a:prstGeom>
        </p:spPr>
        <p:txBody>
          <a:bodyPr vert="horz" lIns="0" tIns="0" rIns="0" bIns="0" rtlCol="0" anchor="b" anchorCtr="0"/>
          <a:lstStyle>
            <a:lvl1pPr algn="ctr">
              <a:defRPr sz="100">
                <a:noFill/>
              </a:defRPr>
            </a:lvl1pPr>
          </a:lstStyle>
          <a:p>
            <a:endParaRPr lang="en-GB" dirty="0"/>
          </a:p>
        </p:txBody>
      </p:sp>
    </p:spTree>
    <p:extLst>
      <p:ext uri="{BB962C8B-B14F-4D97-AF65-F5344CB8AC3E}">
        <p14:creationId xmlns:p14="http://schemas.microsoft.com/office/powerpoint/2010/main" val="1670513304"/>
      </p:ext>
    </p:extLst>
  </p:cSld>
  <p:clrMap bg1="lt1" tx1="dk1" bg2="lt2" tx2="dk2" accent1="accent1" accent2="accent2" accent3="accent3" accent4="accent4" accent5="accent5" accent6="accent6" hlink="hlink" folHlink="folHlink"/>
  <p:sldLayoutIdLst>
    <p:sldLayoutId id="2147484014" r:id="rId1"/>
    <p:sldLayoutId id="2147484015" r:id="rId2"/>
    <p:sldLayoutId id="2147483754" r:id="rId3"/>
    <p:sldLayoutId id="2147484016" r:id="rId4"/>
    <p:sldLayoutId id="2147483756" r:id="rId5"/>
    <p:sldLayoutId id="2147483757" r:id="rId6"/>
    <p:sldLayoutId id="2147483758" r:id="rId7"/>
    <p:sldLayoutId id="2147483759" r:id="rId8"/>
    <p:sldLayoutId id="2147483760" r:id="rId9"/>
    <p:sldLayoutId id="2147483761" r:id="rId10"/>
    <p:sldLayoutId id="2147483763" r:id="rId11"/>
  </p:sldLayoutIdLst>
  <p:hf hdr="0"/>
  <p:txStyles>
    <p:titleStyle>
      <a:lvl1pPr algn="l" defTabSz="914400" rtl="0" eaLnBrk="1" latinLnBrk="0" hangingPunct="1">
        <a:lnSpc>
          <a:spcPct val="83000"/>
        </a:lnSpc>
        <a:spcBef>
          <a:spcPct val="0"/>
        </a:spcBef>
        <a:buNone/>
        <a:defRPr sz="3200" kern="1200">
          <a:solidFill>
            <a:schemeClr val="accent1"/>
          </a:solidFill>
          <a:latin typeface="+mj-lt"/>
          <a:ea typeface="+mj-ea"/>
          <a:cs typeface="+mj-cs"/>
        </a:defRPr>
      </a:lvl1pPr>
    </p:titleStyle>
    <p:bodyStyle>
      <a:lvl1pPr marL="216000" indent="-216000" algn="l" defTabSz="914400" rtl="0" eaLnBrk="1" latinLnBrk="0" hangingPunct="1">
        <a:lnSpc>
          <a:spcPct val="90000"/>
        </a:lnSpc>
        <a:spcBef>
          <a:spcPts val="1000"/>
        </a:spcBef>
        <a:buClr>
          <a:srgbClr val="ED8B00"/>
        </a:buClr>
        <a:buFont typeface="Arial" panose="020B0604020202020204" pitchFamily="34" charset="0"/>
        <a:buChar char="•"/>
        <a:defRPr sz="2000" kern="1200">
          <a:solidFill>
            <a:schemeClr val="tx1"/>
          </a:solidFill>
          <a:latin typeface="+mn-lt"/>
          <a:ea typeface="+mn-ea"/>
          <a:cs typeface="+mn-cs"/>
        </a:defRPr>
      </a:lvl1pPr>
      <a:lvl2pPr marL="432000" indent="-216000" algn="l" defTabSz="914400" rtl="0" eaLnBrk="1" latinLnBrk="0" hangingPunct="1">
        <a:lnSpc>
          <a:spcPct val="90000"/>
        </a:lnSpc>
        <a:spcBef>
          <a:spcPts val="500"/>
        </a:spcBef>
        <a:buClr>
          <a:srgbClr val="ED8B00"/>
        </a:buClr>
        <a:buFont typeface="Arial" panose="020B0604020202020204" pitchFamily="34" charset="0"/>
        <a:buChar char="•"/>
        <a:defRPr sz="1600" kern="1200">
          <a:solidFill>
            <a:schemeClr val="tx1"/>
          </a:solidFill>
          <a:latin typeface="+mn-lt"/>
          <a:ea typeface="+mn-ea"/>
          <a:cs typeface="+mn-cs"/>
        </a:defRPr>
      </a:lvl2pPr>
      <a:lvl3pPr marL="648000" indent="-216000" algn="l" defTabSz="914400" rtl="0" eaLnBrk="1" latinLnBrk="0" hangingPunct="1">
        <a:lnSpc>
          <a:spcPct val="90000"/>
        </a:lnSpc>
        <a:spcBef>
          <a:spcPts val="500"/>
        </a:spcBef>
        <a:buClr>
          <a:srgbClr val="ED8B00"/>
        </a:buClr>
        <a:buFont typeface="Arial" panose="020B0604020202020204" pitchFamily="34" charset="0"/>
        <a:buChar char="•"/>
        <a:defRPr sz="16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Clr>
          <a:srgbClr val="ED8B00"/>
        </a:buClr>
        <a:buFont typeface="Arial" panose="020B0604020202020204" pitchFamily="34" charset="0"/>
        <a:buChar char="•"/>
        <a:defRPr sz="14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5pPr>
      <a:lvl6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6pPr>
      <a:lvl7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baseline="0">
          <a:solidFill>
            <a:schemeClr val="tx1"/>
          </a:solidFill>
          <a:latin typeface="+mn-lt"/>
          <a:ea typeface="+mn-ea"/>
          <a:cs typeface="+mn-cs"/>
        </a:defRPr>
      </a:lvl7pPr>
      <a:lvl8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8pPr>
      <a:lvl9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3">
          <p15:clr>
            <a:srgbClr val="F26B43"/>
          </p15:clr>
        </p15:guide>
        <p15:guide id="2" pos="7224">
          <p15:clr>
            <a:srgbClr val="F26B43"/>
          </p15:clr>
        </p15:guide>
        <p15:guide id="3" orient="horz" pos="340">
          <p15:clr>
            <a:srgbClr val="F26B43"/>
          </p15:clr>
        </p15:guide>
        <p15:guide id="4" orient="horz" pos="1065">
          <p15:clr>
            <a:srgbClr val="F26B43"/>
          </p15:clr>
        </p15:guide>
        <p15:guide id="5" orient="horz" pos="1179">
          <p15:clr>
            <a:srgbClr val="F26B43"/>
          </p15:clr>
        </p15:guide>
        <p15:guide id="6" orient="horz" pos="3655">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12E2A31-72E7-FE47-B97B-2B5B59596514}"/>
              </a:ext>
            </a:extLst>
          </p:cNvPr>
          <p:cNvGraphicFramePr>
            <a:graphicFrameLocks noChangeAspect="1"/>
          </p:cNvGraphicFramePr>
          <p:nvPr userDrawn="1">
            <p:custDataLst>
              <p:tags r:id="rId11"/>
            </p:custDataLst>
            <p:extLst>
              <p:ext uri="{D42A27DB-BD31-4B8C-83A1-F6EECF244321}">
                <p14:modId xmlns:p14="http://schemas.microsoft.com/office/powerpoint/2010/main" val="261624422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2" name="Object 1" hidden="1">
                        <a:extLst>
                          <a:ext uri="{FF2B5EF4-FFF2-40B4-BE49-F238E27FC236}">
                            <a16:creationId xmlns:a16="http://schemas.microsoft.com/office/drawing/2014/main" id="{712E2A31-72E7-FE47-B97B-2B5B59596514}"/>
                          </a:ext>
                        </a:extLst>
                      </p:cNvPr>
                      <p:cNvPicPr/>
                      <p:nvPr/>
                    </p:nvPicPr>
                    <p:blipFill>
                      <a:blip r:embed="rId13"/>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294053197"/>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Lst>
  <p:txStyles>
    <p:titleStyle>
      <a:lvl1pPr algn="l" defTabSz="9144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12E2A31-72E7-FE47-B97B-2B5B59596514}"/>
              </a:ext>
            </a:extLst>
          </p:cNvPr>
          <p:cNvGraphicFramePr>
            <a:graphicFrameLocks noChangeAspect="1"/>
          </p:cNvGraphicFramePr>
          <p:nvPr userDrawn="1">
            <p:custDataLst>
              <p:tags r:id="rId10"/>
            </p:custDataLst>
            <p:extLst>
              <p:ext uri="{D42A27DB-BD31-4B8C-83A1-F6EECF244321}">
                <p14:modId xmlns:p14="http://schemas.microsoft.com/office/powerpoint/2010/main" val="248451282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2" name="Object 1" hidden="1">
                        <a:extLst>
                          <a:ext uri="{FF2B5EF4-FFF2-40B4-BE49-F238E27FC236}">
                            <a16:creationId xmlns:a16="http://schemas.microsoft.com/office/drawing/2014/main" id="{712E2A31-72E7-FE47-B97B-2B5B59596514}"/>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645017568"/>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Lst>
  <p:txStyles>
    <p:titleStyle>
      <a:lvl1pPr algn="l" defTabSz="9144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12E2A31-72E7-FE47-B97B-2B5B59596514}"/>
              </a:ext>
            </a:extLst>
          </p:cNvPr>
          <p:cNvGraphicFramePr>
            <a:graphicFrameLocks noChangeAspect="1"/>
          </p:cNvGraphicFramePr>
          <p:nvPr userDrawn="1">
            <p:custDataLst>
              <p:tags r:id="rId11"/>
            </p:custDataLst>
            <p:extLst>
              <p:ext uri="{D42A27DB-BD31-4B8C-83A1-F6EECF244321}">
                <p14:modId xmlns:p14="http://schemas.microsoft.com/office/powerpoint/2010/main" val="20736153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2" name="Object 1" hidden="1">
                        <a:extLst>
                          <a:ext uri="{FF2B5EF4-FFF2-40B4-BE49-F238E27FC236}">
                            <a16:creationId xmlns:a16="http://schemas.microsoft.com/office/drawing/2014/main" id="{712E2A31-72E7-FE47-B97B-2B5B59596514}"/>
                          </a:ext>
                        </a:extLst>
                      </p:cNvPr>
                      <p:cNvPicPr/>
                      <p:nvPr/>
                    </p:nvPicPr>
                    <p:blipFill>
                      <a:blip r:embed="rId13"/>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651238187"/>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Lst>
  <p:txStyles>
    <p:titleStyle>
      <a:lvl1pPr algn="l" defTabSz="9144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12E2A31-72E7-FE47-B97B-2B5B59596514}"/>
              </a:ext>
            </a:extLst>
          </p:cNvPr>
          <p:cNvGraphicFramePr>
            <a:graphicFrameLocks noChangeAspect="1"/>
          </p:cNvGraphicFramePr>
          <p:nvPr userDrawn="1">
            <p:custDataLst>
              <p:tags r:id="rId10"/>
            </p:custDataLst>
            <p:extLst>
              <p:ext uri="{D42A27DB-BD31-4B8C-83A1-F6EECF244321}">
                <p14:modId xmlns:p14="http://schemas.microsoft.com/office/powerpoint/2010/main" val="204074039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2" name="Object 1" hidden="1">
                        <a:extLst>
                          <a:ext uri="{FF2B5EF4-FFF2-40B4-BE49-F238E27FC236}">
                            <a16:creationId xmlns:a16="http://schemas.microsoft.com/office/drawing/2014/main" id="{712E2A31-72E7-FE47-B97B-2B5B59596514}"/>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2686399789"/>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4000" r:id="rId8"/>
  </p:sldLayoutIdLst>
  <p:txStyles>
    <p:titleStyle>
      <a:lvl1pPr algn="l" defTabSz="9144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ggetto 1" hidden="1"/>
          <p:cNvGraphicFramePr>
            <a:graphicFrameLocks noChangeAspect="1"/>
          </p:cNvGraphicFramePr>
          <p:nvPr userDrawn="1">
            <p:custDataLst>
              <p:tags r:id="rId8"/>
            </p:custDataLst>
            <p:extLst>
              <p:ext uri="{D42A27DB-BD31-4B8C-83A1-F6EECF244321}">
                <p14:modId xmlns:p14="http://schemas.microsoft.com/office/powerpoint/2010/main" val="20000034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395" imgH="394" progId="TCLayout.ActiveDocument.1">
                  <p:embed/>
                </p:oleObj>
              </mc:Choice>
              <mc:Fallback>
                <p:oleObj name="think-cell Slide" r:id="rId9" imgW="395" imgH="394" progId="TCLayout.ActiveDocument.1">
                  <p:embed/>
                  <p:pic>
                    <p:nvPicPr>
                      <p:cNvPr id="2" name="Oggetto 1" hidden="1"/>
                      <p:cNvPicPr/>
                      <p:nvPr/>
                    </p:nvPicPr>
                    <p:blipFill>
                      <a:blip r:embed="rId10"/>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211966392"/>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C9392247-CE23-49BB-A39E-64C7575BE478}"/>
              </a:ext>
            </a:extLst>
          </p:cNvPr>
          <p:cNvSpPr>
            <a:spLocks noGrp="1"/>
          </p:cNvSpPr>
          <p:nvPr>
            <p:ph type="title"/>
          </p:nvPr>
        </p:nvSpPr>
        <p:spPr>
          <a:xfrm>
            <a:off x="719999" y="540000"/>
            <a:ext cx="10749600" cy="1150938"/>
          </a:xfrm>
          <a:prstGeom prst="rect">
            <a:avLst/>
          </a:prstGeom>
        </p:spPr>
        <p:txBody>
          <a:bodyPr vert="horz" lIns="0" tIns="0" rIns="0" bIns="0" rtlCol="0" anchor="t" anchorCtr="0">
            <a:normAutofit/>
          </a:bodyPr>
          <a:lstStyle/>
          <a:p>
            <a:r>
              <a:rPr lang="en-US"/>
              <a:t>Click to edit Master title style</a:t>
            </a:r>
            <a:endParaRPr lang="en-GB" dirty="0"/>
          </a:p>
        </p:txBody>
      </p:sp>
      <p:sp>
        <p:nvSpPr>
          <p:cNvPr id="3" name="Text Placeholder 2"/>
          <p:cNvSpPr>
            <a:spLocks noGrp="1"/>
          </p:cNvSpPr>
          <p:nvPr>
            <p:ph type="body" idx="1"/>
          </p:nvPr>
        </p:nvSpPr>
        <p:spPr>
          <a:xfrm>
            <a:off x="719999" y="1872000"/>
            <a:ext cx="10749600" cy="3931200"/>
          </a:xfrm>
          <a:prstGeom prst="rect">
            <a:avLst/>
          </a:prstGeom>
        </p:spPr>
        <p:txBody>
          <a:bodyPr vert="horz" lIns="0" tIns="0" rIns="0" bIns="0" rtlCol="0">
            <a:noAutofit/>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a:t>
            </a:r>
          </a:p>
          <a:p>
            <a:pPr lvl="6"/>
            <a:r>
              <a:rPr lang="en-GB" noProof="0" dirty="0"/>
              <a:t>7</a:t>
            </a:r>
          </a:p>
          <a:p>
            <a:pPr lvl="7"/>
            <a:r>
              <a:rPr lang="en-GB" noProof="0" dirty="0"/>
              <a:t>8</a:t>
            </a:r>
          </a:p>
          <a:p>
            <a:pPr lvl="8"/>
            <a:r>
              <a:rPr lang="en-GB" noProof="0" dirty="0"/>
              <a:t>9</a:t>
            </a:r>
          </a:p>
        </p:txBody>
      </p:sp>
      <p:pic>
        <p:nvPicPr>
          <p:cNvPr id="11" name="Logo">
            <a:extLst>
              <a:ext uri="{FF2B5EF4-FFF2-40B4-BE49-F238E27FC236}">
                <a16:creationId xmlns:a16="http://schemas.microsoft.com/office/drawing/2014/main" id="{229CAE85-B9A4-4995-A728-B6259A26184D}"/>
              </a:ext>
            </a:extLst>
          </p:cNvPr>
          <p:cNvPicPr>
            <a:picLocks noChangeAspect="1"/>
          </p:cNvPicPr>
          <p:nvPr userDrawn="1"/>
        </p:nvPicPr>
        <p:blipFill>
          <a:blip r:embed="rId23" cstate="hqprint">
            <a:extLst>
              <a:ext uri="{28A0092B-C50C-407E-A947-70E740481C1C}">
                <a14:useLocalDpi xmlns:a14="http://schemas.microsoft.com/office/drawing/2010/main"/>
              </a:ext>
            </a:extLst>
          </a:blip>
          <a:stretch>
            <a:fillRect/>
          </a:stretch>
        </p:blipFill>
        <p:spPr>
          <a:xfrm>
            <a:off x="10397419" y="6111517"/>
            <a:ext cx="1066298" cy="312145"/>
          </a:xfrm>
          <a:prstGeom prst="rect">
            <a:avLst/>
          </a:prstGeom>
        </p:spPr>
      </p:pic>
      <p:sp>
        <p:nvSpPr>
          <p:cNvPr id="6" name="Slide Number Placeholder 5"/>
          <p:cNvSpPr>
            <a:spLocks noGrp="1"/>
          </p:cNvSpPr>
          <p:nvPr>
            <p:ph type="sldNum" sz="quarter" idx="4"/>
          </p:nvPr>
        </p:nvSpPr>
        <p:spPr>
          <a:xfrm>
            <a:off x="728282" y="6287099"/>
            <a:ext cx="394920" cy="180000"/>
          </a:xfrm>
          <a:prstGeom prst="rect">
            <a:avLst/>
          </a:prstGeom>
        </p:spPr>
        <p:txBody>
          <a:bodyPr vert="horz" lIns="0" tIns="0" rIns="0" bIns="0" rtlCol="0" anchor="b" anchorCtr="0"/>
          <a:lstStyle>
            <a:lvl1pPr algn="l">
              <a:defRPr sz="1200">
                <a:solidFill>
                  <a:schemeClr val="accent1"/>
                </a:solidFill>
              </a:defRPr>
            </a:lvl1pPr>
          </a:lstStyle>
          <a:p>
            <a:fld id="{24C8C45C-947F-4981-8B3F-4F32E973C901}" type="slidenum">
              <a:rPr lang="en-GB" smtClean="0"/>
              <a:pPr/>
              <a:t>‹Nr.›</a:t>
            </a:fld>
            <a:endParaRPr lang="en-GB" dirty="0"/>
          </a:p>
        </p:txBody>
      </p:sp>
      <p:sp>
        <p:nvSpPr>
          <p:cNvPr id="12" name="Date Placeholder 3" hidden="1">
            <a:extLst>
              <a:ext uri="{FF2B5EF4-FFF2-40B4-BE49-F238E27FC236}">
                <a16:creationId xmlns:a16="http://schemas.microsoft.com/office/drawing/2014/main" id="{74A65BD2-1DD1-4896-86E6-8AA3D900DAB3}"/>
              </a:ext>
            </a:extLst>
          </p:cNvPr>
          <p:cNvSpPr>
            <a:spLocks noGrp="1"/>
          </p:cNvSpPr>
          <p:nvPr>
            <p:ph type="dt" sz="half" idx="2"/>
          </p:nvPr>
        </p:nvSpPr>
        <p:spPr>
          <a:xfrm>
            <a:off x="0" y="6912000"/>
            <a:ext cx="0" cy="0"/>
          </a:xfrm>
          <a:prstGeom prst="rect">
            <a:avLst/>
          </a:prstGeom>
        </p:spPr>
        <p:txBody>
          <a:bodyPr vert="horz" lIns="0" tIns="0" rIns="0" bIns="0" rtlCol="0" anchor="b" anchorCtr="0"/>
          <a:lstStyle>
            <a:lvl1pPr algn="l">
              <a:defRPr sz="100">
                <a:noFill/>
              </a:defRPr>
            </a:lvl1pPr>
          </a:lstStyle>
          <a:p>
            <a:endParaRPr lang="en-GB" dirty="0"/>
          </a:p>
        </p:txBody>
      </p:sp>
      <p:sp>
        <p:nvSpPr>
          <p:cNvPr id="13" name="Footer Placeholder 4" hidden="1">
            <a:extLst>
              <a:ext uri="{FF2B5EF4-FFF2-40B4-BE49-F238E27FC236}">
                <a16:creationId xmlns:a16="http://schemas.microsoft.com/office/drawing/2014/main" id="{26439B25-0D5B-4E92-A86B-D85A6F2E486D}"/>
              </a:ext>
            </a:extLst>
          </p:cNvPr>
          <p:cNvSpPr>
            <a:spLocks noGrp="1"/>
          </p:cNvSpPr>
          <p:nvPr>
            <p:ph type="ftr" sz="quarter" idx="3"/>
          </p:nvPr>
        </p:nvSpPr>
        <p:spPr>
          <a:xfrm>
            <a:off x="0" y="6912000"/>
            <a:ext cx="0" cy="0"/>
          </a:xfrm>
          <a:prstGeom prst="rect">
            <a:avLst/>
          </a:prstGeom>
        </p:spPr>
        <p:txBody>
          <a:bodyPr vert="horz" lIns="0" tIns="0" rIns="0" bIns="0" rtlCol="0" anchor="b" anchorCtr="0"/>
          <a:lstStyle>
            <a:lvl1pPr algn="ctr">
              <a:defRPr sz="100">
                <a:noFill/>
              </a:defRPr>
            </a:lvl1pPr>
          </a:lstStyle>
          <a:p>
            <a:endParaRPr lang="en-GB" dirty="0"/>
          </a:p>
        </p:txBody>
      </p:sp>
    </p:spTree>
    <p:extLst>
      <p:ext uri="{BB962C8B-B14F-4D97-AF65-F5344CB8AC3E}">
        <p14:creationId xmlns:p14="http://schemas.microsoft.com/office/powerpoint/2010/main" val="2062823318"/>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Lst>
  <p:hf hdr="0"/>
  <p:txStyles>
    <p:titleStyle>
      <a:lvl1pPr algn="l" defTabSz="914400" rtl="0" eaLnBrk="1" latinLnBrk="0" hangingPunct="1">
        <a:lnSpc>
          <a:spcPct val="83000"/>
        </a:lnSpc>
        <a:spcBef>
          <a:spcPct val="0"/>
        </a:spcBef>
        <a:buNone/>
        <a:defRPr sz="3200" kern="1200">
          <a:solidFill>
            <a:schemeClr val="accent1"/>
          </a:solidFill>
          <a:latin typeface="+mj-lt"/>
          <a:ea typeface="+mj-ea"/>
          <a:cs typeface="+mj-cs"/>
        </a:defRPr>
      </a:lvl1pPr>
    </p:titleStyle>
    <p:bodyStyle>
      <a:lvl1pPr marL="216000" indent="-216000" algn="l" defTabSz="914400" rtl="0" eaLnBrk="1" latinLnBrk="0" hangingPunct="1">
        <a:lnSpc>
          <a:spcPct val="90000"/>
        </a:lnSpc>
        <a:spcBef>
          <a:spcPts val="1000"/>
        </a:spcBef>
        <a:buClr>
          <a:srgbClr val="ED8B00"/>
        </a:buClr>
        <a:buFont typeface="Arial" panose="020B0604020202020204" pitchFamily="34" charset="0"/>
        <a:buChar char="•"/>
        <a:defRPr sz="2000" kern="1200">
          <a:solidFill>
            <a:schemeClr val="tx1"/>
          </a:solidFill>
          <a:latin typeface="+mn-lt"/>
          <a:ea typeface="+mn-ea"/>
          <a:cs typeface="+mn-cs"/>
        </a:defRPr>
      </a:lvl1pPr>
      <a:lvl2pPr marL="432000" indent="-216000" algn="l" defTabSz="914400" rtl="0" eaLnBrk="1" latinLnBrk="0" hangingPunct="1">
        <a:lnSpc>
          <a:spcPct val="90000"/>
        </a:lnSpc>
        <a:spcBef>
          <a:spcPts val="500"/>
        </a:spcBef>
        <a:buClr>
          <a:srgbClr val="ED8B00"/>
        </a:buClr>
        <a:buFont typeface="Arial" panose="020B0604020202020204" pitchFamily="34" charset="0"/>
        <a:buChar char="•"/>
        <a:defRPr sz="1600" kern="1200">
          <a:solidFill>
            <a:schemeClr val="tx1"/>
          </a:solidFill>
          <a:latin typeface="+mn-lt"/>
          <a:ea typeface="+mn-ea"/>
          <a:cs typeface="+mn-cs"/>
        </a:defRPr>
      </a:lvl2pPr>
      <a:lvl3pPr marL="648000" indent="-216000" algn="l" defTabSz="914400" rtl="0" eaLnBrk="1" latinLnBrk="0" hangingPunct="1">
        <a:lnSpc>
          <a:spcPct val="90000"/>
        </a:lnSpc>
        <a:spcBef>
          <a:spcPts val="500"/>
        </a:spcBef>
        <a:buClr>
          <a:srgbClr val="ED8B00"/>
        </a:buClr>
        <a:buFont typeface="Arial" panose="020B0604020202020204" pitchFamily="34" charset="0"/>
        <a:buChar char="•"/>
        <a:defRPr sz="16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Clr>
          <a:srgbClr val="ED8B00"/>
        </a:buClr>
        <a:buFont typeface="Arial" panose="020B0604020202020204" pitchFamily="34" charset="0"/>
        <a:buChar char="•"/>
        <a:defRPr sz="14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5pPr>
      <a:lvl6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6pPr>
      <a:lvl7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baseline="0">
          <a:solidFill>
            <a:schemeClr val="tx1"/>
          </a:solidFill>
          <a:latin typeface="+mn-lt"/>
          <a:ea typeface="+mn-ea"/>
          <a:cs typeface="+mn-cs"/>
        </a:defRPr>
      </a:lvl7pPr>
      <a:lvl8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8pPr>
      <a:lvl9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3">
          <p15:clr>
            <a:srgbClr val="F26B43"/>
          </p15:clr>
        </p15:guide>
        <p15:guide id="2" pos="7224">
          <p15:clr>
            <a:srgbClr val="F26B43"/>
          </p15:clr>
        </p15:guide>
        <p15:guide id="3" orient="horz" pos="340">
          <p15:clr>
            <a:srgbClr val="F26B43"/>
          </p15:clr>
        </p15:guide>
        <p15:guide id="4" orient="horz" pos="1065">
          <p15:clr>
            <a:srgbClr val="F26B43"/>
          </p15:clr>
        </p15:guide>
        <p15:guide id="5" orient="horz" pos="1179">
          <p15:clr>
            <a:srgbClr val="F26B43"/>
          </p15:clr>
        </p15:guide>
        <p15:guide id="6" orient="horz" pos="365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C9392247-CE23-49BB-A39E-64C7575BE478}"/>
              </a:ext>
            </a:extLst>
          </p:cNvPr>
          <p:cNvSpPr>
            <a:spLocks noGrp="1"/>
          </p:cNvSpPr>
          <p:nvPr>
            <p:ph type="title"/>
          </p:nvPr>
        </p:nvSpPr>
        <p:spPr>
          <a:xfrm>
            <a:off x="719999" y="540000"/>
            <a:ext cx="10749600" cy="1150938"/>
          </a:xfrm>
          <a:prstGeom prst="rect">
            <a:avLst/>
          </a:prstGeom>
        </p:spPr>
        <p:txBody>
          <a:bodyPr vert="horz" lIns="0" tIns="0" rIns="0" bIns="0" rtlCol="0" anchor="t" anchorCtr="0">
            <a:normAutofit/>
          </a:bodyPr>
          <a:lstStyle/>
          <a:p>
            <a:r>
              <a:rPr lang="en-US"/>
              <a:t>Click to edit Master title style</a:t>
            </a:r>
            <a:endParaRPr lang="en-GB" dirty="0"/>
          </a:p>
        </p:txBody>
      </p:sp>
      <p:sp>
        <p:nvSpPr>
          <p:cNvPr id="3" name="Text Placeholder 2"/>
          <p:cNvSpPr>
            <a:spLocks noGrp="1"/>
          </p:cNvSpPr>
          <p:nvPr>
            <p:ph type="body" idx="1"/>
          </p:nvPr>
        </p:nvSpPr>
        <p:spPr>
          <a:xfrm>
            <a:off x="719999" y="1872000"/>
            <a:ext cx="10749600" cy="39312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11" name="Logo">
            <a:extLst>
              <a:ext uri="{FF2B5EF4-FFF2-40B4-BE49-F238E27FC236}">
                <a16:creationId xmlns:a16="http://schemas.microsoft.com/office/drawing/2014/main" id="{229CAE85-B9A4-4995-A728-B6259A26184D}"/>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397419" y="6111517"/>
            <a:ext cx="1066298" cy="312145"/>
          </a:xfrm>
          <a:prstGeom prst="rect">
            <a:avLst/>
          </a:prstGeom>
        </p:spPr>
      </p:pic>
      <p:sp>
        <p:nvSpPr>
          <p:cNvPr id="6" name="Slide Number Placeholder 5"/>
          <p:cNvSpPr>
            <a:spLocks noGrp="1"/>
          </p:cNvSpPr>
          <p:nvPr>
            <p:ph type="sldNum" sz="quarter" idx="4"/>
          </p:nvPr>
        </p:nvSpPr>
        <p:spPr>
          <a:xfrm>
            <a:off x="728282" y="6287099"/>
            <a:ext cx="394920" cy="180000"/>
          </a:xfrm>
          <a:prstGeom prst="rect">
            <a:avLst/>
          </a:prstGeom>
        </p:spPr>
        <p:txBody>
          <a:bodyPr vert="horz" lIns="0" tIns="0" rIns="0" bIns="0" rtlCol="0" anchor="b" anchorCtr="0"/>
          <a:lstStyle>
            <a:lvl1pPr algn="l">
              <a:defRPr sz="1200">
                <a:solidFill>
                  <a:schemeClr val="accent1"/>
                </a:solidFill>
              </a:defRPr>
            </a:lvl1pPr>
          </a:lstStyle>
          <a:p>
            <a:fld id="{24C8C45C-947F-4981-8B3F-4F32E973C901}" type="slidenum">
              <a:rPr lang="en-GB" smtClean="0"/>
              <a:pPr/>
              <a:t>‹Nr.›</a:t>
            </a:fld>
            <a:endParaRPr lang="en-GB" dirty="0"/>
          </a:p>
        </p:txBody>
      </p:sp>
      <p:sp>
        <p:nvSpPr>
          <p:cNvPr id="12" name="Date Placeholder 3" hidden="1">
            <a:extLst>
              <a:ext uri="{FF2B5EF4-FFF2-40B4-BE49-F238E27FC236}">
                <a16:creationId xmlns:a16="http://schemas.microsoft.com/office/drawing/2014/main" id="{74A65BD2-1DD1-4896-86E6-8AA3D900DAB3}"/>
              </a:ext>
            </a:extLst>
          </p:cNvPr>
          <p:cNvSpPr>
            <a:spLocks noGrp="1"/>
          </p:cNvSpPr>
          <p:nvPr>
            <p:ph type="dt" sz="half" idx="2"/>
          </p:nvPr>
        </p:nvSpPr>
        <p:spPr>
          <a:xfrm>
            <a:off x="0" y="6912000"/>
            <a:ext cx="0" cy="0"/>
          </a:xfrm>
          <a:prstGeom prst="rect">
            <a:avLst/>
          </a:prstGeom>
        </p:spPr>
        <p:txBody>
          <a:bodyPr vert="horz" lIns="0" tIns="0" rIns="0" bIns="0" rtlCol="0" anchor="b" anchorCtr="0"/>
          <a:lstStyle>
            <a:lvl1pPr algn="l">
              <a:defRPr sz="100">
                <a:noFill/>
              </a:defRPr>
            </a:lvl1pPr>
          </a:lstStyle>
          <a:p>
            <a:endParaRPr lang="en-GB" dirty="0"/>
          </a:p>
        </p:txBody>
      </p:sp>
      <p:sp>
        <p:nvSpPr>
          <p:cNvPr id="13" name="Footer Placeholder 4" hidden="1">
            <a:extLst>
              <a:ext uri="{FF2B5EF4-FFF2-40B4-BE49-F238E27FC236}">
                <a16:creationId xmlns:a16="http://schemas.microsoft.com/office/drawing/2014/main" id="{26439B25-0D5B-4E92-A86B-D85A6F2E486D}"/>
              </a:ext>
            </a:extLst>
          </p:cNvPr>
          <p:cNvSpPr>
            <a:spLocks noGrp="1"/>
          </p:cNvSpPr>
          <p:nvPr>
            <p:ph type="ftr" sz="quarter" idx="3"/>
          </p:nvPr>
        </p:nvSpPr>
        <p:spPr>
          <a:xfrm>
            <a:off x="0" y="6912000"/>
            <a:ext cx="0" cy="0"/>
          </a:xfrm>
          <a:prstGeom prst="rect">
            <a:avLst/>
          </a:prstGeom>
        </p:spPr>
        <p:txBody>
          <a:bodyPr vert="horz" lIns="0" tIns="0" rIns="0" bIns="0" rtlCol="0" anchor="b" anchorCtr="0"/>
          <a:lstStyle>
            <a:lvl1pPr algn="ctr">
              <a:defRPr sz="100">
                <a:noFill/>
              </a:defRPr>
            </a:lvl1pPr>
          </a:lstStyle>
          <a:p>
            <a:endParaRPr lang="en-GB" dirty="0"/>
          </a:p>
        </p:txBody>
      </p:sp>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4012" r:id="rId10"/>
  </p:sldLayoutIdLst>
  <p:hf hdr="0"/>
  <p:txStyles>
    <p:titleStyle>
      <a:lvl1pPr algn="l" defTabSz="914400" rtl="0" eaLnBrk="1" latinLnBrk="0" hangingPunct="1">
        <a:lnSpc>
          <a:spcPct val="83000"/>
        </a:lnSpc>
        <a:spcBef>
          <a:spcPct val="0"/>
        </a:spcBef>
        <a:buNone/>
        <a:defRPr sz="3200" kern="1200">
          <a:solidFill>
            <a:schemeClr val="accent1"/>
          </a:solidFill>
          <a:latin typeface="+mj-lt"/>
          <a:ea typeface="+mj-ea"/>
          <a:cs typeface="+mj-cs"/>
        </a:defRPr>
      </a:lvl1pPr>
    </p:titleStyle>
    <p:bodyStyle>
      <a:lvl1pPr marL="216000" indent="-216000" algn="l" defTabSz="914400" rtl="0" eaLnBrk="1" latinLnBrk="0" hangingPunct="1">
        <a:lnSpc>
          <a:spcPct val="90000"/>
        </a:lnSpc>
        <a:spcBef>
          <a:spcPts val="1000"/>
        </a:spcBef>
        <a:buClr>
          <a:srgbClr val="ED8B00"/>
        </a:buClr>
        <a:buFont typeface="Arial" panose="020B0604020202020204" pitchFamily="34" charset="0"/>
        <a:buChar char="•"/>
        <a:defRPr sz="2000" kern="1200">
          <a:solidFill>
            <a:schemeClr val="tx1"/>
          </a:solidFill>
          <a:latin typeface="+mn-lt"/>
          <a:ea typeface="+mn-ea"/>
          <a:cs typeface="+mn-cs"/>
        </a:defRPr>
      </a:lvl1pPr>
      <a:lvl2pPr marL="432000" indent="-216000" algn="l" defTabSz="914400" rtl="0" eaLnBrk="1" latinLnBrk="0" hangingPunct="1">
        <a:lnSpc>
          <a:spcPct val="90000"/>
        </a:lnSpc>
        <a:spcBef>
          <a:spcPts val="500"/>
        </a:spcBef>
        <a:buClr>
          <a:srgbClr val="ED8B00"/>
        </a:buClr>
        <a:buFont typeface="Arial" panose="020B0604020202020204" pitchFamily="34" charset="0"/>
        <a:buChar char="•"/>
        <a:defRPr sz="1600" kern="1200">
          <a:solidFill>
            <a:schemeClr val="tx1"/>
          </a:solidFill>
          <a:latin typeface="+mn-lt"/>
          <a:ea typeface="+mn-ea"/>
          <a:cs typeface="+mn-cs"/>
        </a:defRPr>
      </a:lvl2pPr>
      <a:lvl3pPr marL="648000" indent="-216000" algn="l" defTabSz="914400" rtl="0" eaLnBrk="1" latinLnBrk="0" hangingPunct="1">
        <a:lnSpc>
          <a:spcPct val="90000"/>
        </a:lnSpc>
        <a:spcBef>
          <a:spcPts val="500"/>
        </a:spcBef>
        <a:buClr>
          <a:srgbClr val="ED8B00"/>
        </a:buClr>
        <a:buFont typeface="Arial" panose="020B0604020202020204" pitchFamily="34" charset="0"/>
        <a:buChar char="•"/>
        <a:defRPr sz="16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Clr>
          <a:srgbClr val="ED8B00"/>
        </a:buClr>
        <a:buFont typeface="Arial" panose="020B0604020202020204" pitchFamily="34" charset="0"/>
        <a:buChar char="•"/>
        <a:defRPr sz="14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5pPr>
      <a:lvl6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6pPr>
      <a:lvl7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baseline="0">
          <a:solidFill>
            <a:schemeClr val="tx1"/>
          </a:solidFill>
          <a:latin typeface="+mn-lt"/>
          <a:ea typeface="+mn-ea"/>
          <a:cs typeface="+mn-cs"/>
        </a:defRPr>
      </a:lvl7pPr>
      <a:lvl8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8pPr>
      <a:lvl9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53" userDrawn="1">
          <p15:clr>
            <a:srgbClr val="F26B43"/>
          </p15:clr>
        </p15:guide>
        <p15:guide id="2" pos="7224" userDrawn="1">
          <p15:clr>
            <a:srgbClr val="F26B43"/>
          </p15:clr>
        </p15:guide>
        <p15:guide id="3" orient="horz" pos="340" userDrawn="1">
          <p15:clr>
            <a:srgbClr val="F26B43"/>
          </p15:clr>
        </p15:guide>
        <p15:guide id="4" orient="horz" pos="1065" userDrawn="1">
          <p15:clr>
            <a:srgbClr val="F26B43"/>
          </p15:clr>
        </p15:guide>
        <p15:guide id="5" orient="horz" pos="1179" userDrawn="1">
          <p15:clr>
            <a:srgbClr val="F26B43"/>
          </p15:clr>
        </p15:guide>
        <p15:guide id="6" orient="horz" pos="3655"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12E2A31-72E7-FE47-B97B-2B5B59596514}"/>
              </a:ext>
            </a:extLst>
          </p:cNvPr>
          <p:cNvGraphicFramePr>
            <a:graphicFrameLocks noChangeAspect="1"/>
          </p:cNvGraphicFramePr>
          <p:nvPr userDrawn="1">
            <p:custDataLst>
              <p:tags r:id="rId11"/>
            </p:custDataLst>
            <p:extLst>
              <p:ext uri="{D42A27DB-BD31-4B8C-83A1-F6EECF244321}">
                <p14:modId xmlns:p14="http://schemas.microsoft.com/office/powerpoint/2010/main" val="1332206937"/>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2" name="Object 1" hidden="1">
                        <a:extLst>
                          <a:ext uri="{FF2B5EF4-FFF2-40B4-BE49-F238E27FC236}">
                            <a16:creationId xmlns:a16="http://schemas.microsoft.com/office/drawing/2014/main" id="{712E2A31-72E7-FE47-B97B-2B5B59596514}"/>
                          </a:ext>
                        </a:extLst>
                      </p:cNvPr>
                      <p:cNvPicPr/>
                      <p:nvPr/>
                    </p:nvPicPr>
                    <p:blipFill>
                      <a:blip r:embed="rId13"/>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2868444379"/>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Lst>
  <p:txStyles>
    <p:titleStyle>
      <a:lvl1pPr algn="l" defTabSz="9144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12E2A31-72E7-FE47-B97B-2B5B59596514}"/>
              </a:ext>
            </a:extLst>
          </p:cNvPr>
          <p:cNvGraphicFramePr>
            <a:graphicFrameLocks noChangeAspect="1"/>
          </p:cNvGraphicFramePr>
          <p:nvPr userDrawn="1">
            <p:custDataLst>
              <p:tags r:id="rId10"/>
            </p:custDataLst>
            <p:extLst>
              <p:ext uri="{D42A27DB-BD31-4B8C-83A1-F6EECF244321}">
                <p14:modId xmlns:p14="http://schemas.microsoft.com/office/powerpoint/2010/main" val="107909654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2" name="Object 1" hidden="1">
                        <a:extLst>
                          <a:ext uri="{FF2B5EF4-FFF2-40B4-BE49-F238E27FC236}">
                            <a16:creationId xmlns:a16="http://schemas.microsoft.com/office/drawing/2014/main" id="{712E2A31-72E7-FE47-B97B-2B5B59596514}"/>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2578913608"/>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40" r:id="rId8"/>
  </p:sldLayoutIdLst>
  <p:txStyles>
    <p:titleStyle>
      <a:lvl1pPr algn="l" defTabSz="9144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12E2A31-72E7-FE47-B97B-2B5B59596514}"/>
              </a:ext>
            </a:extLst>
          </p:cNvPr>
          <p:cNvGraphicFramePr>
            <a:graphicFrameLocks noChangeAspect="1"/>
          </p:cNvGraphicFramePr>
          <p:nvPr userDrawn="1">
            <p:custDataLst>
              <p:tags r:id="rId10"/>
            </p:custDataLst>
            <p:extLst>
              <p:ext uri="{D42A27DB-BD31-4B8C-83A1-F6EECF244321}">
                <p14:modId xmlns:p14="http://schemas.microsoft.com/office/powerpoint/2010/main" val="428554242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1" imgW="7772400" imgH="10058400" progId="TCLayout.ActiveDocument.1">
                  <p:embed/>
                </p:oleObj>
              </mc:Choice>
              <mc:Fallback>
                <p:oleObj name="think-cell Slide" r:id="rId11" imgW="7772400" imgH="10058400" progId="TCLayout.ActiveDocument.1">
                  <p:embed/>
                  <p:pic>
                    <p:nvPicPr>
                      <p:cNvPr id="2" name="Object 1" hidden="1">
                        <a:extLst>
                          <a:ext uri="{FF2B5EF4-FFF2-40B4-BE49-F238E27FC236}">
                            <a16:creationId xmlns:a16="http://schemas.microsoft.com/office/drawing/2014/main" id="{712E2A31-72E7-FE47-B97B-2B5B59596514}"/>
                          </a:ext>
                        </a:extLst>
                      </p:cNvPr>
                      <p:cNvPicPr/>
                      <p:nvPr/>
                    </p:nvPicPr>
                    <p:blipFill>
                      <a:blip r:embed="rId12"/>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251274739"/>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7" r:id="rId5"/>
    <p:sldLayoutId id="2147483848" r:id="rId6"/>
    <p:sldLayoutId id="2147483849" r:id="rId7"/>
    <p:sldLayoutId id="2147483850" r:id="rId8"/>
  </p:sldLayoutIdLst>
  <p:txStyles>
    <p:titleStyle>
      <a:lvl1pPr algn="l" defTabSz="9144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12E2A31-72E7-FE47-B97B-2B5B59596514}"/>
              </a:ext>
            </a:extLst>
          </p:cNvPr>
          <p:cNvGraphicFramePr>
            <a:graphicFrameLocks noChangeAspect="1"/>
          </p:cNvGraphicFramePr>
          <p:nvPr userDrawn="1">
            <p:custDataLst>
              <p:tags r:id="rId11"/>
            </p:custDataLst>
            <p:extLst>
              <p:ext uri="{D42A27DB-BD31-4B8C-83A1-F6EECF244321}">
                <p14:modId xmlns:p14="http://schemas.microsoft.com/office/powerpoint/2010/main" val="135557064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2" imgW="7772400" imgH="10058400" progId="TCLayout.ActiveDocument.1">
                  <p:embed/>
                </p:oleObj>
              </mc:Choice>
              <mc:Fallback>
                <p:oleObj name="think-cell Slide" r:id="rId12" imgW="7772400" imgH="10058400" progId="TCLayout.ActiveDocument.1">
                  <p:embed/>
                  <p:pic>
                    <p:nvPicPr>
                      <p:cNvPr id="2" name="Object 1" hidden="1">
                        <a:extLst>
                          <a:ext uri="{FF2B5EF4-FFF2-40B4-BE49-F238E27FC236}">
                            <a16:creationId xmlns:a16="http://schemas.microsoft.com/office/drawing/2014/main" id="{712E2A31-72E7-FE47-B97B-2B5B59596514}"/>
                          </a:ext>
                        </a:extLst>
                      </p:cNvPr>
                      <p:cNvPicPr/>
                      <p:nvPr/>
                    </p:nvPicPr>
                    <p:blipFill>
                      <a:blip r:embed="rId13"/>
                      <a:stretch>
                        <a:fillRect/>
                      </a:stretch>
                    </p:blipFill>
                    <p:spPr>
                      <a:xfrm>
                        <a:off x="1588" y="1588"/>
                        <a:ext cx="1227" cy="1588"/>
                      </a:xfrm>
                      <a:prstGeom prst="rect">
                        <a:avLst/>
                      </a:prstGeom>
                    </p:spPr>
                  </p:pic>
                </p:oleObj>
              </mc:Fallback>
            </mc:AlternateContent>
          </a:graphicData>
        </a:graphic>
      </p:graphicFrame>
    </p:spTree>
    <p:extLst>
      <p:ext uri="{BB962C8B-B14F-4D97-AF65-F5344CB8AC3E}">
        <p14:creationId xmlns:p14="http://schemas.microsoft.com/office/powerpoint/2010/main" val="114202946"/>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Lst>
  <p:txStyles>
    <p:titleStyle>
      <a:lvl1pPr algn="l" defTabSz="914400" rtl="0" eaLnBrk="1" latinLnBrk="0" hangingPunct="1">
        <a:lnSpc>
          <a:spcPct val="90000"/>
        </a:lnSpc>
        <a:spcBef>
          <a:spcPct val="0"/>
        </a:spcBef>
        <a:buNone/>
        <a:defRPr sz="3600" b="1" kern="1200">
          <a:solidFill>
            <a:schemeClr val="bg1"/>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r-support@nets.eu" TargetMode="External"/><Relationship Id="rId2" Type="http://schemas.openxmlformats.org/officeDocument/2006/relationships/hyperlink" Target="http://novatime.concardis.local:7777/cgi-bin/htm_work.cgi" TargetMode="Externa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172.16.21.90:7777/cgi-bin/htm_term.cgi" TargetMode="Externa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mailto:hr-support@nets.eu"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christianiabpos.sharepoint.com/sites/intranets-unions/SitePages/German-work-counsel.aspx"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3A2ED-D139-4963-9EF8-D763AEF696A4}"/>
              </a:ext>
            </a:extLst>
          </p:cNvPr>
          <p:cNvSpPr>
            <a:spLocks noGrp="1"/>
          </p:cNvSpPr>
          <p:nvPr>
            <p:ph type="sldNum" sz="quarter" idx="12"/>
          </p:nvPr>
        </p:nvSpPr>
        <p:spPr>
          <a:xfrm>
            <a:off x="9487271" y="6423457"/>
            <a:ext cx="394920" cy="180000"/>
          </a:xfrm>
        </p:spPr>
        <p:txBody>
          <a:bodyPr/>
          <a:lstStyle/>
          <a:p>
            <a:fld id="{24C8C45C-947F-4981-8B3F-4F32E973C901}" type="slidenum">
              <a:rPr lang="en-GB" smtClean="0"/>
              <a:pPr/>
              <a:t>1</a:t>
            </a:fld>
            <a:endParaRPr lang="en-GB" dirty="0"/>
          </a:p>
        </p:txBody>
      </p:sp>
      <p:sp>
        <p:nvSpPr>
          <p:cNvPr id="4" name="Date Placeholder 3">
            <a:extLst>
              <a:ext uri="{FF2B5EF4-FFF2-40B4-BE49-F238E27FC236}">
                <a16:creationId xmlns:a16="http://schemas.microsoft.com/office/drawing/2014/main" id="{D98274F2-9062-4B8B-85FE-459463DE39D8}"/>
              </a:ext>
            </a:extLst>
          </p:cNvPr>
          <p:cNvSpPr>
            <a:spLocks noGrp="1"/>
          </p:cNvSpPr>
          <p:nvPr>
            <p:ph type="dt" sz="half" idx="10"/>
          </p:nvPr>
        </p:nvSpPr>
        <p:spPr/>
        <p:txBody>
          <a:bodyPr/>
          <a:lstStyle/>
          <a:p>
            <a:endParaRPr lang="en-GB" dirty="0"/>
          </a:p>
        </p:txBody>
      </p:sp>
      <p:sp>
        <p:nvSpPr>
          <p:cNvPr id="5" name="Footer Placeholder 4">
            <a:extLst>
              <a:ext uri="{FF2B5EF4-FFF2-40B4-BE49-F238E27FC236}">
                <a16:creationId xmlns:a16="http://schemas.microsoft.com/office/drawing/2014/main" id="{78121257-8362-488D-BB64-19D29E69BBCD}"/>
              </a:ext>
            </a:extLst>
          </p:cNvPr>
          <p:cNvSpPr>
            <a:spLocks noGrp="1"/>
          </p:cNvSpPr>
          <p:nvPr>
            <p:ph type="ftr" sz="quarter" idx="11"/>
          </p:nvPr>
        </p:nvSpPr>
        <p:spPr/>
        <p:txBody>
          <a:bodyPr/>
          <a:lstStyle/>
          <a:p>
            <a:endParaRPr lang="en-GB" dirty="0"/>
          </a:p>
        </p:txBody>
      </p:sp>
      <p:sp>
        <p:nvSpPr>
          <p:cNvPr id="7" name="Titel 6">
            <a:extLst>
              <a:ext uri="{FF2B5EF4-FFF2-40B4-BE49-F238E27FC236}">
                <a16:creationId xmlns:a16="http://schemas.microsoft.com/office/drawing/2014/main" id="{70FF52E4-5145-4C81-AAD4-67475388E26C}"/>
              </a:ext>
            </a:extLst>
          </p:cNvPr>
          <p:cNvSpPr>
            <a:spLocks noGrp="1"/>
          </p:cNvSpPr>
          <p:nvPr>
            <p:ph type="title"/>
          </p:nvPr>
        </p:nvSpPr>
        <p:spPr>
          <a:xfrm>
            <a:off x="711734" y="548021"/>
            <a:ext cx="10749600" cy="1150938"/>
          </a:xfrm>
        </p:spPr>
        <p:txBody>
          <a:bodyPr>
            <a:normAutofit/>
          </a:bodyPr>
          <a:lstStyle/>
          <a:p>
            <a:r>
              <a:rPr lang="de-DE" sz="2800" dirty="0"/>
              <a:t>Zeiterfassung in Novatime</a:t>
            </a:r>
          </a:p>
        </p:txBody>
      </p:sp>
      <p:sp>
        <p:nvSpPr>
          <p:cNvPr id="9" name="Content Placeholder 1">
            <a:extLst>
              <a:ext uri="{FF2B5EF4-FFF2-40B4-BE49-F238E27FC236}">
                <a16:creationId xmlns:a16="http://schemas.microsoft.com/office/drawing/2014/main" id="{FF555587-35CF-441F-AD5C-99569BD8E5EF}"/>
              </a:ext>
            </a:extLst>
          </p:cNvPr>
          <p:cNvSpPr txBox="1">
            <a:spLocks/>
          </p:cNvSpPr>
          <p:nvPr/>
        </p:nvSpPr>
        <p:spPr>
          <a:xfrm>
            <a:off x="728282" y="1698959"/>
            <a:ext cx="6406104" cy="5832915"/>
          </a:xfrm>
          <a:prstGeom prst="rect">
            <a:avLst/>
          </a:prstGeom>
        </p:spPr>
        <p:txBody>
          <a:bodyPr vert="horz" lIns="0" tIns="0" rIns="0" bIns="0" rtlCol="0">
            <a:noAutofit/>
          </a:bodyPr>
          <a:lstStyle>
            <a:lvl1pPr marL="216000" indent="-216000" algn="l" defTabSz="914400" rtl="0" eaLnBrk="1" latinLnBrk="0" hangingPunct="1">
              <a:lnSpc>
                <a:spcPct val="90000"/>
              </a:lnSpc>
              <a:spcBef>
                <a:spcPts val="1000"/>
              </a:spcBef>
              <a:buClr>
                <a:srgbClr val="ED8B00"/>
              </a:buClr>
              <a:buFont typeface="Arial" panose="020B0604020202020204" pitchFamily="34" charset="0"/>
              <a:buChar char="•"/>
              <a:defRPr sz="2000" kern="1200">
                <a:solidFill>
                  <a:schemeClr val="tx1"/>
                </a:solidFill>
                <a:latin typeface="+mn-lt"/>
                <a:ea typeface="+mn-ea"/>
                <a:cs typeface="+mn-cs"/>
              </a:defRPr>
            </a:lvl1pPr>
            <a:lvl2pPr marL="432000" indent="-216000" algn="l" defTabSz="914400" rtl="0" eaLnBrk="1" latinLnBrk="0" hangingPunct="1">
              <a:lnSpc>
                <a:spcPct val="90000"/>
              </a:lnSpc>
              <a:spcBef>
                <a:spcPts val="500"/>
              </a:spcBef>
              <a:buClr>
                <a:srgbClr val="ED8B00"/>
              </a:buClr>
              <a:buFont typeface="Arial" panose="020B0604020202020204" pitchFamily="34" charset="0"/>
              <a:buChar char="•"/>
              <a:defRPr sz="1600" kern="1200">
                <a:solidFill>
                  <a:schemeClr val="tx1"/>
                </a:solidFill>
                <a:latin typeface="+mn-lt"/>
                <a:ea typeface="+mn-ea"/>
                <a:cs typeface="+mn-cs"/>
              </a:defRPr>
            </a:lvl2pPr>
            <a:lvl3pPr marL="648000" indent="-216000" algn="l" defTabSz="914400" rtl="0" eaLnBrk="1" latinLnBrk="0" hangingPunct="1">
              <a:lnSpc>
                <a:spcPct val="90000"/>
              </a:lnSpc>
              <a:spcBef>
                <a:spcPts val="500"/>
              </a:spcBef>
              <a:buClr>
                <a:srgbClr val="ED8B00"/>
              </a:buClr>
              <a:buFont typeface="Arial" panose="020B0604020202020204" pitchFamily="34" charset="0"/>
              <a:buChar char="•"/>
              <a:defRPr sz="16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Clr>
                <a:srgbClr val="ED8B00"/>
              </a:buClr>
              <a:buFont typeface="Arial" panose="020B0604020202020204" pitchFamily="34" charset="0"/>
              <a:buChar char="•"/>
              <a:defRPr sz="14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5pPr>
            <a:lvl6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6pPr>
            <a:lvl7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baseline="0">
                <a:solidFill>
                  <a:schemeClr val="tx1"/>
                </a:solidFill>
                <a:latin typeface="+mn-lt"/>
                <a:ea typeface="+mn-ea"/>
                <a:cs typeface="+mn-cs"/>
              </a:defRPr>
            </a:lvl7pPr>
            <a:lvl8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8pPr>
            <a:lvl9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baseline="0">
                <a:solidFill>
                  <a:schemeClr val="tx1"/>
                </a:solidFill>
                <a:latin typeface="+mn-lt"/>
                <a:ea typeface="+mn-ea"/>
                <a:cs typeface="+mn-cs"/>
              </a:defRPr>
            </a:lvl9pPr>
          </a:lstStyle>
          <a:p>
            <a:pPr marL="0" indent="0">
              <a:buClr>
                <a:srgbClr val="33C3B1"/>
              </a:buClr>
              <a:buNone/>
            </a:pPr>
            <a:endParaRPr lang="en-GB" sz="1800" dirty="0">
              <a:solidFill>
                <a:schemeClr val="bg1"/>
              </a:solidFill>
              <a:highlight>
                <a:srgbClr val="C0C0C0"/>
              </a:highlight>
            </a:endParaRPr>
          </a:p>
        </p:txBody>
      </p:sp>
      <p:sp>
        <p:nvSpPr>
          <p:cNvPr id="13" name="Inhaltsplatzhalter 3">
            <a:extLst>
              <a:ext uri="{FF2B5EF4-FFF2-40B4-BE49-F238E27FC236}">
                <a16:creationId xmlns:a16="http://schemas.microsoft.com/office/drawing/2014/main" id="{F64B635D-9FB2-4574-8B2E-D3E691E01A42}"/>
              </a:ext>
            </a:extLst>
          </p:cNvPr>
          <p:cNvSpPr>
            <a:spLocks noGrp="1"/>
          </p:cNvSpPr>
          <p:nvPr>
            <p:ph sz="half" idx="1"/>
          </p:nvPr>
        </p:nvSpPr>
        <p:spPr>
          <a:xfrm>
            <a:off x="407569" y="1277687"/>
            <a:ext cx="6726817" cy="4032250"/>
          </a:xfrm>
        </p:spPr>
        <p:txBody>
          <a:bodyPr>
            <a:normAutofit lnSpcReduction="10000"/>
          </a:bodyPr>
          <a:lstStyle/>
          <a:p>
            <a:r>
              <a:rPr lang="de-DE" sz="1800" dirty="0"/>
              <a:t> Unser Zeiterfassungssystem Novatime findest du im Intranets </a:t>
            </a:r>
            <a:r>
              <a:rPr lang="de-DE" sz="1800" dirty="0">
                <a:sym typeface="Wingdings" panose="05000000000000000000" pitchFamily="2" charset="2"/>
              </a:rPr>
              <a:t>in der  </a:t>
            </a:r>
            <a:r>
              <a:rPr lang="de-DE" sz="1800" dirty="0"/>
              <a:t>Toolbar am rechten Bildschirmrand </a:t>
            </a:r>
            <a:r>
              <a:rPr lang="de-DE" sz="1800" dirty="0">
                <a:sym typeface="Wingdings" panose="05000000000000000000" pitchFamily="2" charset="2"/>
              </a:rPr>
              <a:t>(</a:t>
            </a:r>
            <a:r>
              <a:rPr lang="de-DE" sz="1800" dirty="0"/>
              <a:t>„</a:t>
            </a:r>
            <a:r>
              <a:rPr lang="de-DE" sz="1800" dirty="0" err="1"/>
              <a:t>Record</a:t>
            </a:r>
            <a:r>
              <a:rPr lang="de-DE" sz="1800" dirty="0"/>
              <a:t> Time“)</a:t>
            </a:r>
            <a:endParaRPr lang="de-DE" sz="1800" dirty="0">
              <a:hlinkClick r:id="rId2">
                <a:extLst>
                  <a:ext uri="{A12FA001-AC4F-418D-AE19-62706E023703}">
                    <ahyp:hlinkClr xmlns:ahyp="http://schemas.microsoft.com/office/drawing/2018/hyperlinkcolor" val="tx"/>
                  </a:ext>
                </a:extLst>
              </a:hlinkClick>
            </a:endParaRPr>
          </a:p>
          <a:p>
            <a:r>
              <a:rPr lang="de-DE" sz="1800" dirty="0"/>
              <a:t>Funktionen des Systems:</a:t>
            </a:r>
          </a:p>
          <a:p>
            <a:pPr lvl="1"/>
            <a:r>
              <a:rPr lang="de-DE" sz="1800" dirty="0"/>
              <a:t>Erfassung von Arbeitszeiten und Abwesenheiten</a:t>
            </a:r>
          </a:p>
          <a:p>
            <a:pPr lvl="1"/>
            <a:r>
              <a:rPr lang="de-DE" sz="1800" dirty="0"/>
              <a:t>Elektronische Beantragung und Freigabe von Urlaubs-/Gleittagen</a:t>
            </a:r>
          </a:p>
          <a:p>
            <a:pPr lvl="1"/>
            <a:r>
              <a:rPr lang="de-DE" sz="1800" dirty="0"/>
              <a:t>Übersicht über </a:t>
            </a:r>
          </a:p>
          <a:p>
            <a:pPr lvl="2"/>
            <a:r>
              <a:rPr lang="de-DE" sz="1800" dirty="0"/>
              <a:t>Arbeitszeitkonto/Stundensaldo</a:t>
            </a:r>
          </a:p>
          <a:p>
            <a:pPr lvl="2"/>
            <a:r>
              <a:rPr lang="de-DE" sz="1800" dirty="0"/>
              <a:t>Urlaubsanspruch</a:t>
            </a:r>
          </a:p>
          <a:p>
            <a:pPr lvl="2"/>
            <a:r>
              <a:rPr lang="de-DE" sz="1800" dirty="0"/>
              <a:t>Erfasste Abwesenheiten (Urlaub, Arbeitsunfähigkeit, Elternzeit)</a:t>
            </a:r>
          </a:p>
          <a:p>
            <a:r>
              <a:rPr lang="de-DE" sz="1800" dirty="0"/>
              <a:t>Alle neuen Kolleg*innen werden von HR automatisch zu Beginn des Arbeitsverhältnisses mit initialen Zugangsdaten im System angelegt (Zugangsdaten werden </a:t>
            </a:r>
            <a:r>
              <a:rPr lang="de-DE" sz="1800" u="sng" dirty="0"/>
              <a:t>nicht</a:t>
            </a:r>
            <a:r>
              <a:rPr lang="de-DE" sz="1800" dirty="0"/>
              <a:t> separat an dich versendet)</a:t>
            </a:r>
          </a:p>
          <a:p>
            <a:r>
              <a:rPr lang="de-DE" sz="1800" dirty="0"/>
              <a:t>Deine Ansprechpartner*innen im HR Service Team erreichst du unter: </a:t>
            </a:r>
            <a:r>
              <a:rPr lang="de-DE" sz="1800" dirty="0">
                <a:hlinkClick r:id="rId3"/>
              </a:rPr>
              <a:t>hr-support@nets.eu</a:t>
            </a:r>
            <a:r>
              <a:rPr lang="de-DE" sz="1800" dirty="0"/>
              <a:t>  </a:t>
            </a:r>
          </a:p>
          <a:p>
            <a:pPr marL="0" indent="0">
              <a:buNone/>
            </a:pPr>
            <a:endParaRPr lang="de-DE" dirty="0"/>
          </a:p>
        </p:txBody>
      </p:sp>
      <p:sp>
        <p:nvSpPr>
          <p:cNvPr id="10" name="Textfeld 9">
            <a:extLst>
              <a:ext uri="{FF2B5EF4-FFF2-40B4-BE49-F238E27FC236}">
                <a16:creationId xmlns:a16="http://schemas.microsoft.com/office/drawing/2014/main" id="{6AB6A812-2902-4F9F-A48B-3CF1169192E7}"/>
              </a:ext>
            </a:extLst>
          </p:cNvPr>
          <p:cNvSpPr txBox="1"/>
          <p:nvPr/>
        </p:nvSpPr>
        <p:spPr>
          <a:xfrm>
            <a:off x="7343735" y="710322"/>
            <a:ext cx="4681991" cy="738664"/>
          </a:xfrm>
          <a:prstGeom prst="rect">
            <a:avLst/>
          </a:prstGeom>
          <a:noFill/>
          <a:ln w="19050">
            <a:solidFill>
              <a:srgbClr val="005776"/>
            </a:solidFill>
          </a:ln>
        </p:spPr>
        <p:txBody>
          <a:bodyPr wrap="square" rtlCol="0">
            <a:spAutoFit/>
          </a:bodyPr>
          <a:lstStyle>
            <a:defPPr>
              <a:defRPr lang="en-US"/>
            </a:defPPr>
            <a:lvl1pPr>
              <a:tabLst>
                <a:tab pos="1076325" algn="l"/>
              </a:tabLst>
              <a:defRPr sz="1400" b="1" u="sng"/>
            </a:lvl1pPr>
          </a:lstStyle>
          <a:p>
            <a:r>
              <a:rPr lang="de-DE" dirty="0" err="1"/>
              <a:t>Novatime</a:t>
            </a:r>
            <a:r>
              <a:rPr lang="de-DE" dirty="0"/>
              <a:t> System (z.B. für Urlaubsanträge):</a:t>
            </a:r>
          </a:p>
          <a:p>
            <a:endParaRPr lang="de-DE" b="0" dirty="0"/>
          </a:p>
          <a:p>
            <a:r>
              <a:rPr lang="de-DE" b="0" dirty="0">
                <a:hlinkClick r:id="rId2"/>
              </a:rPr>
              <a:t>http://novatime.concardis.local:7777/cgi-bin/htm_work.cgi</a:t>
            </a:r>
            <a:endParaRPr lang="de-DE" b="0" dirty="0"/>
          </a:p>
        </p:txBody>
      </p:sp>
      <p:pic>
        <p:nvPicPr>
          <p:cNvPr id="11" name="Grafik 10">
            <a:extLst>
              <a:ext uri="{FF2B5EF4-FFF2-40B4-BE49-F238E27FC236}">
                <a16:creationId xmlns:a16="http://schemas.microsoft.com/office/drawing/2014/main" id="{805AA0AD-E723-4D45-98EF-1669FA0CC9EB}"/>
              </a:ext>
            </a:extLst>
          </p:cNvPr>
          <p:cNvPicPr>
            <a:picLocks noChangeAspect="1"/>
          </p:cNvPicPr>
          <p:nvPr/>
        </p:nvPicPr>
        <p:blipFill rotWithShape="1">
          <a:blip r:embed="rId4"/>
          <a:srcRect b="43251"/>
          <a:stretch/>
        </p:blipFill>
        <p:spPr>
          <a:xfrm>
            <a:off x="7223419" y="1859053"/>
            <a:ext cx="4696849" cy="2334387"/>
          </a:xfrm>
          <a:prstGeom prst="rect">
            <a:avLst/>
          </a:prstGeom>
        </p:spPr>
      </p:pic>
      <p:sp>
        <p:nvSpPr>
          <p:cNvPr id="12" name="Textfeld 11">
            <a:extLst>
              <a:ext uri="{FF2B5EF4-FFF2-40B4-BE49-F238E27FC236}">
                <a16:creationId xmlns:a16="http://schemas.microsoft.com/office/drawing/2014/main" id="{60DDD268-7707-4781-BC71-4ABE635E95B0}"/>
              </a:ext>
            </a:extLst>
          </p:cNvPr>
          <p:cNvSpPr txBox="1"/>
          <p:nvPr/>
        </p:nvSpPr>
        <p:spPr>
          <a:xfrm>
            <a:off x="7223419" y="4432158"/>
            <a:ext cx="4696849" cy="1169551"/>
          </a:xfrm>
          <a:prstGeom prst="rect">
            <a:avLst/>
          </a:prstGeom>
          <a:noFill/>
          <a:ln w="19050">
            <a:solidFill>
              <a:srgbClr val="005776"/>
            </a:solidFill>
          </a:ln>
        </p:spPr>
        <p:txBody>
          <a:bodyPr wrap="square" rtlCol="0">
            <a:spAutoFit/>
          </a:bodyPr>
          <a:lstStyle/>
          <a:p>
            <a:pPr>
              <a:tabLst>
                <a:tab pos="1076325" algn="l"/>
              </a:tabLst>
            </a:pPr>
            <a:r>
              <a:rPr lang="de-DE" sz="1400" b="1" u="sng" dirty="0"/>
              <a:t>Initiale Zugangsdaten:</a:t>
            </a:r>
          </a:p>
          <a:p>
            <a:pPr>
              <a:tabLst>
                <a:tab pos="1076325" algn="l"/>
              </a:tabLst>
            </a:pPr>
            <a:endParaRPr lang="de-DE" sz="1400" b="1" u="sng" dirty="0"/>
          </a:p>
          <a:p>
            <a:pPr>
              <a:tabLst>
                <a:tab pos="1076325" algn="l"/>
              </a:tabLst>
            </a:pPr>
            <a:r>
              <a:rPr lang="de-DE" sz="1400" dirty="0"/>
              <a:t>Name: 	Nachname</a:t>
            </a:r>
          </a:p>
          <a:p>
            <a:pPr>
              <a:tabLst>
                <a:tab pos="1076325" algn="l"/>
              </a:tabLst>
            </a:pPr>
            <a:r>
              <a:rPr lang="de-DE" sz="1400" dirty="0"/>
              <a:t>Passwort: 	Nachname Personalnummer</a:t>
            </a:r>
          </a:p>
          <a:p>
            <a:pPr>
              <a:tabLst>
                <a:tab pos="1076325" algn="l"/>
              </a:tabLst>
            </a:pPr>
            <a:endParaRPr lang="de-DE" sz="1400" dirty="0"/>
          </a:p>
        </p:txBody>
      </p:sp>
    </p:spTree>
    <p:extLst>
      <p:ext uri="{BB962C8B-B14F-4D97-AF65-F5344CB8AC3E}">
        <p14:creationId xmlns:p14="http://schemas.microsoft.com/office/powerpoint/2010/main" val="4255696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3A2ED-D139-4963-9EF8-D763AEF696A4}"/>
              </a:ext>
            </a:extLst>
          </p:cNvPr>
          <p:cNvSpPr>
            <a:spLocks noGrp="1"/>
          </p:cNvSpPr>
          <p:nvPr>
            <p:ph type="sldNum" sz="quarter" idx="12"/>
          </p:nvPr>
        </p:nvSpPr>
        <p:spPr>
          <a:xfrm>
            <a:off x="9487271" y="6423457"/>
            <a:ext cx="394920" cy="180000"/>
          </a:xfrm>
        </p:spPr>
        <p:txBody>
          <a:bodyPr/>
          <a:lstStyle/>
          <a:p>
            <a:fld id="{24C8C45C-947F-4981-8B3F-4F32E973C901}" type="slidenum">
              <a:rPr lang="en-GB" smtClean="0"/>
              <a:pPr/>
              <a:t>2</a:t>
            </a:fld>
            <a:endParaRPr lang="en-GB" dirty="0"/>
          </a:p>
        </p:txBody>
      </p:sp>
      <p:sp>
        <p:nvSpPr>
          <p:cNvPr id="4" name="Date Placeholder 3">
            <a:extLst>
              <a:ext uri="{FF2B5EF4-FFF2-40B4-BE49-F238E27FC236}">
                <a16:creationId xmlns:a16="http://schemas.microsoft.com/office/drawing/2014/main" id="{D98274F2-9062-4B8B-85FE-459463DE39D8}"/>
              </a:ext>
            </a:extLst>
          </p:cNvPr>
          <p:cNvSpPr>
            <a:spLocks noGrp="1"/>
          </p:cNvSpPr>
          <p:nvPr>
            <p:ph type="dt" sz="half" idx="10"/>
          </p:nvPr>
        </p:nvSpPr>
        <p:spPr/>
        <p:txBody>
          <a:bodyPr/>
          <a:lstStyle/>
          <a:p>
            <a:endParaRPr lang="en-GB" dirty="0"/>
          </a:p>
        </p:txBody>
      </p:sp>
      <p:sp>
        <p:nvSpPr>
          <p:cNvPr id="5" name="Footer Placeholder 4">
            <a:extLst>
              <a:ext uri="{FF2B5EF4-FFF2-40B4-BE49-F238E27FC236}">
                <a16:creationId xmlns:a16="http://schemas.microsoft.com/office/drawing/2014/main" id="{78121257-8362-488D-BB64-19D29E69BBCD}"/>
              </a:ext>
            </a:extLst>
          </p:cNvPr>
          <p:cNvSpPr>
            <a:spLocks noGrp="1"/>
          </p:cNvSpPr>
          <p:nvPr>
            <p:ph type="ftr" sz="quarter" idx="11"/>
          </p:nvPr>
        </p:nvSpPr>
        <p:spPr/>
        <p:txBody>
          <a:bodyPr/>
          <a:lstStyle/>
          <a:p>
            <a:endParaRPr lang="en-GB" dirty="0"/>
          </a:p>
        </p:txBody>
      </p:sp>
      <p:sp>
        <p:nvSpPr>
          <p:cNvPr id="7" name="Titel 6">
            <a:extLst>
              <a:ext uri="{FF2B5EF4-FFF2-40B4-BE49-F238E27FC236}">
                <a16:creationId xmlns:a16="http://schemas.microsoft.com/office/drawing/2014/main" id="{70FF52E4-5145-4C81-AAD4-67475388E26C}"/>
              </a:ext>
            </a:extLst>
          </p:cNvPr>
          <p:cNvSpPr>
            <a:spLocks noGrp="1"/>
          </p:cNvSpPr>
          <p:nvPr>
            <p:ph type="title"/>
          </p:nvPr>
        </p:nvSpPr>
        <p:spPr>
          <a:xfrm>
            <a:off x="711734" y="548021"/>
            <a:ext cx="10749600" cy="1150938"/>
          </a:xfrm>
        </p:spPr>
        <p:txBody>
          <a:bodyPr>
            <a:normAutofit/>
          </a:bodyPr>
          <a:lstStyle/>
          <a:p>
            <a:r>
              <a:rPr lang="de-DE" sz="2800" dirty="0"/>
              <a:t>Zeiterfassung in Novatime</a:t>
            </a:r>
          </a:p>
        </p:txBody>
      </p:sp>
      <p:sp>
        <p:nvSpPr>
          <p:cNvPr id="9" name="Content Placeholder 1">
            <a:extLst>
              <a:ext uri="{FF2B5EF4-FFF2-40B4-BE49-F238E27FC236}">
                <a16:creationId xmlns:a16="http://schemas.microsoft.com/office/drawing/2014/main" id="{FF555587-35CF-441F-AD5C-99569BD8E5EF}"/>
              </a:ext>
            </a:extLst>
          </p:cNvPr>
          <p:cNvSpPr txBox="1">
            <a:spLocks/>
          </p:cNvSpPr>
          <p:nvPr/>
        </p:nvSpPr>
        <p:spPr>
          <a:xfrm>
            <a:off x="728282" y="1698959"/>
            <a:ext cx="6406104" cy="5832915"/>
          </a:xfrm>
          <a:prstGeom prst="rect">
            <a:avLst/>
          </a:prstGeom>
        </p:spPr>
        <p:txBody>
          <a:bodyPr vert="horz" lIns="0" tIns="0" rIns="0" bIns="0" rtlCol="0">
            <a:noAutofit/>
          </a:bodyPr>
          <a:lstStyle>
            <a:lvl1pPr marL="216000" indent="-216000" algn="l" defTabSz="914400" rtl="0" eaLnBrk="1" latinLnBrk="0" hangingPunct="1">
              <a:lnSpc>
                <a:spcPct val="90000"/>
              </a:lnSpc>
              <a:spcBef>
                <a:spcPts val="1000"/>
              </a:spcBef>
              <a:buClr>
                <a:srgbClr val="ED8B00"/>
              </a:buClr>
              <a:buFont typeface="Arial" panose="020B0604020202020204" pitchFamily="34" charset="0"/>
              <a:buChar char="•"/>
              <a:defRPr sz="2000" kern="1200">
                <a:solidFill>
                  <a:schemeClr val="tx1"/>
                </a:solidFill>
                <a:latin typeface="+mn-lt"/>
                <a:ea typeface="+mn-ea"/>
                <a:cs typeface="+mn-cs"/>
              </a:defRPr>
            </a:lvl1pPr>
            <a:lvl2pPr marL="432000" indent="-216000" algn="l" defTabSz="914400" rtl="0" eaLnBrk="1" latinLnBrk="0" hangingPunct="1">
              <a:lnSpc>
                <a:spcPct val="90000"/>
              </a:lnSpc>
              <a:spcBef>
                <a:spcPts val="500"/>
              </a:spcBef>
              <a:buClr>
                <a:srgbClr val="ED8B00"/>
              </a:buClr>
              <a:buFont typeface="Arial" panose="020B0604020202020204" pitchFamily="34" charset="0"/>
              <a:buChar char="•"/>
              <a:defRPr sz="1600" kern="1200">
                <a:solidFill>
                  <a:schemeClr val="tx1"/>
                </a:solidFill>
                <a:latin typeface="+mn-lt"/>
                <a:ea typeface="+mn-ea"/>
                <a:cs typeface="+mn-cs"/>
              </a:defRPr>
            </a:lvl2pPr>
            <a:lvl3pPr marL="648000" indent="-216000" algn="l" defTabSz="914400" rtl="0" eaLnBrk="1" latinLnBrk="0" hangingPunct="1">
              <a:lnSpc>
                <a:spcPct val="90000"/>
              </a:lnSpc>
              <a:spcBef>
                <a:spcPts val="500"/>
              </a:spcBef>
              <a:buClr>
                <a:srgbClr val="ED8B00"/>
              </a:buClr>
              <a:buFont typeface="Arial" panose="020B0604020202020204" pitchFamily="34" charset="0"/>
              <a:buChar char="•"/>
              <a:defRPr sz="16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Clr>
                <a:srgbClr val="ED8B00"/>
              </a:buClr>
              <a:buFont typeface="Arial" panose="020B0604020202020204" pitchFamily="34" charset="0"/>
              <a:buChar char="•"/>
              <a:defRPr sz="14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5pPr>
            <a:lvl6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6pPr>
            <a:lvl7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baseline="0">
                <a:solidFill>
                  <a:schemeClr val="tx1"/>
                </a:solidFill>
                <a:latin typeface="+mn-lt"/>
                <a:ea typeface="+mn-ea"/>
                <a:cs typeface="+mn-cs"/>
              </a:defRPr>
            </a:lvl7pPr>
            <a:lvl8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8pPr>
            <a:lvl9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baseline="0">
                <a:solidFill>
                  <a:schemeClr val="tx1"/>
                </a:solidFill>
                <a:latin typeface="+mn-lt"/>
                <a:ea typeface="+mn-ea"/>
                <a:cs typeface="+mn-cs"/>
              </a:defRPr>
            </a:lvl9pPr>
          </a:lstStyle>
          <a:p>
            <a:pPr marL="0" indent="0">
              <a:buClr>
                <a:srgbClr val="33C3B1"/>
              </a:buClr>
              <a:buNone/>
            </a:pPr>
            <a:endParaRPr lang="en-GB" sz="1800" dirty="0">
              <a:solidFill>
                <a:schemeClr val="bg1"/>
              </a:solidFill>
              <a:highlight>
                <a:srgbClr val="C0C0C0"/>
              </a:highlight>
            </a:endParaRPr>
          </a:p>
        </p:txBody>
      </p:sp>
      <p:sp>
        <p:nvSpPr>
          <p:cNvPr id="13" name="Inhaltsplatzhalter 3">
            <a:extLst>
              <a:ext uri="{FF2B5EF4-FFF2-40B4-BE49-F238E27FC236}">
                <a16:creationId xmlns:a16="http://schemas.microsoft.com/office/drawing/2014/main" id="{F64B635D-9FB2-4574-8B2E-D3E691E01A42}"/>
              </a:ext>
            </a:extLst>
          </p:cNvPr>
          <p:cNvSpPr>
            <a:spLocks noGrp="1"/>
          </p:cNvSpPr>
          <p:nvPr>
            <p:ph sz="half" idx="1"/>
          </p:nvPr>
        </p:nvSpPr>
        <p:spPr>
          <a:xfrm>
            <a:off x="407570" y="3163131"/>
            <a:ext cx="6530642" cy="1762292"/>
          </a:xfrm>
        </p:spPr>
        <p:txBody>
          <a:bodyPr>
            <a:normAutofit/>
          </a:bodyPr>
          <a:lstStyle/>
          <a:p>
            <a:pPr marL="0" indent="0">
              <a:buNone/>
            </a:pPr>
            <a:r>
              <a:rPr lang="de-DE" sz="1800" dirty="0"/>
              <a:t>Deine Arbeitszeit kannst du ganz einfach an deinem Laptop/PC über das </a:t>
            </a:r>
            <a:r>
              <a:rPr lang="de-DE" sz="1800" b="1" dirty="0"/>
              <a:t>virtuelle Terminal </a:t>
            </a:r>
            <a:r>
              <a:rPr lang="de-DE" sz="1800" dirty="0"/>
              <a:t>erfassen:</a:t>
            </a:r>
          </a:p>
          <a:p>
            <a:pPr marL="0" indent="0">
              <a:buNone/>
            </a:pPr>
            <a:endParaRPr lang="de-DE" sz="1800" dirty="0"/>
          </a:p>
          <a:p>
            <a:pPr marL="0" indent="0">
              <a:buNone/>
              <a:tabLst>
                <a:tab pos="1076325" algn="l"/>
              </a:tabLst>
            </a:pPr>
            <a:r>
              <a:rPr lang="de-DE" sz="1800" dirty="0">
                <a:hlinkClick r:id="rId2"/>
              </a:rPr>
              <a:t>http:/</a:t>
            </a:r>
            <a:r>
              <a:rPr lang="de-DE" sz="1800" dirty="0">
                <a:hlinkClick r:id="rId2"/>
              </a:rPr>
              <a:t>172.16.21.90:7777/</a:t>
            </a:r>
            <a:r>
              <a:rPr lang="de-DE" sz="1800" dirty="0" err="1">
                <a:hlinkClick r:id="rId2"/>
              </a:rPr>
              <a:t>cgi</a:t>
            </a:r>
            <a:r>
              <a:rPr lang="de-DE" sz="1800" dirty="0">
                <a:hlinkClick r:id="rId2"/>
              </a:rPr>
              <a:t>-bin/</a:t>
            </a:r>
            <a:r>
              <a:rPr lang="de-DE" sz="1800" dirty="0" err="1">
                <a:hlinkClick r:id="rId2"/>
              </a:rPr>
              <a:t>htm_term.cgi</a:t>
            </a:r>
            <a:r>
              <a:rPr lang="de-DE" sz="1800" dirty="0"/>
              <a:t> </a:t>
            </a:r>
          </a:p>
          <a:p>
            <a:pPr marL="0" indent="0">
              <a:buNone/>
              <a:tabLst>
                <a:tab pos="1076325" algn="l"/>
              </a:tabLst>
            </a:pPr>
            <a:r>
              <a:rPr lang="de-DE" sz="1800" dirty="0">
                <a:hlinkClick r:id="rId2"/>
              </a:rPr>
              <a:t>/</a:t>
            </a:r>
            <a:endParaRPr lang="de-DE" dirty="0"/>
          </a:p>
        </p:txBody>
      </p:sp>
      <p:pic>
        <p:nvPicPr>
          <p:cNvPr id="14" name="Grafik 13">
            <a:extLst>
              <a:ext uri="{FF2B5EF4-FFF2-40B4-BE49-F238E27FC236}">
                <a16:creationId xmlns:a16="http://schemas.microsoft.com/office/drawing/2014/main" id="{2382389D-4818-4828-9CEF-72CF9D3088BC}"/>
              </a:ext>
            </a:extLst>
          </p:cNvPr>
          <p:cNvPicPr>
            <a:picLocks noChangeAspect="1"/>
          </p:cNvPicPr>
          <p:nvPr/>
        </p:nvPicPr>
        <p:blipFill>
          <a:blip r:embed="rId3"/>
          <a:stretch>
            <a:fillRect/>
          </a:stretch>
        </p:blipFill>
        <p:spPr>
          <a:xfrm>
            <a:off x="6938212" y="1251350"/>
            <a:ext cx="5027115" cy="3823561"/>
          </a:xfrm>
          <a:prstGeom prst="rect">
            <a:avLst/>
          </a:prstGeom>
        </p:spPr>
      </p:pic>
      <p:pic>
        <p:nvPicPr>
          <p:cNvPr id="15" name="Grafik 14">
            <a:extLst>
              <a:ext uri="{FF2B5EF4-FFF2-40B4-BE49-F238E27FC236}">
                <a16:creationId xmlns:a16="http://schemas.microsoft.com/office/drawing/2014/main" id="{49FE9377-584E-49E7-B463-85E30AEDD949}"/>
              </a:ext>
            </a:extLst>
          </p:cNvPr>
          <p:cNvPicPr>
            <a:picLocks noChangeAspect="1"/>
          </p:cNvPicPr>
          <p:nvPr/>
        </p:nvPicPr>
        <p:blipFill>
          <a:blip r:embed="rId4"/>
          <a:stretch>
            <a:fillRect/>
          </a:stretch>
        </p:blipFill>
        <p:spPr>
          <a:xfrm>
            <a:off x="5422822" y="405751"/>
            <a:ext cx="921334" cy="900630"/>
          </a:xfrm>
          <a:prstGeom prst="rect">
            <a:avLst/>
          </a:prstGeom>
        </p:spPr>
      </p:pic>
    </p:spTree>
    <p:extLst>
      <p:ext uri="{BB962C8B-B14F-4D97-AF65-F5344CB8AC3E}">
        <p14:creationId xmlns:p14="http://schemas.microsoft.com/office/powerpoint/2010/main" val="1075266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3A2ED-D139-4963-9EF8-D763AEF696A4}"/>
              </a:ext>
            </a:extLst>
          </p:cNvPr>
          <p:cNvSpPr>
            <a:spLocks noGrp="1"/>
          </p:cNvSpPr>
          <p:nvPr>
            <p:ph type="sldNum" sz="quarter" idx="12"/>
          </p:nvPr>
        </p:nvSpPr>
        <p:spPr>
          <a:xfrm>
            <a:off x="9487271" y="6423457"/>
            <a:ext cx="394920" cy="180000"/>
          </a:xfrm>
        </p:spPr>
        <p:txBody>
          <a:bodyPr/>
          <a:lstStyle/>
          <a:p>
            <a:fld id="{24C8C45C-947F-4981-8B3F-4F32E973C901}" type="slidenum">
              <a:rPr lang="en-GB" smtClean="0"/>
              <a:pPr/>
              <a:t>3</a:t>
            </a:fld>
            <a:endParaRPr lang="en-GB" dirty="0"/>
          </a:p>
        </p:txBody>
      </p:sp>
      <p:sp>
        <p:nvSpPr>
          <p:cNvPr id="4" name="Date Placeholder 3">
            <a:extLst>
              <a:ext uri="{FF2B5EF4-FFF2-40B4-BE49-F238E27FC236}">
                <a16:creationId xmlns:a16="http://schemas.microsoft.com/office/drawing/2014/main" id="{D98274F2-9062-4B8B-85FE-459463DE39D8}"/>
              </a:ext>
            </a:extLst>
          </p:cNvPr>
          <p:cNvSpPr>
            <a:spLocks noGrp="1"/>
          </p:cNvSpPr>
          <p:nvPr>
            <p:ph type="dt" sz="half" idx="10"/>
          </p:nvPr>
        </p:nvSpPr>
        <p:spPr/>
        <p:txBody>
          <a:bodyPr/>
          <a:lstStyle/>
          <a:p>
            <a:endParaRPr lang="en-GB" dirty="0"/>
          </a:p>
        </p:txBody>
      </p:sp>
      <p:sp>
        <p:nvSpPr>
          <p:cNvPr id="5" name="Footer Placeholder 4">
            <a:extLst>
              <a:ext uri="{FF2B5EF4-FFF2-40B4-BE49-F238E27FC236}">
                <a16:creationId xmlns:a16="http://schemas.microsoft.com/office/drawing/2014/main" id="{78121257-8362-488D-BB64-19D29E69BBCD}"/>
              </a:ext>
            </a:extLst>
          </p:cNvPr>
          <p:cNvSpPr>
            <a:spLocks noGrp="1"/>
          </p:cNvSpPr>
          <p:nvPr>
            <p:ph type="ftr" sz="quarter" idx="11"/>
          </p:nvPr>
        </p:nvSpPr>
        <p:spPr/>
        <p:txBody>
          <a:bodyPr/>
          <a:lstStyle/>
          <a:p>
            <a:endParaRPr lang="en-GB" dirty="0"/>
          </a:p>
        </p:txBody>
      </p:sp>
      <p:sp>
        <p:nvSpPr>
          <p:cNvPr id="7" name="Titel 6">
            <a:extLst>
              <a:ext uri="{FF2B5EF4-FFF2-40B4-BE49-F238E27FC236}">
                <a16:creationId xmlns:a16="http://schemas.microsoft.com/office/drawing/2014/main" id="{70FF52E4-5145-4C81-AAD4-67475388E26C}"/>
              </a:ext>
            </a:extLst>
          </p:cNvPr>
          <p:cNvSpPr>
            <a:spLocks noGrp="1"/>
          </p:cNvSpPr>
          <p:nvPr>
            <p:ph type="title"/>
          </p:nvPr>
        </p:nvSpPr>
        <p:spPr>
          <a:xfrm>
            <a:off x="711734" y="548021"/>
            <a:ext cx="10749600" cy="1150938"/>
          </a:xfrm>
        </p:spPr>
        <p:txBody>
          <a:bodyPr>
            <a:normAutofit/>
          </a:bodyPr>
          <a:lstStyle/>
          <a:p>
            <a:r>
              <a:rPr lang="de-DE" sz="2800" dirty="0"/>
              <a:t>Zeiterfassung in Novatime</a:t>
            </a:r>
          </a:p>
        </p:txBody>
      </p:sp>
      <p:sp>
        <p:nvSpPr>
          <p:cNvPr id="9" name="Content Placeholder 1">
            <a:extLst>
              <a:ext uri="{FF2B5EF4-FFF2-40B4-BE49-F238E27FC236}">
                <a16:creationId xmlns:a16="http://schemas.microsoft.com/office/drawing/2014/main" id="{FF555587-35CF-441F-AD5C-99569BD8E5EF}"/>
              </a:ext>
            </a:extLst>
          </p:cNvPr>
          <p:cNvSpPr txBox="1">
            <a:spLocks/>
          </p:cNvSpPr>
          <p:nvPr/>
        </p:nvSpPr>
        <p:spPr>
          <a:xfrm>
            <a:off x="728282" y="1698959"/>
            <a:ext cx="6406104" cy="5832915"/>
          </a:xfrm>
          <a:prstGeom prst="rect">
            <a:avLst/>
          </a:prstGeom>
        </p:spPr>
        <p:txBody>
          <a:bodyPr vert="horz" lIns="0" tIns="0" rIns="0" bIns="0" rtlCol="0">
            <a:noAutofit/>
          </a:bodyPr>
          <a:lstStyle>
            <a:lvl1pPr marL="216000" indent="-216000" algn="l" defTabSz="914400" rtl="0" eaLnBrk="1" latinLnBrk="0" hangingPunct="1">
              <a:lnSpc>
                <a:spcPct val="90000"/>
              </a:lnSpc>
              <a:spcBef>
                <a:spcPts val="1000"/>
              </a:spcBef>
              <a:buClr>
                <a:srgbClr val="ED8B00"/>
              </a:buClr>
              <a:buFont typeface="Arial" panose="020B0604020202020204" pitchFamily="34" charset="0"/>
              <a:buChar char="•"/>
              <a:defRPr sz="2000" kern="1200">
                <a:solidFill>
                  <a:schemeClr val="tx1"/>
                </a:solidFill>
                <a:latin typeface="+mn-lt"/>
                <a:ea typeface="+mn-ea"/>
                <a:cs typeface="+mn-cs"/>
              </a:defRPr>
            </a:lvl1pPr>
            <a:lvl2pPr marL="432000" indent="-216000" algn="l" defTabSz="914400" rtl="0" eaLnBrk="1" latinLnBrk="0" hangingPunct="1">
              <a:lnSpc>
                <a:spcPct val="90000"/>
              </a:lnSpc>
              <a:spcBef>
                <a:spcPts val="500"/>
              </a:spcBef>
              <a:buClr>
                <a:srgbClr val="ED8B00"/>
              </a:buClr>
              <a:buFont typeface="Arial" panose="020B0604020202020204" pitchFamily="34" charset="0"/>
              <a:buChar char="•"/>
              <a:defRPr sz="1600" kern="1200">
                <a:solidFill>
                  <a:schemeClr val="tx1"/>
                </a:solidFill>
                <a:latin typeface="+mn-lt"/>
                <a:ea typeface="+mn-ea"/>
                <a:cs typeface="+mn-cs"/>
              </a:defRPr>
            </a:lvl2pPr>
            <a:lvl3pPr marL="648000" indent="-216000" algn="l" defTabSz="914400" rtl="0" eaLnBrk="1" latinLnBrk="0" hangingPunct="1">
              <a:lnSpc>
                <a:spcPct val="90000"/>
              </a:lnSpc>
              <a:spcBef>
                <a:spcPts val="500"/>
              </a:spcBef>
              <a:buClr>
                <a:srgbClr val="ED8B00"/>
              </a:buClr>
              <a:buFont typeface="Arial" panose="020B0604020202020204" pitchFamily="34" charset="0"/>
              <a:buChar char="•"/>
              <a:defRPr sz="16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Clr>
                <a:srgbClr val="ED8B00"/>
              </a:buClr>
              <a:buFont typeface="Arial" panose="020B0604020202020204" pitchFamily="34" charset="0"/>
              <a:buChar char="•"/>
              <a:defRPr sz="14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5pPr>
            <a:lvl6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6pPr>
            <a:lvl7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baseline="0">
                <a:solidFill>
                  <a:schemeClr val="tx1"/>
                </a:solidFill>
                <a:latin typeface="+mn-lt"/>
                <a:ea typeface="+mn-ea"/>
                <a:cs typeface="+mn-cs"/>
              </a:defRPr>
            </a:lvl7pPr>
            <a:lvl8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8pPr>
            <a:lvl9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baseline="0">
                <a:solidFill>
                  <a:schemeClr val="tx1"/>
                </a:solidFill>
                <a:latin typeface="+mn-lt"/>
                <a:ea typeface="+mn-ea"/>
                <a:cs typeface="+mn-cs"/>
              </a:defRPr>
            </a:lvl9pPr>
          </a:lstStyle>
          <a:p>
            <a:pPr marL="0" indent="0">
              <a:buClr>
                <a:srgbClr val="33C3B1"/>
              </a:buClr>
              <a:buNone/>
            </a:pPr>
            <a:endParaRPr lang="en-GB" sz="1800" dirty="0">
              <a:solidFill>
                <a:schemeClr val="bg1"/>
              </a:solidFill>
              <a:highlight>
                <a:srgbClr val="C0C0C0"/>
              </a:highlight>
            </a:endParaRPr>
          </a:p>
        </p:txBody>
      </p:sp>
      <p:sp>
        <p:nvSpPr>
          <p:cNvPr id="13" name="Inhaltsplatzhalter 3">
            <a:extLst>
              <a:ext uri="{FF2B5EF4-FFF2-40B4-BE49-F238E27FC236}">
                <a16:creationId xmlns:a16="http://schemas.microsoft.com/office/drawing/2014/main" id="{F64B635D-9FB2-4574-8B2E-D3E691E01A42}"/>
              </a:ext>
            </a:extLst>
          </p:cNvPr>
          <p:cNvSpPr>
            <a:spLocks noGrp="1"/>
          </p:cNvSpPr>
          <p:nvPr>
            <p:ph sz="half" idx="1"/>
          </p:nvPr>
        </p:nvSpPr>
        <p:spPr>
          <a:xfrm>
            <a:off x="148625" y="1629164"/>
            <a:ext cx="11180225" cy="4059537"/>
          </a:xfrm>
        </p:spPr>
        <p:txBody>
          <a:bodyPr>
            <a:normAutofit fontScale="92500" lnSpcReduction="20000"/>
          </a:bodyPr>
          <a:lstStyle/>
          <a:p>
            <a:pPr marL="0" indent="0">
              <a:buNone/>
            </a:pPr>
            <a:endParaRPr lang="de-DE" sz="1500" dirty="0"/>
          </a:p>
          <a:p>
            <a:pPr marL="0" indent="0">
              <a:buNone/>
            </a:pPr>
            <a:r>
              <a:rPr lang="de-DE" sz="1900" dirty="0"/>
              <a:t> </a:t>
            </a:r>
            <a:r>
              <a:rPr lang="de-DE" sz="1900" b="1" dirty="0"/>
              <a:t>Arbeitsunfähigkeit:</a:t>
            </a:r>
          </a:p>
          <a:p>
            <a:pPr marL="0" indent="0">
              <a:buNone/>
            </a:pPr>
            <a:endParaRPr lang="de-DE" sz="1900" b="1" dirty="0"/>
          </a:p>
          <a:p>
            <a:pPr lvl="1"/>
            <a:r>
              <a:rPr lang="de-DE" sz="1900" dirty="0"/>
              <a:t>Bitte informiere deine Führungskraft vor Arbeitsbeginn am ersten Tag der Arbeitsunfähigkeit (per Anruf/Mail)</a:t>
            </a:r>
          </a:p>
          <a:p>
            <a:pPr lvl="1"/>
            <a:r>
              <a:rPr lang="de-DE" sz="1900" dirty="0"/>
              <a:t>Sende außerdem eine E-Mail an </a:t>
            </a:r>
            <a:r>
              <a:rPr lang="de-DE" sz="1900" dirty="0">
                <a:hlinkClick r:id="rId2"/>
              </a:rPr>
              <a:t>hr-support@nets.eu</a:t>
            </a:r>
            <a:r>
              <a:rPr lang="de-DE" sz="1900" dirty="0"/>
              <a:t> mit Info über die voraussichtliche Dauer deiner Arbeitsunfähigkeit, sodass diese von HR Support in Novatime erfasst werden kann</a:t>
            </a:r>
          </a:p>
          <a:p>
            <a:pPr lvl="1"/>
            <a:r>
              <a:rPr lang="de-DE" sz="1900" dirty="0"/>
              <a:t>Wenn du länger als 3 Tage arbeitsunfähig bist, reiche eine Arbeitsunfähigkeitsbescheinigung von deinem Arzt ein </a:t>
            </a:r>
            <a:br>
              <a:rPr lang="de-DE" sz="1900" dirty="0"/>
            </a:br>
            <a:r>
              <a:rPr lang="de-DE" sz="1900" dirty="0"/>
              <a:t>(per Mail mit Scan/Foto der AU an HR Support)</a:t>
            </a:r>
          </a:p>
          <a:p>
            <a:r>
              <a:rPr lang="de-DE" sz="1900" dirty="0"/>
              <a:t>Urlaubs-/Gleittage und Dienstreisen sowie Nachtrag/Korrektur der Arbeitszeit (Self-Service): </a:t>
            </a:r>
          </a:p>
          <a:p>
            <a:pPr lvl="1"/>
            <a:r>
              <a:rPr lang="de-DE" sz="1900" dirty="0"/>
              <a:t>Urlaubs- und Gleittage kannst du in Novatime unter „Eingaben“ </a:t>
            </a:r>
            <a:r>
              <a:rPr lang="de-DE" sz="1900" dirty="0">
                <a:sym typeface="Wingdings" panose="05000000000000000000" pitchFamily="2" charset="2"/>
              </a:rPr>
              <a:t> „Workflow Anträge“ beantragen</a:t>
            </a:r>
          </a:p>
          <a:p>
            <a:pPr lvl="1"/>
            <a:r>
              <a:rPr lang="de-DE" sz="1900" dirty="0"/>
              <a:t>Dein Antrag wird per elektronischem Workflow automatisch an deine Führungskraft zur Freigabe weitergeleitet</a:t>
            </a:r>
          </a:p>
          <a:p>
            <a:pPr lvl="1"/>
            <a:r>
              <a:rPr lang="de-DE" sz="1900" dirty="0"/>
              <a:t>Solltest du vergessen haben, deine Arbeitszeit zu erfassen, kannst du das ebenfalls über „Workflow Anträge“ korrigieren</a:t>
            </a:r>
          </a:p>
          <a:p>
            <a:r>
              <a:rPr lang="de-DE" sz="1900" dirty="0"/>
              <a:t>Hinweis: Die Zeiterfassung erfolgt im System in Stunden &amp; Minuten </a:t>
            </a:r>
            <a:r>
              <a:rPr lang="de-DE" sz="1900" dirty="0">
                <a:sym typeface="Wingdings" panose="05000000000000000000" pitchFamily="2" charset="2"/>
              </a:rPr>
              <a:t> z.B. Arbeitszeit von 7 ½ Stunden wird dargestellt als </a:t>
            </a:r>
            <a:br>
              <a:rPr lang="de-DE" sz="1900">
                <a:sym typeface="Wingdings" panose="05000000000000000000" pitchFamily="2" charset="2"/>
              </a:rPr>
            </a:br>
            <a:r>
              <a:rPr lang="de-DE" sz="1900">
                <a:sym typeface="Wingdings" panose="05000000000000000000" pitchFamily="2" charset="2"/>
              </a:rPr>
              <a:t>7,30 nicht </a:t>
            </a:r>
            <a:r>
              <a:rPr lang="de-DE" sz="1900" dirty="0">
                <a:sym typeface="Wingdings" panose="05000000000000000000" pitchFamily="2" charset="2"/>
              </a:rPr>
              <a:t>7,5.</a:t>
            </a:r>
            <a:endParaRPr lang="de-DE" sz="1900" dirty="0"/>
          </a:p>
          <a:p>
            <a:pPr marL="0" indent="0">
              <a:buNone/>
            </a:pPr>
            <a:endParaRPr lang="de-DE" dirty="0"/>
          </a:p>
        </p:txBody>
      </p:sp>
      <p:pic>
        <p:nvPicPr>
          <p:cNvPr id="15" name="Grafik 14">
            <a:extLst>
              <a:ext uri="{FF2B5EF4-FFF2-40B4-BE49-F238E27FC236}">
                <a16:creationId xmlns:a16="http://schemas.microsoft.com/office/drawing/2014/main" id="{49FE9377-584E-49E7-B463-85E30AEDD949}"/>
              </a:ext>
            </a:extLst>
          </p:cNvPr>
          <p:cNvPicPr>
            <a:picLocks noChangeAspect="1"/>
          </p:cNvPicPr>
          <p:nvPr/>
        </p:nvPicPr>
        <p:blipFill>
          <a:blip r:embed="rId3"/>
          <a:stretch>
            <a:fillRect/>
          </a:stretch>
        </p:blipFill>
        <p:spPr>
          <a:xfrm>
            <a:off x="5422822" y="405751"/>
            <a:ext cx="921334" cy="900630"/>
          </a:xfrm>
          <a:prstGeom prst="rect">
            <a:avLst/>
          </a:prstGeom>
        </p:spPr>
      </p:pic>
    </p:spTree>
    <p:extLst>
      <p:ext uri="{BB962C8B-B14F-4D97-AF65-F5344CB8AC3E}">
        <p14:creationId xmlns:p14="http://schemas.microsoft.com/office/powerpoint/2010/main" val="343183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3A2ED-D139-4963-9EF8-D763AEF696A4}"/>
              </a:ext>
            </a:extLst>
          </p:cNvPr>
          <p:cNvSpPr>
            <a:spLocks noGrp="1"/>
          </p:cNvSpPr>
          <p:nvPr>
            <p:ph type="sldNum" sz="quarter" idx="12"/>
          </p:nvPr>
        </p:nvSpPr>
        <p:spPr>
          <a:xfrm>
            <a:off x="9487271" y="6423457"/>
            <a:ext cx="394920" cy="180000"/>
          </a:xfrm>
        </p:spPr>
        <p:txBody>
          <a:bodyPr/>
          <a:lstStyle/>
          <a:p>
            <a:fld id="{24C8C45C-947F-4981-8B3F-4F32E973C901}" type="slidenum">
              <a:rPr lang="en-GB" smtClean="0"/>
              <a:pPr/>
              <a:t>4</a:t>
            </a:fld>
            <a:endParaRPr lang="en-GB" dirty="0"/>
          </a:p>
        </p:txBody>
      </p:sp>
      <p:sp>
        <p:nvSpPr>
          <p:cNvPr id="4" name="Date Placeholder 3">
            <a:extLst>
              <a:ext uri="{FF2B5EF4-FFF2-40B4-BE49-F238E27FC236}">
                <a16:creationId xmlns:a16="http://schemas.microsoft.com/office/drawing/2014/main" id="{D98274F2-9062-4B8B-85FE-459463DE39D8}"/>
              </a:ext>
            </a:extLst>
          </p:cNvPr>
          <p:cNvSpPr>
            <a:spLocks noGrp="1"/>
          </p:cNvSpPr>
          <p:nvPr>
            <p:ph type="dt" sz="half" idx="10"/>
          </p:nvPr>
        </p:nvSpPr>
        <p:spPr/>
        <p:txBody>
          <a:bodyPr/>
          <a:lstStyle/>
          <a:p>
            <a:endParaRPr lang="en-GB" dirty="0"/>
          </a:p>
        </p:txBody>
      </p:sp>
      <p:sp>
        <p:nvSpPr>
          <p:cNvPr id="5" name="Footer Placeholder 4">
            <a:extLst>
              <a:ext uri="{FF2B5EF4-FFF2-40B4-BE49-F238E27FC236}">
                <a16:creationId xmlns:a16="http://schemas.microsoft.com/office/drawing/2014/main" id="{78121257-8362-488D-BB64-19D29E69BBCD}"/>
              </a:ext>
            </a:extLst>
          </p:cNvPr>
          <p:cNvSpPr>
            <a:spLocks noGrp="1"/>
          </p:cNvSpPr>
          <p:nvPr>
            <p:ph type="ftr" sz="quarter" idx="11"/>
          </p:nvPr>
        </p:nvSpPr>
        <p:spPr/>
        <p:txBody>
          <a:bodyPr/>
          <a:lstStyle/>
          <a:p>
            <a:endParaRPr lang="en-GB" dirty="0"/>
          </a:p>
        </p:txBody>
      </p:sp>
      <p:sp>
        <p:nvSpPr>
          <p:cNvPr id="7" name="Titel 6">
            <a:extLst>
              <a:ext uri="{FF2B5EF4-FFF2-40B4-BE49-F238E27FC236}">
                <a16:creationId xmlns:a16="http://schemas.microsoft.com/office/drawing/2014/main" id="{70FF52E4-5145-4C81-AAD4-67475388E26C}"/>
              </a:ext>
            </a:extLst>
          </p:cNvPr>
          <p:cNvSpPr>
            <a:spLocks noGrp="1"/>
          </p:cNvSpPr>
          <p:nvPr>
            <p:ph type="title"/>
          </p:nvPr>
        </p:nvSpPr>
        <p:spPr>
          <a:xfrm>
            <a:off x="251067" y="528241"/>
            <a:ext cx="10749600" cy="1150938"/>
          </a:xfrm>
        </p:spPr>
        <p:txBody>
          <a:bodyPr>
            <a:normAutofit/>
          </a:bodyPr>
          <a:lstStyle/>
          <a:p>
            <a:r>
              <a:rPr lang="de-DE" sz="2800" dirty="0"/>
              <a:t>Zeiterfassung in Novatime</a:t>
            </a:r>
          </a:p>
        </p:txBody>
      </p:sp>
      <p:sp>
        <p:nvSpPr>
          <p:cNvPr id="9" name="Content Placeholder 1">
            <a:extLst>
              <a:ext uri="{FF2B5EF4-FFF2-40B4-BE49-F238E27FC236}">
                <a16:creationId xmlns:a16="http://schemas.microsoft.com/office/drawing/2014/main" id="{FF555587-35CF-441F-AD5C-99569BD8E5EF}"/>
              </a:ext>
            </a:extLst>
          </p:cNvPr>
          <p:cNvSpPr txBox="1">
            <a:spLocks/>
          </p:cNvSpPr>
          <p:nvPr/>
        </p:nvSpPr>
        <p:spPr>
          <a:xfrm>
            <a:off x="728282" y="1698959"/>
            <a:ext cx="6406104" cy="5832915"/>
          </a:xfrm>
          <a:prstGeom prst="rect">
            <a:avLst/>
          </a:prstGeom>
        </p:spPr>
        <p:txBody>
          <a:bodyPr vert="horz" lIns="0" tIns="0" rIns="0" bIns="0" rtlCol="0">
            <a:noAutofit/>
          </a:bodyPr>
          <a:lstStyle>
            <a:lvl1pPr marL="216000" indent="-216000" algn="l" defTabSz="914400" rtl="0" eaLnBrk="1" latinLnBrk="0" hangingPunct="1">
              <a:lnSpc>
                <a:spcPct val="90000"/>
              </a:lnSpc>
              <a:spcBef>
                <a:spcPts val="1000"/>
              </a:spcBef>
              <a:buClr>
                <a:srgbClr val="ED8B00"/>
              </a:buClr>
              <a:buFont typeface="Arial" panose="020B0604020202020204" pitchFamily="34" charset="0"/>
              <a:buChar char="•"/>
              <a:defRPr sz="2000" kern="1200">
                <a:solidFill>
                  <a:schemeClr val="tx1"/>
                </a:solidFill>
                <a:latin typeface="+mn-lt"/>
                <a:ea typeface="+mn-ea"/>
                <a:cs typeface="+mn-cs"/>
              </a:defRPr>
            </a:lvl1pPr>
            <a:lvl2pPr marL="432000" indent="-216000" algn="l" defTabSz="914400" rtl="0" eaLnBrk="1" latinLnBrk="0" hangingPunct="1">
              <a:lnSpc>
                <a:spcPct val="90000"/>
              </a:lnSpc>
              <a:spcBef>
                <a:spcPts val="500"/>
              </a:spcBef>
              <a:buClr>
                <a:srgbClr val="ED8B00"/>
              </a:buClr>
              <a:buFont typeface="Arial" panose="020B0604020202020204" pitchFamily="34" charset="0"/>
              <a:buChar char="•"/>
              <a:defRPr sz="1600" kern="1200">
                <a:solidFill>
                  <a:schemeClr val="tx1"/>
                </a:solidFill>
                <a:latin typeface="+mn-lt"/>
                <a:ea typeface="+mn-ea"/>
                <a:cs typeface="+mn-cs"/>
              </a:defRPr>
            </a:lvl2pPr>
            <a:lvl3pPr marL="648000" indent="-216000" algn="l" defTabSz="914400" rtl="0" eaLnBrk="1" latinLnBrk="0" hangingPunct="1">
              <a:lnSpc>
                <a:spcPct val="90000"/>
              </a:lnSpc>
              <a:spcBef>
                <a:spcPts val="500"/>
              </a:spcBef>
              <a:buClr>
                <a:srgbClr val="ED8B00"/>
              </a:buClr>
              <a:buFont typeface="Arial" panose="020B0604020202020204" pitchFamily="34" charset="0"/>
              <a:buChar char="•"/>
              <a:defRPr sz="16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Clr>
                <a:srgbClr val="ED8B00"/>
              </a:buClr>
              <a:buFont typeface="Arial" panose="020B0604020202020204" pitchFamily="34" charset="0"/>
              <a:buChar char="•"/>
              <a:defRPr sz="14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5pPr>
            <a:lvl6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6pPr>
            <a:lvl7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baseline="0">
                <a:solidFill>
                  <a:schemeClr val="tx1"/>
                </a:solidFill>
                <a:latin typeface="+mn-lt"/>
                <a:ea typeface="+mn-ea"/>
                <a:cs typeface="+mn-cs"/>
              </a:defRPr>
            </a:lvl7pPr>
            <a:lvl8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8pPr>
            <a:lvl9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baseline="0">
                <a:solidFill>
                  <a:schemeClr val="tx1"/>
                </a:solidFill>
                <a:latin typeface="+mn-lt"/>
                <a:ea typeface="+mn-ea"/>
                <a:cs typeface="+mn-cs"/>
              </a:defRPr>
            </a:lvl9pPr>
          </a:lstStyle>
          <a:p>
            <a:pPr marL="0" indent="0">
              <a:buClr>
                <a:srgbClr val="33C3B1"/>
              </a:buClr>
              <a:buNone/>
            </a:pPr>
            <a:endParaRPr lang="en-GB" sz="1800" dirty="0">
              <a:solidFill>
                <a:schemeClr val="bg1"/>
              </a:solidFill>
              <a:highlight>
                <a:srgbClr val="C0C0C0"/>
              </a:highlight>
            </a:endParaRPr>
          </a:p>
        </p:txBody>
      </p:sp>
      <p:sp>
        <p:nvSpPr>
          <p:cNvPr id="13" name="Inhaltsplatzhalter 3">
            <a:extLst>
              <a:ext uri="{FF2B5EF4-FFF2-40B4-BE49-F238E27FC236}">
                <a16:creationId xmlns:a16="http://schemas.microsoft.com/office/drawing/2014/main" id="{F64B635D-9FB2-4574-8B2E-D3E691E01A42}"/>
              </a:ext>
            </a:extLst>
          </p:cNvPr>
          <p:cNvSpPr>
            <a:spLocks noGrp="1"/>
          </p:cNvSpPr>
          <p:nvPr>
            <p:ph sz="half" idx="1"/>
          </p:nvPr>
        </p:nvSpPr>
        <p:spPr>
          <a:xfrm>
            <a:off x="609658" y="1320919"/>
            <a:ext cx="10419574" cy="3931820"/>
          </a:xfrm>
        </p:spPr>
        <p:txBody>
          <a:bodyPr>
            <a:normAutofit fontScale="25000" lnSpcReduction="20000"/>
          </a:bodyPr>
          <a:lstStyle/>
          <a:p>
            <a:pPr marL="0" indent="0">
              <a:buNone/>
            </a:pPr>
            <a:r>
              <a:rPr lang="de-DE" sz="11200" b="1" dirty="0">
                <a:sym typeface="Wingdings" panose="05000000000000000000" pitchFamily="2" charset="2"/>
              </a:rPr>
              <a:t>WICHTIG</a:t>
            </a:r>
            <a:r>
              <a:rPr lang="de-DE" sz="11200" dirty="0">
                <a:sym typeface="Wingdings" panose="05000000000000000000" pitchFamily="2" charset="2"/>
              </a:rPr>
              <a:t>: </a:t>
            </a:r>
            <a:br>
              <a:rPr lang="de-DE" sz="12000" dirty="0">
                <a:sym typeface="Wingdings" panose="05000000000000000000" pitchFamily="2" charset="2"/>
              </a:rPr>
            </a:br>
            <a:r>
              <a:rPr lang="de-DE" sz="1500" dirty="0">
                <a:sym typeface="Wingdings" panose="05000000000000000000" pitchFamily="2" charset="2"/>
              </a:rPr>
              <a:t>	</a:t>
            </a:r>
            <a:r>
              <a:rPr lang="de-DE" sz="7400" dirty="0">
                <a:sym typeface="Wingdings" panose="05000000000000000000" pitchFamily="2" charset="2"/>
              </a:rPr>
              <a:t>	</a:t>
            </a:r>
          </a:p>
          <a:p>
            <a:pPr marL="0" indent="0">
              <a:buNone/>
            </a:pPr>
            <a:endParaRPr lang="de-DE" sz="7400" dirty="0">
              <a:sym typeface="Wingdings" panose="05000000000000000000" pitchFamily="2" charset="2"/>
            </a:endParaRPr>
          </a:p>
          <a:p>
            <a:pPr marL="0" indent="0" algn="ctr">
              <a:buNone/>
            </a:pPr>
            <a:r>
              <a:rPr lang="de-DE" sz="7200" dirty="0">
                <a:sym typeface="Wingdings" panose="05000000000000000000" pitchFamily="2" charset="2"/>
              </a:rPr>
              <a:t>Gesetzlich vorgeschriebene </a:t>
            </a:r>
            <a:r>
              <a:rPr lang="de-DE" sz="7200" b="1" dirty="0">
                <a:sym typeface="Wingdings" panose="05000000000000000000" pitchFamily="2" charset="2"/>
              </a:rPr>
              <a:t>Höchstarbeitszeit von maximal 10 Stunden am Tag</a:t>
            </a:r>
          </a:p>
          <a:p>
            <a:pPr marL="0" indent="0" algn="ctr">
              <a:buNone/>
            </a:pPr>
            <a:r>
              <a:rPr lang="de-DE" sz="7200" dirty="0">
                <a:sym typeface="Wingdings" panose="05000000000000000000" pitchFamily="2" charset="2"/>
              </a:rPr>
              <a:t>(innerhalb von 6 Kalendermonaten im Durchschnitt maximal 8 Stunden werktäglich)</a:t>
            </a:r>
          </a:p>
          <a:p>
            <a:pPr marL="0" indent="0">
              <a:buNone/>
            </a:pPr>
            <a:endParaRPr lang="de-DE" sz="7200" dirty="0">
              <a:sym typeface="Wingdings" panose="05000000000000000000" pitchFamily="2" charset="2"/>
            </a:endParaRPr>
          </a:p>
          <a:p>
            <a:pPr marL="0" indent="0">
              <a:buNone/>
            </a:pPr>
            <a:r>
              <a:rPr lang="de-DE" sz="7200" dirty="0">
                <a:sym typeface="Wingdings" panose="05000000000000000000" pitchFamily="2" charset="2"/>
              </a:rPr>
              <a:t>	 Automatische Meldung des Systems an Vorgesetzte*n bei Überschreitung der 10h-Grenze</a:t>
            </a:r>
          </a:p>
          <a:p>
            <a:pPr marL="0" indent="0">
              <a:buNone/>
            </a:pPr>
            <a:r>
              <a:rPr lang="de-DE" sz="7200" dirty="0">
                <a:sym typeface="Wingdings" panose="05000000000000000000" pitchFamily="2" charset="2"/>
              </a:rPr>
              <a:t>	 monatliche Prüfung der 10h Überschreitungen durch HR und Betriebsrat</a:t>
            </a:r>
          </a:p>
          <a:p>
            <a:pPr marL="0" indent="0">
              <a:buNone/>
            </a:pPr>
            <a:endParaRPr lang="de-DE" sz="7200" dirty="0">
              <a:sym typeface="Wingdings" panose="05000000000000000000" pitchFamily="2" charset="2"/>
            </a:endParaRPr>
          </a:p>
          <a:p>
            <a:pPr marL="0" indent="0">
              <a:buNone/>
            </a:pPr>
            <a:r>
              <a:rPr lang="de-DE" sz="7200" dirty="0">
                <a:sym typeface="Wingdings" panose="05000000000000000000" pitchFamily="2" charset="2"/>
              </a:rPr>
              <a:t>Bitte halte diese gesetzliche Regelung ein!</a:t>
            </a:r>
          </a:p>
          <a:p>
            <a:pPr marL="0" indent="0">
              <a:buNone/>
            </a:pPr>
            <a:endParaRPr lang="de-DE" sz="7200" dirty="0">
              <a:sym typeface="Wingdings" panose="05000000000000000000" pitchFamily="2" charset="2"/>
            </a:endParaRPr>
          </a:p>
          <a:p>
            <a:pPr marL="0" indent="0" algn="ctr">
              <a:buNone/>
            </a:pPr>
            <a:r>
              <a:rPr lang="de-DE" sz="7200" b="1" dirty="0">
                <a:sym typeface="Wingdings" panose="05000000000000000000" pitchFamily="2" charset="2"/>
              </a:rPr>
              <a:t>Urlaubsplanung</a:t>
            </a:r>
          </a:p>
          <a:p>
            <a:pPr marL="0" indent="0" algn="ctr">
              <a:buNone/>
            </a:pPr>
            <a:endParaRPr lang="de-DE" sz="7400" b="1" dirty="0">
              <a:sym typeface="Wingdings" panose="05000000000000000000" pitchFamily="2" charset="2"/>
            </a:endParaRPr>
          </a:p>
          <a:p>
            <a:pPr marL="0" indent="0">
              <a:buNone/>
            </a:pPr>
            <a:r>
              <a:rPr lang="de-DE" sz="7200" dirty="0">
                <a:sym typeface="Wingdings" panose="05000000000000000000" pitchFamily="2" charset="2"/>
              </a:rPr>
              <a:t>Bitte verplane deine Urlaubstage für das laufende Kalenderjahr möglichst vollständig (in Abstimmung mit Führungskraft und Team) und nimm diese bis 31.12. des Jahres tatsächlich in Anspruch. Nur so kann der Zweck, </a:t>
            </a:r>
            <a:r>
              <a:rPr lang="de-DE" sz="7200" b="1" dirty="0">
                <a:sym typeface="Wingdings" panose="05000000000000000000" pitchFamily="2" charset="2"/>
              </a:rPr>
              <a:t>deine Erholung</a:t>
            </a:r>
            <a:r>
              <a:rPr lang="de-DE" sz="7200" dirty="0">
                <a:sym typeface="Wingdings" panose="05000000000000000000" pitchFamily="2" charset="2"/>
              </a:rPr>
              <a:t>, auch erfüllt werden!</a:t>
            </a:r>
            <a:endParaRPr lang="de-DE" sz="7200" dirty="0"/>
          </a:p>
          <a:p>
            <a:pPr marL="0" indent="0">
              <a:buNone/>
            </a:pPr>
            <a:endParaRPr lang="de-DE" dirty="0"/>
          </a:p>
        </p:txBody>
      </p:sp>
      <p:pic>
        <p:nvPicPr>
          <p:cNvPr id="15" name="Grafik 14">
            <a:extLst>
              <a:ext uri="{FF2B5EF4-FFF2-40B4-BE49-F238E27FC236}">
                <a16:creationId xmlns:a16="http://schemas.microsoft.com/office/drawing/2014/main" id="{49FE9377-584E-49E7-B463-85E30AEDD949}"/>
              </a:ext>
            </a:extLst>
          </p:cNvPr>
          <p:cNvPicPr>
            <a:picLocks noChangeAspect="1"/>
          </p:cNvPicPr>
          <p:nvPr/>
        </p:nvPicPr>
        <p:blipFill>
          <a:blip r:embed="rId2"/>
          <a:stretch>
            <a:fillRect/>
          </a:stretch>
        </p:blipFill>
        <p:spPr>
          <a:xfrm>
            <a:off x="5165200" y="231269"/>
            <a:ext cx="921334" cy="900630"/>
          </a:xfrm>
          <a:prstGeom prst="rect">
            <a:avLst/>
          </a:prstGeom>
        </p:spPr>
      </p:pic>
    </p:spTree>
    <p:extLst>
      <p:ext uri="{BB962C8B-B14F-4D97-AF65-F5344CB8AC3E}">
        <p14:creationId xmlns:p14="http://schemas.microsoft.com/office/powerpoint/2010/main" val="2817406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3A2ED-D139-4963-9EF8-D763AEF696A4}"/>
              </a:ext>
            </a:extLst>
          </p:cNvPr>
          <p:cNvSpPr>
            <a:spLocks noGrp="1"/>
          </p:cNvSpPr>
          <p:nvPr>
            <p:ph type="sldNum" sz="quarter" idx="12"/>
          </p:nvPr>
        </p:nvSpPr>
        <p:spPr>
          <a:xfrm>
            <a:off x="9487271" y="6423457"/>
            <a:ext cx="394920" cy="180000"/>
          </a:xfrm>
        </p:spPr>
        <p:txBody>
          <a:bodyPr/>
          <a:lstStyle/>
          <a:p>
            <a:fld id="{24C8C45C-947F-4981-8B3F-4F32E973C901}" type="slidenum">
              <a:rPr lang="en-GB" smtClean="0"/>
              <a:pPr/>
              <a:t>5</a:t>
            </a:fld>
            <a:endParaRPr lang="en-GB" dirty="0"/>
          </a:p>
        </p:txBody>
      </p:sp>
      <p:sp>
        <p:nvSpPr>
          <p:cNvPr id="4" name="Date Placeholder 3">
            <a:extLst>
              <a:ext uri="{FF2B5EF4-FFF2-40B4-BE49-F238E27FC236}">
                <a16:creationId xmlns:a16="http://schemas.microsoft.com/office/drawing/2014/main" id="{D98274F2-9062-4B8B-85FE-459463DE39D8}"/>
              </a:ext>
            </a:extLst>
          </p:cNvPr>
          <p:cNvSpPr>
            <a:spLocks noGrp="1"/>
          </p:cNvSpPr>
          <p:nvPr>
            <p:ph type="dt" sz="half" idx="10"/>
          </p:nvPr>
        </p:nvSpPr>
        <p:spPr/>
        <p:txBody>
          <a:bodyPr/>
          <a:lstStyle/>
          <a:p>
            <a:endParaRPr lang="en-GB" dirty="0"/>
          </a:p>
        </p:txBody>
      </p:sp>
      <p:sp>
        <p:nvSpPr>
          <p:cNvPr id="5" name="Footer Placeholder 4">
            <a:extLst>
              <a:ext uri="{FF2B5EF4-FFF2-40B4-BE49-F238E27FC236}">
                <a16:creationId xmlns:a16="http://schemas.microsoft.com/office/drawing/2014/main" id="{78121257-8362-488D-BB64-19D29E69BBCD}"/>
              </a:ext>
            </a:extLst>
          </p:cNvPr>
          <p:cNvSpPr>
            <a:spLocks noGrp="1"/>
          </p:cNvSpPr>
          <p:nvPr>
            <p:ph type="ftr" sz="quarter" idx="11"/>
          </p:nvPr>
        </p:nvSpPr>
        <p:spPr/>
        <p:txBody>
          <a:bodyPr/>
          <a:lstStyle/>
          <a:p>
            <a:endParaRPr lang="en-GB" dirty="0"/>
          </a:p>
        </p:txBody>
      </p:sp>
      <p:sp>
        <p:nvSpPr>
          <p:cNvPr id="7" name="Titel 6">
            <a:extLst>
              <a:ext uri="{FF2B5EF4-FFF2-40B4-BE49-F238E27FC236}">
                <a16:creationId xmlns:a16="http://schemas.microsoft.com/office/drawing/2014/main" id="{70FF52E4-5145-4C81-AAD4-67475388E26C}"/>
              </a:ext>
            </a:extLst>
          </p:cNvPr>
          <p:cNvSpPr>
            <a:spLocks noGrp="1"/>
          </p:cNvSpPr>
          <p:nvPr>
            <p:ph type="title"/>
          </p:nvPr>
        </p:nvSpPr>
        <p:spPr>
          <a:xfrm>
            <a:off x="711734" y="548021"/>
            <a:ext cx="10749600" cy="1150938"/>
          </a:xfrm>
        </p:spPr>
        <p:txBody>
          <a:bodyPr>
            <a:normAutofit/>
          </a:bodyPr>
          <a:lstStyle/>
          <a:p>
            <a:r>
              <a:rPr lang="de-DE" sz="2800" dirty="0"/>
              <a:t>Betriebsvereinbarung (BV) variable Arbeitszeit </a:t>
            </a:r>
          </a:p>
        </p:txBody>
      </p:sp>
      <p:sp>
        <p:nvSpPr>
          <p:cNvPr id="9" name="Content Placeholder 1">
            <a:extLst>
              <a:ext uri="{FF2B5EF4-FFF2-40B4-BE49-F238E27FC236}">
                <a16:creationId xmlns:a16="http://schemas.microsoft.com/office/drawing/2014/main" id="{FF555587-35CF-441F-AD5C-99569BD8E5EF}"/>
              </a:ext>
            </a:extLst>
          </p:cNvPr>
          <p:cNvSpPr txBox="1">
            <a:spLocks/>
          </p:cNvSpPr>
          <p:nvPr/>
        </p:nvSpPr>
        <p:spPr>
          <a:xfrm>
            <a:off x="711734" y="888833"/>
            <a:ext cx="6406104" cy="5832915"/>
          </a:xfrm>
          <a:prstGeom prst="rect">
            <a:avLst/>
          </a:prstGeom>
        </p:spPr>
        <p:txBody>
          <a:bodyPr vert="horz" lIns="0" tIns="0" rIns="0" bIns="0" rtlCol="0">
            <a:noAutofit/>
          </a:bodyPr>
          <a:lstStyle>
            <a:lvl1pPr marL="216000" indent="-216000" algn="l" defTabSz="914400" rtl="0" eaLnBrk="1" latinLnBrk="0" hangingPunct="1">
              <a:lnSpc>
                <a:spcPct val="90000"/>
              </a:lnSpc>
              <a:spcBef>
                <a:spcPts val="1000"/>
              </a:spcBef>
              <a:buClr>
                <a:srgbClr val="ED8B00"/>
              </a:buClr>
              <a:buFont typeface="Arial" panose="020B0604020202020204" pitchFamily="34" charset="0"/>
              <a:buChar char="•"/>
              <a:defRPr sz="2000" kern="1200">
                <a:solidFill>
                  <a:schemeClr val="tx1"/>
                </a:solidFill>
                <a:latin typeface="+mn-lt"/>
                <a:ea typeface="+mn-ea"/>
                <a:cs typeface="+mn-cs"/>
              </a:defRPr>
            </a:lvl1pPr>
            <a:lvl2pPr marL="432000" indent="-216000" algn="l" defTabSz="914400" rtl="0" eaLnBrk="1" latinLnBrk="0" hangingPunct="1">
              <a:lnSpc>
                <a:spcPct val="90000"/>
              </a:lnSpc>
              <a:spcBef>
                <a:spcPts val="500"/>
              </a:spcBef>
              <a:buClr>
                <a:srgbClr val="ED8B00"/>
              </a:buClr>
              <a:buFont typeface="Arial" panose="020B0604020202020204" pitchFamily="34" charset="0"/>
              <a:buChar char="•"/>
              <a:defRPr sz="1600" kern="1200">
                <a:solidFill>
                  <a:schemeClr val="tx1"/>
                </a:solidFill>
                <a:latin typeface="+mn-lt"/>
                <a:ea typeface="+mn-ea"/>
                <a:cs typeface="+mn-cs"/>
              </a:defRPr>
            </a:lvl2pPr>
            <a:lvl3pPr marL="648000" indent="-216000" algn="l" defTabSz="914400" rtl="0" eaLnBrk="1" latinLnBrk="0" hangingPunct="1">
              <a:lnSpc>
                <a:spcPct val="90000"/>
              </a:lnSpc>
              <a:spcBef>
                <a:spcPts val="500"/>
              </a:spcBef>
              <a:buClr>
                <a:srgbClr val="ED8B00"/>
              </a:buClr>
              <a:buFont typeface="Arial" panose="020B0604020202020204" pitchFamily="34" charset="0"/>
              <a:buChar char="•"/>
              <a:defRPr sz="16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Clr>
                <a:srgbClr val="ED8B00"/>
              </a:buClr>
              <a:buFont typeface="Arial" panose="020B0604020202020204" pitchFamily="34" charset="0"/>
              <a:buChar char="•"/>
              <a:defRPr sz="14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5pPr>
            <a:lvl6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6pPr>
            <a:lvl7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baseline="0">
                <a:solidFill>
                  <a:schemeClr val="tx1"/>
                </a:solidFill>
                <a:latin typeface="+mn-lt"/>
                <a:ea typeface="+mn-ea"/>
                <a:cs typeface="+mn-cs"/>
              </a:defRPr>
            </a:lvl7pPr>
            <a:lvl8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8pPr>
            <a:lvl9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baseline="0">
                <a:solidFill>
                  <a:schemeClr val="tx1"/>
                </a:solidFill>
                <a:latin typeface="+mn-lt"/>
                <a:ea typeface="+mn-ea"/>
                <a:cs typeface="+mn-cs"/>
              </a:defRPr>
            </a:lvl9pPr>
          </a:lstStyle>
          <a:p>
            <a:pPr marL="179388" indent="-179388">
              <a:buClr>
                <a:srgbClr val="33C3B1"/>
              </a:buClr>
            </a:pPr>
            <a:endParaRPr lang="en-GB" sz="1500" dirty="0">
              <a:solidFill>
                <a:schemeClr val="bg1"/>
              </a:solidFill>
              <a:highlight>
                <a:srgbClr val="C0C0C0"/>
              </a:highlight>
            </a:endParaRPr>
          </a:p>
          <a:p>
            <a:pPr>
              <a:buClrTx/>
              <a:defRPr/>
            </a:pPr>
            <a:r>
              <a:rPr lang="de-DE" sz="1500" dirty="0"/>
              <a:t>Die Betriebsvereinbarung „variable Arbeitszeit“ (getrennt nach Standort Eschborn/München und Köln) sowie weitere Betriebsvereinbarungen findest du hier: </a:t>
            </a:r>
            <a:r>
              <a:rPr lang="en-US" sz="1500" dirty="0" err="1">
                <a:hlinkClick r:id="rId2">
                  <a:extLst>
                    <a:ext uri="{A12FA001-AC4F-418D-AE19-62706E023703}">
                      <ahyp:hlinkClr xmlns:ahyp="http://schemas.microsoft.com/office/drawing/2018/hyperlinkcolor" val="tx"/>
                    </a:ext>
                  </a:extLst>
                </a:hlinkClick>
              </a:rPr>
              <a:t>Betriebsräte</a:t>
            </a:r>
            <a:r>
              <a:rPr lang="en-US" sz="1500" dirty="0">
                <a:hlinkClick r:id="rId2">
                  <a:extLst>
                    <a:ext uri="{A12FA001-AC4F-418D-AE19-62706E023703}">
                      <ahyp:hlinkClr xmlns:ahyp="http://schemas.microsoft.com/office/drawing/2018/hyperlinkcolor" val="tx"/>
                    </a:ext>
                  </a:extLst>
                </a:hlinkClick>
              </a:rPr>
              <a:t>/German Works Council (sharepoint.com)</a:t>
            </a:r>
            <a:endParaRPr lang="en-US" sz="1500" dirty="0"/>
          </a:p>
          <a:p>
            <a:pPr>
              <a:buClrTx/>
              <a:defRPr/>
            </a:pPr>
            <a:r>
              <a:rPr lang="de-DE" sz="1500" dirty="0"/>
              <a:t> Bandbreite der Arbeitszeit: Montag bis Freitag, 6 – 20 Uhr (Standort Eschborn/München) bzw. 6 – 22 Uhr (Standort Köln); </a:t>
            </a:r>
            <a:br>
              <a:rPr lang="de-DE" sz="1500" dirty="0"/>
            </a:br>
            <a:r>
              <a:rPr lang="de-DE" sz="1500" dirty="0"/>
              <a:t>eine Festlegung bestimmter Servicezeiten innerhalb der Bandbreite ist bei entsprechendem Bedarf, z.B. im Customer Service, möglich</a:t>
            </a:r>
          </a:p>
          <a:p>
            <a:pPr>
              <a:buClrTx/>
              <a:defRPr/>
            </a:pPr>
            <a:r>
              <a:rPr lang="de-DE" sz="1500" dirty="0"/>
              <a:t>Die rechnerische Arbeitszeit beträgt Mo – Fr je 1/5 deiner wöchentlichen Arbeitszeit, bei Teilzeitbeschäftigten ist eine andere Verteilung möglich</a:t>
            </a:r>
          </a:p>
          <a:p>
            <a:pPr>
              <a:buClrTx/>
              <a:defRPr/>
            </a:pPr>
            <a:r>
              <a:rPr lang="de-DE" sz="1500" dirty="0"/>
              <a:t>Deine Arbeitszeit erfasst du mithilfe des Systems „Novatime“ in einem Arbeitszeitkonto</a:t>
            </a:r>
          </a:p>
          <a:p>
            <a:pPr>
              <a:buClrTx/>
              <a:defRPr/>
            </a:pPr>
            <a:r>
              <a:rPr lang="de-DE" sz="1500" dirty="0"/>
              <a:t>Pluszeiten können durch kürzere Arbeitszeiten oder ganze Gleittage ausgeglichen Gleittage beantragst du über Novatime, deine Führungskraft muss diese elektronisch genehmigen</a:t>
            </a:r>
          </a:p>
          <a:p>
            <a:pPr>
              <a:buClrTx/>
              <a:defRPr/>
            </a:pPr>
            <a:r>
              <a:rPr lang="de-DE" sz="1500" dirty="0"/>
              <a:t>den – Gleittage beantragst du über Novatime, deine Führungskraft muss diese elektronisch genehmigen.</a:t>
            </a:r>
          </a:p>
          <a:p>
            <a:pPr>
              <a:buClrTx/>
              <a:defRPr/>
            </a:pPr>
            <a:r>
              <a:rPr lang="de-DE" sz="1500" dirty="0"/>
              <a:t>Zu beachten für Mitarbeiter*innen, deren Gehalt oberhalb der Beitragsbemessungsgrenze der Rentenversicherung liegt </a:t>
            </a:r>
            <a:br>
              <a:rPr lang="de-DE" sz="1500" dirty="0"/>
            </a:br>
            <a:r>
              <a:rPr lang="de-DE" sz="1500" dirty="0"/>
              <a:t>(derzeit 7.050 € brutto pro Monat</a:t>
            </a:r>
          </a:p>
          <a:p>
            <a:pPr>
              <a:buClrTx/>
              <a:defRPr/>
            </a:pPr>
            <a:r>
              <a:rPr lang="de-DE" sz="1500" dirty="0"/>
              <a:t>Zum 31.03. jeden Jahres verfallen alle Stunden oberhalb der Grünphase</a:t>
            </a:r>
          </a:p>
          <a:p>
            <a:pPr>
              <a:buClrTx/>
              <a:defRPr/>
            </a:pPr>
            <a:r>
              <a:rPr lang="de-DE" sz="1500" dirty="0"/>
              <a:t>Monatlich verfallen alle Stunden oberhalb der Gelbphase</a:t>
            </a:r>
          </a:p>
        </p:txBody>
      </p:sp>
      <p:sp>
        <p:nvSpPr>
          <p:cNvPr id="12" name="Ovale 40">
            <a:extLst>
              <a:ext uri="{FF2B5EF4-FFF2-40B4-BE49-F238E27FC236}">
                <a16:creationId xmlns:a16="http://schemas.microsoft.com/office/drawing/2014/main" id="{7B30CB48-BBB6-47FA-A960-228AA8F3C9E5}"/>
              </a:ext>
            </a:extLst>
          </p:cNvPr>
          <p:cNvSpPr>
            <a:spLocks noChangeAspect="1"/>
          </p:cNvSpPr>
          <p:nvPr/>
        </p:nvSpPr>
        <p:spPr>
          <a:xfrm flipH="1">
            <a:off x="8168461" y="2967790"/>
            <a:ext cx="1448780" cy="1475874"/>
          </a:xfrm>
          <a:prstGeom prst="ellipse">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4407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B28AB7-B7F7-4FA7-BBEA-C1EF0A5A74B6}"/>
              </a:ext>
            </a:extLst>
          </p:cNvPr>
          <p:cNvSpPr>
            <a:spLocks noGrp="1"/>
          </p:cNvSpPr>
          <p:nvPr>
            <p:ph type="sldNum" sz="quarter" idx="12"/>
          </p:nvPr>
        </p:nvSpPr>
        <p:spPr>
          <a:xfrm>
            <a:off x="720000" y="6354595"/>
            <a:ext cx="394920" cy="180000"/>
          </a:xfrm>
        </p:spPr>
        <p:txBody>
          <a:bodyPr/>
          <a:lstStyle/>
          <a:p>
            <a:fld id="{24C8C45C-947F-4981-8B3F-4F32E973C901}" type="slidenum">
              <a:rPr lang="en-GB" smtClean="0"/>
              <a:pPr/>
              <a:t>6</a:t>
            </a:fld>
            <a:endParaRPr lang="en-GB" dirty="0"/>
          </a:p>
        </p:txBody>
      </p:sp>
      <p:sp>
        <p:nvSpPr>
          <p:cNvPr id="4" name="Date Placeholder 3">
            <a:extLst>
              <a:ext uri="{FF2B5EF4-FFF2-40B4-BE49-F238E27FC236}">
                <a16:creationId xmlns:a16="http://schemas.microsoft.com/office/drawing/2014/main" id="{CC197896-C3C7-40A4-9687-63996930596C}"/>
              </a:ext>
            </a:extLst>
          </p:cNvPr>
          <p:cNvSpPr>
            <a:spLocks noGrp="1"/>
          </p:cNvSpPr>
          <p:nvPr>
            <p:ph type="dt" sz="half" idx="10"/>
          </p:nvPr>
        </p:nvSpPr>
        <p:spPr>
          <a:xfrm>
            <a:off x="0" y="6912000"/>
            <a:ext cx="0" cy="0"/>
          </a:xfrm>
        </p:spPr>
        <p:txBody>
          <a:bodyPr/>
          <a:lstStyle/>
          <a:p>
            <a:fld id="{78134634-C21C-40B0-83C3-D0395BB605A5}" type="datetime1">
              <a:rPr lang="en-GB" smtClean="0"/>
              <a:t>05/10/2022</a:t>
            </a:fld>
            <a:endParaRPr lang="en-GB" dirty="0"/>
          </a:p>
        </p:txBody>
      </p:sp>
      <p:sp>
        <p:nvSpPr>
          <p:cNvPr id="5" name="Title 4">
            <a:extLst>
              <a:ext uri="{FF2B5EF4-FFF2-40B4-BE49-F238E27FC236}">
                <a16:creationId xmlns:a16="http://schemas.microsoft.com/office/drawing/2014/main" id="{94544F0C-70D1-40B4-80E1-C0562588A863}"/>
              </a:ext>
            </a:extLst>
          </p:cNvPr>
          <p:cNvSpPr>
            <a:spLocks noGrp="1"/>
          </p:cNvSpPr>
          <p:nvPr>
            <p:ph type="title"/>
          </p:nvPr>
        </p:nvSpPr>
        <p:spPr>
          <a:xfrm>
            <a:off x="550445" y="489519"/>
            <a:ext cx="10749600" cy="679200"/>
          </a:xfrm>
        </p:spPr>
        <p:txBody>
          <a:bodyPr>
            <a:normAutofit/>
          </a:bodyPr>
          <a:lstStyle/>
          <a:p>
            <a:r>
              <a:rPr lang="de-DE" sz="2800" dirty="0"/>
              <a:t>Betriebsvereinbarung (BV) variable Arbeitszeit</a:t>
            </a:r>
            <a:endParaRPr lang="en-GB" sz="2800" dirty="0"/>
          </a:p>
        </p:txBody>
      </p:sp>
      <p:sp>
        <p:nvSpPr>
          <p:cNvPr id="14" name="Content Placeholder 6">
            <a:extLst>
              <a:ext uri="{FF2B5EF4-FFF2-40B4-BE49-F238E27FC236}">
                <a16:creationId xmlns:a16="http://schemas.microsoft.com/office/drawing/2014/main" id="{85A0A2C9-B455-4E80-9038-EA2BAEDD76B9}"/>
              </a:ext>
            </a:extLst>
          </p:cNvPr>
          <p:cNvSpPr txBox="1">
            <a:spLocks/>
          </p:cNvSpPr>
          <p:nvPr/>
        </p:nvSpPr>
        <p:spPr>
          <a:xfrm>
            <a:off x="600075" y="2462462"/>
            <a:ext cx="3239259" cy="2696995"/>
          </a:xfrm>
          <a:prstGeom prst="rect">
            <a:avLst/>
          </a:prstGeom>
        </p:spPr>
        <p:txBody>
          <a:bodyPr vert="horz" lIns="0" tIns="0" rIns="0" bIns="0" rtlCol="0" anchor="t">
            <a:noAutofit/>
          </a:bodyPr>
          <a:lstStyle>
            <a:lvl1pPr marL="216000" indent="-216000" algn="l" defTabSz="914400" rtl="0" eaLnBrk="1" latinLnBrk="0" hangingPunct="1">
              <a:lnSpc>
                <a:spcPct val="90000"/>
              </a:lnSpc>
              <a:spcBef>
                <a:spcPts val="1000"/>
              </a:spcBef>
              <a:buClr>
                <a:srgbClr val="ED8B00"/>
              </a:buClr>
              <a:buFont typeface="Arial" panose="020B0604020202020204" pitchFamily="34" charset="0"/>
              <a:buChar char="•"/>
              <a:defRPr sz="2000" kern="1200">
                <a:solidFill>
                  <a:schemeClr val="tx1"/>
                </a:solidFill>
                <a:latin typeface="+mn-lt"/>
                <a:ea typeface="+mn-ea"/>
                <a:cs typeface="+mn-cs"/>
              </a:defRPr>
            </a:lvl1pPr>
            <a:lvl2pPr marL="432000" indent="-216000" algn="l" defTabSz="914400" rtl="0" eaLnBrk="1" latinLnBrk="0" hangingPunct="1">
              <a:lnSpc>
                <a:spcPct val="90000"/>
              </a:lnSpc>
              <a:spcBef>
                <a:spcPts val="500"/>
              </a:spcBef>
              <a:buClr>
                <a:srgbClr val="ED8B00"/>
              </a:buClr>
              <a:buFont typeface="Arial" panose="020B0604020202020204" pitchFamily="34" charset="0"/>
              <a:buChar char="•"/>
              <a:defRPr sz="1600" kern="1200">
                <a:solidFill>
                  <a:schemeClr val="tx1"/>
                </a:solidFill>
                <a:latin typeface="+mn-lt"/>
                <a:ea typeface="+mn-ea"/>
                <a:cs typeface="+mn-cs"/>
              </a:defRPr>
            </a:lvl2pPr>
            <a:lvl3pPr marL="648000" indent="-216000" algn="l" defTabSz="914400" rtl="0" eaLnBrk="1" latinLnBrk="0" hangingPunct="1">
              <a:lnSpc>
                <a:spcPct val="90000"/>
              </a:lnSpc>
              <a:spcBef>
                <a:spcPts val="500"/>
              </a:spcBef>
              <a:buClr>
                <a:srgbClr val="ED8B00"/>
              </a:buClr>
              <a:buFont typeface="Arial" panose="020B0604020202020204" pitchFamily="34" charset="0"/>
              <a:buChar char="•"/>
              <a:defRPr sz="16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Clr>
                <a:srgbClr val="ED8B00"/>
              </a:buClr>
              <a:buFont typeface="Arial" panose="020B0604020202020204" pitchFamily="34" charset="0"/>
              <a:buChar char="•"/>
              <a:defRPr sz="14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5pPr>
            <a:lvl6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6pPr>
            <a:lvl7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baseline="0">
                <a:solidFill>
                  <a:schemeClr val="tx1"/>
                </a:solidFill>
                <a:latin typeface="+mn-lt"/>
                <a:ea typeface="+mn-ea"/>
                <a:cs typeface="+mn-cs"/>
              </a:defRPr>
            </a:lvl7pPr>
            <a:lvl8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8pPr>
            <a:lvl9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baseline="0">
                <a:solidFill>
                  <a:schemeClr val="tx1"/>
                </a:solidFill>
                <a:latin typeface="+mn-lt"/>
                <a:ea typeface="+mn-ea"/>
                <a:cs typeface="+mn-cs"/>
              </a:defRPr>
            </a:lvl9pPr>
          </a:lstStyle>
          <a:p>
            <a:pPr marL="0" indent="0">
              <a:buNone/>
            </a:pPr>
            <a:endParaRPr lang="en-GB" sz="1200" dirty="0">
              <a:solidFill>
                <a:srgbClr val="000000"/>
              </a:solidFill>
              <a:cs typeface="Calibri"/>
            </a:endParaRPr>
          </a:p>
        </p:txBody>
      </p:sp>
      <p:sp>
        <p:nvSpPr>
          <p:cNvPr id="15" name="Content Placeholder 6">
            <a:extLst>
              <a:ext uri="{FF2B5EF4-FFF2-40B4-BE49-F238E27FC236}">
                <a16:creationId xmlns:a16="http://schemas.microsoft.com/office/drawing/2014/main" id="{CC19D47F-7558-4EB1-9595-40E6046FFC6B}"/>
              </a:ext>
            </a:extLst>
          </p:cNvPr>
          <p:cNvSpPr txBox="1">
            <a:spLocks/>
          </p:cNvSpPr>
          <p:nvPr/>
        </p:nvSpPr>
        <p:spPr>
          <a:xfrm>
            <a:off x="4578704" y="3657599"/>
            <a:ext cx="3239259" cy="2696995"/>
          </a:xfrm>
          <a:prstGeom prst="rect">
            <a:avLst/>
          </a:prstGeom>
        </p:spPr>
        <p:txBody>
          <a:bodyPr vert="horz" lIns="0" tIns="0" rIns="0" bIns="0" rtlCol="0" anchor="t">
            <a:noAutofit/>
          </a:bodyPr>
          <a:lstStyle>
            <a:lvl1pPr marL="216000" indent="-216000" algn="l" defTabSz="914400" rtl="0" eaLnBrk="1" latinLnBrk="0" hangingPunct="1">
              <a:lnSpc>
                <a:spcPct val="90000"/>
              </a:lnSpc>
              <a:spcBef>
                <a:spcPts val="1000"/>
              </a:spcBef>
              <a:buClr>
                <a:srgbClr val="ED8B00"/>
              </a:buClr>
              <a:buFont typeface="Arial" panose="020B0604020202020204" pitchFamily="34" charset="0"/>
              <a:buChar char="•"/>
              <a:defRPr sz="2000" kern="1200">
                <a:solidFill>
                  <a:schemeClr val="tx1"/>
                </a:solidFill>
                <a:latin typeface="+mn-lt"/>
                <a:ea typeface="+mn-ea"/>
                <a:cs typeface="+mn-cs"/>
              </a:defRPr>
            </a:lvl1pPr>
            <a:lvl2pPr marL="432000" indent="-216000" algn="l" defTabSz="914400" rtl="0" eaLnBrk="1" latinLnBrk="0" hangingPunct="1">
              <a:lnSpc>
                <a:spcPct val="90000"/>
              </a:lnSpc>
              <a:spcBef>
                <a:spcPts val="500"/>
              </a:spcBef>
              <a:buClr>
                <a:srgbClr val="ED8B00"/>
              </a:buClr>
              <a:buFont typeface="Arial" panose="020B0604020202020204" pitchFamily="34" charset="0"/>
              <a:buChar char="•"/>
              <a:defRPr sz="1600" kern="1200">
                <a:solidFill>
                  <a:schemeClr val="tx1"/>
                </a:solidFill>
                <a:latin typeface="+mn-lt"/>
                <a:ea typeface="+mn-ea"/>
                <a:cs typeface="+mn-cs"/>
              </a:defRPr>
            </a:lvl2pPr>
            <a:lvl3pPr marL="648000" indent="-216000" algn="l" defTabSz="914400" rtl="0" eaLnBrk="1" latinLnBrk="0" hangingPunct="1">
              <a:lnSpc>
                <a:spcPct val="90000"/>
              </a:lnSpc>
              <a:spcBef>
                <a:spcPts val="500"/>
              </a:spcBef>
              <a:buClr>
                <a:srgbClr val="ED8B00"/>
              </a:buClr>
              <a:buFont typeface="Arial" panose="020B0604020202020204" pitchFamily="34" charset="0"/>
              <a:buChar char="•"/>
              <a:defRPr sz="16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Clr>
                <a:srgbClr val="ED8B00"/>
              </a:buClr>
              <a:buFont typeface="Arial" panose="020B0604020202020204" pitchFamily="34" charset="0"/>
              <a:buChar char="•"/>
              <a:defRPr sz="14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5pPr>
            <a:lvl6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6pPr>
            <a:lvl7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baseline="0">
                <a:solidFill>
                  <a:schemeClr val="tx1"/>
                </a:solidFill>
                <a:latin typeface="+mn-lt"/>
                <a:ea typeface="+mn-ea"/>
                <a:cs typeface="+mn-cs"/>
              </a:defRPr>
            </a:lvl7pPr>
            <a:lvl8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a:solidFill>
                  <a:schemeClr val="tx1"/>
                </a:solidFill>
                <a:latin typeface="+mn-lt"/>
                <a:ea typeface="+mn-ea"/>
                <a:cs typeface="+mn-cs"/>
              </a:defRPr>
            </a:lvl8pPr>
            <a:lvl9pPr marL="1080000" indent="-216000" algn="l" defTabSz="914400" rtl="0" eaLnBrk="1" latinLnBrk="0" hangingPunct="1">
              <a:lnSpc>
                <a:spcPct val="90000"/>
              </a:lnSpc>
              <a:spcBef>
                <a:spcPts val="600"/>
              </a:spcBef>
              <a:buClr>
                <a:srgbClr val="ED8B00"/>
              </a:buClr>
              <a:buFont typeface="Arial" panose="020B0604020202020204" pitchFamily="34" charset="0"/>
              <a:buChar char="•"/>
              <a:defRPr sz="1200" kern="1200" baseline="0">
                <a:solidFill>
                  <a:schemeClr val="tx1"/>
                </a:solidFill>
                <a:latin typeface="+mn-lt"/>
                <a:ea typeface="+mn-ea"/>
                <a:cs typeface="+mn-cs"/>
              </a:defRPr>
            </a:lvl9pPr>
          </a:lstStyle>
          <a:p>
            <a:pPr marL="0" indent="0">
              <a:buNone/>
            </a:pPr>
            <a:endParaRPr lang="en-GB" sz="1200" dirty="0"/>
          </a:p>
        </p:txBody>
      </p:sp>
      <p:sp>
        <p:nvSpPr>
          <p:cNvPr id="31" name="Inhaltsplatzhalter 2">
            <a:extLst>
              <a:ext uri="{FF2B5EF4-FFF2-40B4-BE49-F238E27FC236}">
                <a16:creationId xmlns:a16="http://schemas.microsoft.com/office/drawing/2014/main" id="{9AA5E925-1D12-48FE-81CD-61A9DE59FFF2}"/>
              </a:ext>
            </a:extLst>
          </p:cNvPr>
          <p:cNvSpPr>
            <a:spLocks noGrp="1"/>
          </p:cNvSpPr>
          <p:nvPr>
            <p:ph idx="1"/>
          </p:nvPr>
        </p:nvSpPr>
        <p:spPr>
          <a:xfrm>
            <a:off x="600075" y="1328726"/>
            <a:ext cx="10982325" cy="4032250"/>
          </a:xfrm>
        </p:spPr>
        <p:txBody>
          <a:bodyPr/>
          <a:lstStyle/>
          <a:p>
            <a:pPr marL="0" indent="0">
              <a:buNone/>
            </a:pPr>
            <a:r>
              <a:rPr lang="de-DE" sz="2800" b="1" dirty="0"/>
              <a:t>Arbeitszeitkonto:</a:t>
            </a:r>
          </a:p>
          <a:p>
            <a:pPr marL="0" indent="0">
              <a:buNone/>
            </a:pPr>
            <a:endParaRPr lang="de-DE" dirty="0"/>
          </a:p>
          <a:p>
            <a:endParaRPr lang="de-DE" dirty="0"/>
          </a:p>
          <a:p>
            <a:endParaRPr lang="de-DE" dirty="0"/>
          </a:p>
        </p:txBody>
      </p:sp>
      <p:pic>
        <p:nvPicPr>
          <p:cNvPr id="2" name="Grafik 1">
            <a:extLst>
              <a:ext uri="{FF2B5EF4-FFF2-40B4-BE49-F238E27FC236}">
                <a16:creationId xmlns:a16="http://schemas.microsoft.com/office/drawing/2014/main" id="{6200425B-AA1C-4710-89F0-39B53F6767B3}"/>
              </a:ext>
            </a:extLst>
          </p:cNvPr>
          <p:cNvPicPr>
            <a:picLocks noChangeAspect="1"/>
          </p:cNvPicPr>
          <p:nvPr/>
        </p:nvPicPr>
        <p:blipFill>
          <a:blip r:embed="rId3"/>
          <a:stretch>
            <a:fillRect/>
          </a:stretch>
        </p:blipFill>
        <p:spPr>
          <a:xfrm>
            <a:off x="429628" y="2063852"/>
            <a:ext cx="10321423" cy="1237595"/>
          </a:xfrm>
          <a:prstGeom prst="rect">
            <a:avLst/>
          </a:prstGeom>
        </p:spPr>
      </p:pic>
      <p:grpSp>
        <p:nvGrpSpPr>
          <p:cNvPr id="32" name="Group 32">
            <a:extLst>
              <a:ext uri="{FF2B5EF4-FFF2-40B4-BE49-F238E27FC236}">
                <a16:creationId xmlns:a16="http://schemas.microsoft.com/office/drawing/2014/main" id="{56E27BBF-25C7-4EC0-9832-17389EBC0B60}"/>
              </a:ext>
            </a:extLst>
          </p:cNvPr>
          <p:cNvGrpSpPr/>
          <p:nvPr/>
        </p:nvGrpSpPr>
        <p:grpSpPr>
          <a:xfrm>
            <a:off x="469764" y="3556553"/>
            <a:ext cx="10281287" cy="1175839"/>
            <a:chOff x="1070742" y="1396998"/>
            <a:chExt cx="10763612" cy="1296000"/>
          </a:xfrm>
        </p:grpSpPr>
        <p:sp>
          <p:nvSpPr>
            <p:cNvPr id="33" name="Oval 34">
              <a:extLst>
                <a:ext uri="{FF2B5EF4-FFF2-40B4-BE49-F238E27FC236}">
                  <a16:creationId xmlns:a16="http://schemas.microsoft.com/office/drawing/2014/main" id="{9E2736B7-63D5-4EFB-8AB5-546C3DA5838B}"/>
                </a:ext>
              </a:extLst>
            </p:cNvPr>
            <p:cNvSpPr/>
            <p:nvPr/>
          </p:nvSpPr>
          <p:spPr bwMode="gray">
            <a:xfrm>
              <a:off x="1070742" y="1396998"/>
              <a:ext cx="1296000" cy="1296000"/>
            </a:xfrm>
            <a:prstGeom prst="ellipse">
              <a:avLst/>
            </a:prstGeom>
            <a:solidFill>
              <a:srgbClr val="FFFF0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u="none" strike="noStrike" kern="1200" normalizeH="0" baseline="0" noProof="0" dirty="0">
                  <a:ln w="0"/>
                  <a:solidFill>
                    <a:schemeClr val="tx1"/>
                  </a:solidFill>
                  <a:uLnTx/>
                  <a:uFillTx/>
                  <a:latin typeface="Calibri" panose="020F0502020204030204"/>
                  <a:ea typeface="+mn-ea"/>
                  <a:cs typeface="+mn-cs"/>
                </a:rPr>
                <a:t>Bis </a:t>
              </a:r>
              <a:br>
                <a:rPr kumimoji="0" lang="en-GB" sz="1400" u="none" strike="noStrike" kern="1200" normalizeH="0" baseline="0" noProof="0" dirty="0">
                  <a:ln w="0"/>
                  <a:solidFill>
                    <a:schemeClr val="tx1"/>
                  </a:solidFill>
                  <a:uLnTx/>
                  <a:uFillTx/>
                  <a:latin typeface="Calibri" panose="020F0502020204030204"/>
                  <a:ea typeface="+mn-ea"/>
                  <a:cs typeface="+mn-cs"/>
                </a:rPr>
              </a:br>
              <a:r>
                <a:rPr kumimoji="0" lang="en-GB" sz="1400" u="none" strike="noStrike" kern="1200" normalizeH="0" baseline="0" noProof="0" dirty="0">
                  <a:ln w="0"/>
                  <a:solidFill>
                    <a:schemeClr val="tx1"/>
                  </a:solidFill>
                  <a:uLnTx/>
                  <a:uFillTx/>
                  <a:latin typeface="Calibri" panose="020F0502020204030204"/>
                  <a:ea typeface="+mn-ea"/>
                  <a:cs typeface="+mn-cs"/>
                </a:rPr>
                <a:t>±78 Std.*</a:t>
              </a:r>
              <a:r>
                <a:rPr kumimoji="0" lang="en-GB" sz="1400" b="1" u="none" strike="noStrike" kern="1200" cap="none" spc="0" normalizeH="0" baseline="0" noProof="0" dirty="0">
                  <a:ln>
                    <a:noFill/>
                  </a:ln>
                  <a:solidFill>
                    <a:srgbClr val="FFFFFF"/>
                  </a:solidFill>
                  <a:uLnTx/>
                  <a:uFillTx/>
                  <a:latin typeface="Calibri" panose="020F0502020204030204"/>
                  <a:ea typeface="+mn-ea"/>
                  <a:cs typeface="+mn-cs"/>
                </a:rPr>
                <a:t>.</a:t>
              </a:r>
            </a:p>
          </p:txBody>
        </p:sp>
        <p:sp>
          <p:nvSpPr>
            <p:cNvPr id="34" name="TextBox 35">
              <a:extLst>
                <a:ext uri="{FF2B5EF4-FFF2-40B4-BE49-F238E27FC236}">
                  <a16:creationId xmlns:a16="http://schemas.microsoft.com/office/drawing/2014/main" id="{23A0EBB2-4924-44EC-88C0-22E517C89667}"/>
                </a:ext>
              </a:extLst>
            </p:cNvPr>
            <p:cNvSpPr txBox="1"/>
            <p:nvPr/>
          </p:nvSpPr>
          <p:spPr bwMode="gray">
            <a:xfrm>
              <a:off x="2578321" y="1418602"/>
              <a:ext cx="9256033" cy="1199587"/>
            </a:xfrm>
            <a:prstGeom prst="rect">
              <a:avLst/>
            </a:prstGeom>
            <a:solidFill>
              <a:schemeClr val="bg1"/>
            </a:solidFill>
          </p:spPr>
          <p:txBody>
            <a:bodyPr wrap="square" lIns="36000" tIns="36000" rIns="36000" bIns="36000" rtlCol="0">
              <a:spAutoFit/>
            </a:bodyPr>
            <a:lstStyle/>
            <a:p>
              <a:pPr marR="0" lvl="0" algn="l" defTabSz="914400" rtl="0" eaLnBrk="1" fontAlgn="auto" latinLnBrk="0" hangingPunct="1">
                <a:lnSpc>
                  <a:spcPct val="100000"/>
                </a:lnSpc>
                <a:spcBef>
                  <a:spcPts val="600"/>
                </a:spcBef>
                <a:spcAft>
                  <a:spcPts val="0"/>
                </a:spcAft>
                <a:buClrTx/>
                <a:buSzTx/>
                <a:tabLst/>
                <a:defRPr/>
              </a:pPr>
              <a:r>
                <a:rPr lang="en-GB" sz="1400" b="1" u="sng" dirty="0" err="1">
                  <a:ln w="0"/>
                  <a:solidFill>
                    <a:schemeClr val="accent2">
                      <a:lumMod val="75000"/>
                    </a:schemeClr>
                  </a:solidFill>
                  <a:latin typeface="Calibri" panose="020F0502020204030204"/>
                </a:rPr>
                <a:t>Gelbphase</a:t>
              </a:r>
              <a:r>
                <a:rPr lang="en-GB" sz="1400" b="1" u="sng" dirty="0">
                  <a:ln w="0"/>
                  <a:solidFill>
                    <a:schemeClr val="accent2">
                      <a:lumMod val="75000"/>
                    </a:schemeClr>
                  </a:solidFill>
                  <a:latin typeface="Calibri" panose="020F0502020204030204"/>
                </a:rPr>
                <a:t>:</a:t>
              </a:r>
            </a:p>
            <a:p>
              <a:pPr marR="0" lvl="0" algn="l" defTabSz="914400" rtl="0" eaLnBrk="1" fontAlgn="auto" latinLnBrk="0" hangingPunct="1">
                <a:lnSpc>
                  <a:spcPct val="100000"/>
                </a:lnSpc>
                <a:spcBef>
                  <a:spcPts val="600"/>
                </a:spcBef>
                <a:spcAft>
                  <a:spcPts val="0"/>
                </a:spcAft>
                <a:buClrTx/>
                <a:buSzTx/>
                <a:tabLst/>
                <a:defRPr/>
              </a:pPr>
              <a:r>
                <a:rPr lang="en-GB" sz="1400" dirty="0" err="1">
                  <a:ln w="0"/>
                  <a:solidFill>
                    <a:schemeClr val="accent2">
                      <a:lumMod val="75000"/>
                    </a:schemeClr>
                  </a:solidFill>
                  <a:latin typeface="Calibri" panose="020F0502020204030204"/>
                </a:rPr>
                <a:t>Abweichung</a:t>
              </a:r>
              <a:r>
                <a:rPr lang="en-GB" sz="1400" dirty="0">
                  <a:ln w="0"/>
                  <a:solidFill>
                    <a:schemeClr val="accent2">
                      <a:lumMod val="75000"/>
                    </a:schemeClr>
                  </a:solidFill>
                  <a:latin typeface="Calibri" panose="020F0502020204030204"/>
                </a:rPr>
                <a:t> </a:t>
              </a:r>
              <a:r>
                <a:rPr lang="en-GB" sz="1400" dirty="0" err="1">
                  <a:ln w="0"/>
                  <a:solidFill>
                    <a:schemeClr val="accent2">
                      <a:lumMod val="75000"/>
                    </a:schemeClr>
                  </a:solidFill>
                  <a:latin typeface="Calibri" panose="020F0502020204030204"/>
                </a:rPr>
                <a:t>zwischen</a:t>
              </a:r>
              <a:r>
                <a:rPr lang="en-GB" sz="1400" dirty="0">
                  <a:ln w="0"/>
                  <a:solidFill>
                    <a:schemeClr val="accent2">
                      <a:lumMod val="75000"/>
                    </a:schemeClr>
                  </a:solidFill>
                  <a:latin typeface="Calibri" panose="020F0502020204030204"/>
                </a:rPr>
                <a:t> </a:t>
              </a:r>
              <a:r>
                <a:rPr lang="en-GB" sz="1400" dirty="0" err="1">
                  <a:ln w="0"/>
                  <a:solidFill>
                    <a:schemeClr val="accent2">
                      <a:lumMod val="75000"/>
                    </a:schemeClr>
                  </a:solidFill>
                  <a:latin typeface="Calibri" panose="020F0502020204030204"/>
                </a:rPr>
                <a:t>dem</a:t>
              </a:r>
              <a:r>
                <a:rPr lang="en-GB" sz="1400" dirty="0">
                  <a:ln w="0"/>
                  <a:solidFill>
                    <a:schemeClr val="accent2">
                      <a:lumMod val="75000"/>
                    </a:schemeClr>
                  </a:solidFill>
                  <a:latin typeface="Calibri" panose="020F0502020204030204"/>
                </a:rPr>
                <a:t> </a:t>
              </a:r>
              <a:r>
                <a:rPr lang="en-GB" sz="1400" dirty="0" err="1">
                  <a:ln w="0"/>
                  <a:solidFill>
                    <a:schemeClr val="accent2">
                      <a:lumMod val="75000"/>
                    </a:schemeClr>
                  </a:solidFill>
                  <a:latin typeface="Calibri" panose="020F0502020204030204"/>
                </a:rPr>
                <a:t>ein</a:t>
              </a:r>
              <a:r>
                <a:rPr lang="en-GB" sz="1400" dirty="0">
                  <a:ln w="0"/>
                  <a:solidFill>
                    <a:schemeClr val="accent2">
                      <a:lumMod val="75000"/>
                    </a:schemeClr>
                  </a:solidFill>
                  <a:latin typeface="Calibri" panose="020F0502020204030204"/>
                </a:rPr>
                <a:t>- und </a:t>
              </a:r>
              <a:r>
                <a:rPr lang="en-GB" sz="1400" dirty="0" err="1">
                  <a:ln w="0"/>
                  <a:solidFill>
                    <a:schemeClr val="accent2">
                      <a:lumMod val="75000"/>
                    </a:schemeClr>
                  </a:solidFill>
                  <a:latin typeface="Calibri" panose="020F0502020204030204"/>
                </a:rPr>
                <a:t>zweifachen</a:t>
              </a:r>
              <a:r>
                <a:rPr lang="en-GB" sz="1400" dirty="0">
                  <a:ln w="0"/>
                  <a:solidFill>
                    <a:schemeClr val="accent2">
                      <a:lumMod val="75000"/>
                    </a:schemeClr>
                  </a:solidFill>
                  <a:latin typeface="Calibri" panose="020F0502020204030204"/>
                </a:rPr>
                <a:t> </a:t>
              </a:r>
              <a:r>
                <a:rPr lang="en-GB" sz="1400" dirty="0" err="1">
                  <a:ln w="0"/>
                  <a:solidFill>
                    <a:schemeClr val="accent2">
                      <a:lumMod val="75000"/>
                    </a:schemeClr>
                  </a:solidFill>
                  <a:latin typeface="Calibri" panose="020F0502020204030204"/>
                </a:rPr>
                <a:t>Umfang</a:t>
              </a:r>
              <a:r>
                <a:rPr lang="en-GB" sz="1400" dirty="0">
                  <a:ln w="0"/>
                  <a:solidFill>
                    <a:schemeClr val="accent2">
                      <a:lumMod val="75000"/>
                    </a:schemeClr>
                  </a:solidFill>
                  <a:latin typeface="Calibri" panose="020F0502020204030204"/>
                </a:rPr>
                <a:t> der </a:t>
              </a:r>
              <a:r>
                <a:rPr lang="en-GB" sz="1400" dirty="0" err="1">
                  <a:ln w="0"/>
                  <a:solidFill>
                    <a:schemeClr val="accent2">
                      <a:lumMod val="75000"/>
                    </a:schemeClr>
                  </a:solidFill>
                  <a:latin typeface="Calibri" panose="020F0502020204030204"/>
                </a:rPr>
                <a:t>wöchentlichen</a:t>
              </a:r>
              <a:r>
                <a:rPr lang="en-GB" sz="1400" dirty="0">
                  <a:ln w="0"/>
                  <a:solidFill>
                    <a:schemeClr val="accent2">
                      <a:lumMod val="75000"/>
                    </a:schemeClr>
                  </a:solidFill>
                  <a:latin typeface="Calibri" panose="020F0502020204030204"/>
                </a:rPr>
                <a:t> </a:t>
              </a:r>
              <a:r>
                <a:rPr lang="en-GB" sz="1400" dirty="0" err="1">
                  <a:ln w="0"/>
                  <a:solidFill>
                    <a:schemeClr val="accent2">
                      <a:lumMod val="75000"/>
                    </a:schemeClr>
                  </a:solidFill>
                  <a:latin typeface="Calibri" panose="020F0502020204030204"/>
                </a:rPr>
                <a:t>Arbeitszeit</a:t>
              </a:r>
              <a:endParaRPr lang="en-GB" sz="1400" dirty="0">
                <a:ln w="0"/>
                <a:solidFill>
                  <a:schemeClr val="accent2">
                    <a:lumMod val="75000"/>
                  </a:schemeClr>
                </a:solidFill>
                <a:latin typeface="Calibri" panose="020F0502020204030204"/>
              </a:endParaRPr>
            </a:p>
            <a:p>
              <a:pPr marR="0" lvl="0" algn="l" defTabSz="914400" rtl="0" eaLnBrk="1" fontAlgn="auto" latinLnBrk="0" hangingPunct="1">
                <a:lnSpc>
                  <a:spcPct val="100000"/>
                </a:lnSpc>
                <a:spcBef>
                  <a:spcPts val="600"/>
                </a:spcBef>
                <a:spcAft>
                  <a:spcPts val="0"/>
                </a:spcAft>
                <a:buClrTx/>
                <a:buSzTx/>
                <a:tabLst/>
                <a:defRPr/>
              </a:pPr>
              <a:r>
                <a:rPr lang="en-GB" sz="1400" dirty="0">
                  <a:ln w="0"/>
                  <a:solidFill>
                    <a:schemeClr val="accent2">
                      <a:lumMod val="75000"/>
                    </a:schemeClr>
                  </a:solidFill>
                  <a:latin typeface="Calibri" panose="020F0502020204030204"/>
                  <a:sym typeface="Wingdings" panose="05000000000000000000" pitchFamily="2" charset="2"/>
                </a:rPr>
                <a:t> Mitarbeiter*in und </a:t>
              </a:r>
              <a:r>
                <a:rPr lang="en-GB" sz="1400" dirty="0" err="1">
                  <a:ln w="0"/>
                  <a:solidFill>
                    <a:schemeClr val="accent2">
                      <a:lumMod val="75000"/>
                    </a:schemeClr>
                  </a:solidFill>
                  <a:latin typeface="Calibri" panose="020F0502020204030204"/>
                  <a:sym typeface="Wingdings" panose="05000000000000000000" pitchFamily="2" charset="2"/>
                </a:rPr>
                <a:t>Vorgesetzte</a:t>
              </a:r>
              <a:r>
                <a:rPr lang="en-GB" sz="1400" dirty="0">
                  <a:ln w="0"/>
                  <a:solidFill>
                    <a:schemeClr val="accent2">
                      <a:lumMod val="75000"/>
                    </a:schemeClr>
                  </a:solidFill>
                  <a:latin typeface="Calibri" panose="020F0502020204030204"/>
                  <a:sym typeface="Wingdings" panose="05000000000000000000" pitchFamily="2" charset="2"/>
                </a:rPr>
                <a:t>*r </a:t>
              </a:r>
              <a:r>
                <a:rPr lang="en-GB" sz="1400" dirty="0" err="1">
                  <a:ln w="0"/>
                  <a:solidFill>
                    <a:schemeClr val="accent2">
                      <a:lumMod val="75000"/>
                    </a:schemeClr>
                  </a:solidFill>
                  <a:latin typeface="Calibri" panose="020F0502020204030204"/>
                  <a:sym typeface="Wingdings" panose="05000000000000000000" pitchFamily="2" charset="2"/>
                </a:rPr>
                <a:t>erstellen</a:t>
              </a:r>
              <a:r>
                <a:rPr lang="en-GB" sz="1400" dirty="0">
                  <a:ln w="0"/>
                  <a:solidFill>
                    <a:schemeClr val="accent2">
                      <a:lumMod val="75000"/>
                    </a:schemeClr>
                  </a:solidFill>
                  <a:latin typeface="Calibri" panose="020F0502020204030204"/>
                  <a:sym typeface="Wingdings" panose="05000000000000000000" pitchFamily="2" charset="2"/>
                </a:rPr>
                <a:t> </a:t>
              </a:r>
              <a:r>
                <a:rPr lang="en-GB" sz="1400" dirty="0" err="1">
                  <a:ln w="0"/>
                  <a:solidFill>
                    <a:schemeClr val="accent2">
                      <a:lumMod val="75000"/>
                    </a:schemeClr>
                  </a:solidFill>
                  <a:latin typeface="Calibri" panose="020F0502020204030204"/>
                  <a:sym typeface="Wingdings" panose="05000000000000000000" pitchFamily="2" charset="2"/>
                </a:rPr>
                <a:t>einen</a:t>
              </a:r>
              <a:r>
                <a:rPr lang="en-GB" sz="1400" dirty="0">
                  <a:ln w="0"/>
                  <a:solidFill>
                    <a:schemeClr val="accent2">
                      <a:lumMod val="75000"/>
                    </a:schemeClr>
                  </a:solidFill>
                  <a:latin typeface="Calibri" panose="020F0502020204030204"/>
                  <a:sym typeface="Wingdings" panose="05000000000000000000" pitchFamily="2" charset="2"/>
                </a:rPr>
                <a:t> </a:t>
              </a:r>
              <a:r>
                <a:rPr lang="en-GB" sz="1400" dirty="0" err="1">
                  <a:ln w="0"/>
                  <a:solidFill>
                    <a:schemeClr val="accent2">
                      <a:lumMod val="75000"/>
                    </a:schemeClr>
                  </a:solidFill>
                  <a:latin typeface="Calibri" panose="020F0502020204030204"/>
                  <a:sym typeface="Wingdings" panose="05000000000000000000" pitchFamily="2" charset="2"/>
                </a:rPr>
                <a:t>Abbauplan</a:t>
              </a:r>
              <a:r>
                <a:rPr lang="en-GB" sz="1400" dirty="0">
                  <a:ln w="0"/>
                  <a:solidFill>
                    <a:schemeClr val="accent2">
                      <a:lumMod val="75000"/>
                    </a:schemeClr>
                  </a:solidFill>
                  <a:latin typeface="Calibri" panose="020F0502020204030204"/>
                  <a:sym typeface="Wingdings" panose="05000000000000000000" pitchFamily="2" charset="2"/>
                </a:rPr>
                <a:t>, </a:t>
              </a:r>
              <a:r>
                <a:rPr lang="en-GB" sz="1400" dirty="0" err="1">
                  <a:ln w="0"/>
                  <a:solidFill>
                    <a:schemeClr val="accent2">
                      <a:lumMod val="75000"/>
                    </a:schemeClr>
                  </a:solidFill>
                  <a:latin typeface="Calibri" panose="020F0502020204030204"/>
                  <a:sym typeface="Wingdings" panose="05000000000000000000" pitchFamily="2" charset="2"/>
                </a:rPr>
                <a:t>weiterer</a:t>
              </a:r>
              <a:r>
                <a:rPr lang="en-GB" sz="1400" dirty="0">
                  <a:ln w="0"/>
                  <a:solidFill>
                    <a:schemeClr val="accent2">
                      <a:lumMod val="75000"/>
                    </a:schemeClr>
                  </a:solidFill>
                  <a:latin typeface="Calibri" panose="020F0502020204030204"/>
                  <a:sym typeface="Wingdings" panose="05000000000000000000" pitchFamily="2" charset="2"/>
                </a:rPr>
                <a:t> Aufbau von </a:t>
              </a:r>
              <a:r>
                <a:rPr lang="en-GB" sz="1400" dirty="0" err="1">
                  <a:ln w="0"/>
                  <a:solidFill>
                    <a:schemeClr val="accent2">
                      <a:lumMod val="75000"/>
                    </a:schemeClr>
                  </a:solidFill>
                  <a:latin typeface="Calibri" panose="020F0502020204030204"/>
                  <a:sym typeface="Wingdings" panose="05000000000000000000" pitchFamily="2" charset="2"/>
                </a:rPr>
                <a:t>Stunden</a:t>
              </a:r>
              <a:r>
                <a:rPr lang="en-GB" sz="1400" dirty="0">
                  <a:ln w="0"/>
                  <a:solidFill>
                    <a:schemeClr val="accent2">
                      <a:lumMod val="75000"/>
                    </a:schemeClr>
                  </a:solidFill>
                  <a:latin typeface="Calibri" panose="020F0502020204030204"/>
                  <a:sym typeface="Wingdings" panose="05000000000000000000" pitchFamily="2" charset="2"/>
                </a:rPr>
                <a:t> </a:t>
              </a:r>
              <a:r>
                <a:rPr lang="en-GB" sz="1400" dirty="0" err="1">
                  <a:ln w="0"/>
                  <a:solidFill>
                    <a:schemeClr val="accent2">
                      <a:lumMod val="75000"/>
                    </a:schemeClr>
                  </a:solidFill>
                  <a:latin typeface="Calibri" panose="020F0502020204030204"/>
                  <a:sym typeface="Wingdings" panose="05000000000000000000" pitchFamily="2" charset="2"/>
                </a:rPr>
                <a:t>nur</a:t>
              </a:r>
              <a:r>
                <a:rPr lang="en-GB" sz="1400" dirty="0">
                  <a:ln w="0"/>
                  <a:solidFill>
                    <a:schemeClr val="accent2">
                      <a:lumMod val="75000"/>
                    </a:schemeClr>
                  </a:solidFill>
                  <a:latin typeface="Calibri" panose="020F0502020204030204"/>
                  <a:sym typeface="Wingdings" panose="05000000000000000000" pitchFamily="2" charset="2"/>
                </a:rPr>
                <a:t> in </a:t>
              </a:r>
              <a:r>
                <a:rPr lang="en-GB" sz="1400" dirty="0" err="1">
                  <a:ln w="0"/>
                  <a:solidFill>
                    <a:schemeClr val="accent2">
                      <a:lumMod val="75000"/>
                    </a:schemeClr>
                  </a:solidFill>
                  <a:latin typeface="Calibri" panose="020F0502020204030204"/>
                  <a:sym typeface="Wingdings" panose="05000000000000000000" pitchFamily="2" charset="2"/>
                </a:rPr>
                <a:t>Abstimmung</a:t>
              </a:r>
              <a:r>
                <a:rPr lang="en-GB" sz="1400" dirty="0">
                  <a:ln w="0"/>
                  <a:solidFill>
                    <a:schemeClr val="accent2">
                      <a:lumMod val="75000"/>
                    </a:schemeClr>
                  </a:solidFill>
                  <a:latin typeface="Calibri" panose="020F0502020204030204"/>
                  <a:sym typeface="Wingdings" panose="05000000000000000000" pitchFamily="2" charset="2"/>
                </a:rPr>
                <a:t> </a:t>
              </a:r>
              <a:r>
                <a:rPr lang="en-GB" sz="1400" dirty="0" err="1">
                  <a:ln w="0"/>
                  <a:solidFill>
                    <a:schemeClr val="accent2">
                      <a:lumMod val="75000"/>
                    </a:schemeClr>
                  </a:solidFill>
                  <a:latin typeface="Calibri" panose="020F0502020204030204"/>
                  <a:sym typeface="Wingdings" panose="05000000000000000000" pitchFamily="2" charset="2"/>
                </a:rPr>
                <a:t>mit</a:t>
              </a:r>
              <a:r>
                <a:rPr lang="en-GB" sz="1400" dirty="0">
                  <a:ln w="0"/>
                  <a:solidFill>
                    <a:schemeClr val="accent2">
                      <a:lumMod val="75000"/>
                    </a:schemeClr>
                  </a:solidFill>
                  <a:latin typeface="Calibri" panose="020F0502020204030204"/>
                  <a:sym typeface="Wingdings" panose="05000000000000000000" pitchFamily="2" charset="2"/>
                </a:rPr>
                <a:t> </a:t>
              </a:r>
              <a:r>
                <a:rPr lang="en-GB" sz="1400" dirty="0" err="1">
                  <a:ln w="0"/>
                  <a:solidFill>
                    <a:schemeClr val="accent2">
                      <a:lumMod val="75000"/>
                    </a:schemeClr>
                  </a:solidFill>
                  <a:latin typeface="Calibri" panose="020F0502020204030204"/>
                  <a:sym typeface="Wingdings" panose="05000000000000000000" pitchFamily="2" charset="2"/>
                </a:rPr>
                <a:t>Vorgesetzte</a:t>
              </a:r>
              <a:r>
                <a:rPr lang="en-GB" sz="1400" dirty="0">
                  <a:ln w="0"/>
                  <a:solidFill>
                    <a:schemeClr val="accent2">
                      <a:lumMod val="75000"/>
                    </a:schemeClr>
                  </a:solidFill>
                  <a:latin typeface="Calibri" panose="020F0502020204030204"/>
                  <a:sym typeface="Wingdings" panose="05000000000000000000" pitchFamily="2" charset="2"/>
                </a:rPr>
                <a:t>*n</a:t>
              </a:r>
              <a:endParaRPr lang="en-GB" sz="1400" dirty="0">
                <a:ln w="0"/>
                <a:solidFill>
                  <a:schemeClr val="accent2">
                    <a:lumMod val="75000"/>
                  </a:schemeClr>
                </a:solidFill>
                <a:latin typeface="Calibri" panose="020F0502020204030204"/>
              </a:endParaRPr>
            </a:p>
          </p:txBody>
        </p:sp>
      </p:grpSp>
      <p:grpSp>
        <p:nvGrpSpPr>
          <p:cNvPr id="35" name="Group 32">
            <a:extLst>
              <a:ext uri="{FF2B5EF4-FFF2-40B4-BE49-F238E27FC236}">
                <a16:creationId xmlns:a16="http://schemas.microsoft.com/office/drawing/2014/main" id="{7907AF6B-57B0-412D-A3B7-42970F166474}"/>
              </a:ext>
            </a:extLst>
          </p:cNvPr>
          <p:cNvGrpSpPr/>
          <p:nvPr/>
        </p:nvGrpSpPr>
        <p:grpSpPr>
          <a:xfrm>
            <a:off x="469764" y="4892399"/>
            <a:ext cx="10223578" cy="1192260"/>
            <a:chOff x="1070742" y="1396998"/>
            <a:chExt cx="10763613" cy="1296000"/>
          </a:xfrm>
        </p:grpSpPr>
        <p:sp>
          <p:nvSpPr>
            <p:cNvPr id="36" name="Oval 34">
              <a:extLst>
                <a:ext uri="{FF2B5EF4-FFF2-40B4-BE49-F238E27FC236}">
                  <a16:creationId xmlns:a16="http://schemas.microsoft.com/office/drawing/2014/main" id="{F2B70FF6-95C2-4E18-85D2-16A017BC6497}"/>
                </a:ext>
              </a:extLst>
            </p:cNvPr>
            <p:cNvSpPr/>
            <p:nvPr/>
          </p:nvSpPr>
          <p:spPr bwMode="gray">
            <a:xfrm>
              <a:off x="1070742" y="1396998"/>
              <a:ext cx="1296000" cy="1296000"/>
            </a:xfrm>
            <a:prstGeom prst="ellipse">
              <a:avLst/>
            </a:prstGeom>
            <a:solidFill>
              <a:srgbClr val="FF000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u="none" strike="noStrike" kern="1200" normalizeH="0" baseline="0" noProof="0" dirty="0" err="1">
                  <a:ln w="0"/>
                  <a:solidFill>
                    <a:schemeClr val="tx1"/>
                  </a:solidFill>
                  <a:uLnTx/>
                  <a:uFillTx/>
                  <a:latin typeface="Calibri" panose="020F0502020204030204"/>
                  <a:ea typeface="+mn-ea"/>
                  <a:cs typeface="+mn-cs"/>
                </a:rPr>
                <a:t>Über</a:t>
              </a:r>
              <a:r>
                <a:rPr kumimoji="0" lang="en-GB" sz="1400" u="none" strike="noStrike" kern="1200" normalizeH="0" baseline="0" noProof="0" dirty="0">
                  <a:ln w="0"/>
                  <a:solidFill>
                    <a:schemeClr val="tx1"/>
                  </a:solidFill>
                  <a:uLnTx/>
                  <a:uFillTx/>
                  <a:latin typeface="Calibri" panose="020F0502020204030204"/>
                  <a:ea typeface="+mn-ea"/>
                  <a:cs typeface="+mn-cs"/>
                </a:rPr>
                <a:t> </a:t>
              </a:r>
              <a:br>
                <a:rPr kumimoji="0" lang="en-GB" sz="1400" u="none" strike="noStrike" kern="1200" normalizeH="0" baseline="0" noProof="0" dirty="0">
                  <a:ln w="0"/>
                  <a:solidFill>
                    <a:schemeClr val="tx1"/>
                  </a:solidFill>
                  <a:uLnTx/>
                  <a:uFillTx/>
                  <a:latin typeface="Calibri" panose="020F0502020204030204"/>
                  <a:ea typeface="+mn-ea"/>
                  <a:cs typeface="+mn-cs"/>
                </a:rPr>
              </a:br>
              <a:r>
                <a:rPr kumimoji="0" lang="en-GB" sz="1400" u="none" strike="noStrike" kern="1200" normalizeH="0" baseline="0" noProof="0" dirty="0">
                  <a:ln w="0"/>
                  <a:solidFill>
                    <a:schemeClr val="tx1"/>
                  </a:solidFill>
                  <a:uLnTx/>
                  <a:uFillTx/>
                  <a:latin typeface="Calibri" panose="020F0502020204030204"/>
                  <a:ea typeface="+mn-ea"/>
                  <a:cs typeface="+mn-cs"/>
                </a:rPr>
                <a:t>±78 Std.*</a:t>
              </a:r>
            </a:p>
          </p:txBody>
        </p:sp>
        <p:sp>
          <p:nvSpPr>
            <p:cNvPr id="37" name="TextBox 35">
              <a:extLst>
                <a:ext uri="{FF2B5EF4-FFF2-40B4-BE49-F238E27FC236}">
                  <a16:creationId xmlns:a16="http://schemas.microsoft.com/office/drawing/2014/main" id="{67BB1D81-26A3-486C-A08F-201087400D45}"/>
                </a:ext>
              </a:extLst>
            </p:cNvPr>
            <p:cNvSpPr txBox="1"/>
            <p:nvPr/>
          </p:nvSpPr>
          <p:spPr bwMode="gray">
            <a:xfrm>
              <a:off x="2578322" y="1459886"/>
              <a:ext cx="9256033" cy="1199587"/>
            </a:xfrm>
            <a:prstGeom prst="rect">
              <a:avLst/>
            </a:prstGeom>
            <a:solidFill>
              <a:schemeClr val="bg1"/>
            </a:solidFill>
          </p:spPr>
          <p:txBody>
            <a:bodyPr wrap="square" lIns="36000" tIns="36000" rIns="36000" bIns="36000" rtlCol="0">
              <a:spAutoFit/>
            </a:bodyPr>
            <a:lstStyle/>
            <a:p>
              <a:pPr marR="0" lvl="0" algn="l" defTabSz="914400" rtl="0" eaLnBrk="1" fontAlgn="auto" latinLnBrk="0" hangingPunct="1">
                <a:lnSpc>
                  <a:spcPct val="100000"/>
                </a:lnSpc>
                <a:spcBef>
                  <a:spcPts val="600"/>
                </a:spcBef>
                <a:spcAft>
                  <a:spcPts val="0"/>
                </a:spcAft>
                <a:buClrTx/>
                <a:buSzTx/>
                <a:tabLst/>
                <a:defRPr/>
              </a:pPr>
              <a:r>
                <a:rPr lang="en-GB" sz="1400" b="1" u="sng" dirty="0" err="1">
                  <a:ln w="0"/>
                  <a:solidFill>
                    <a:schemeClr val="accent2">
                      <a:lumMod val="75000"/>
                    </a:schemeClr>
                  </a:solidFill>
                  <a:latin typeface="Calibri" panose="020F0502020204030204"/>
                </a:rPr>
                <a:t>Rotphase</a:t>
              </a:r>
              <a:r>
                <a:rPr lang="en-GB" sz="1400" b="1" u="sng" dirty="0">
                  <a:ln w="0"/>
                  <a:solidFill>
                    <a:schemeClr val="accent2">
                      <a:lumMod val="75000"/>
                    </a:schemeClr>
                  </a:solidFill>
                  <a:latin typeface="Calibri" panose="020F0502020204030204"/>
                </a:rPr>
                <a:t>:</a:t>
              </a:r>
            </a:p>
            <a:p>
              <a:pPr marR="0" lvl="0" algn="l" defTabSz="914400" rtl="0" eaLnBrk="1" fontAlgn="auto" latinLnBrk="0" hangingPunct="1">
                <a:lnSpc>
                  <a:spcPct val="100000"/>
                </a:lnSpc>
                <a:spcBef>
                  <a:spcPts val="600"/>
                </a:spcBef>
                <a:spcAft>
                  <a:spcPts val="0"/>
                </a:spcAft>
                <a:buClrTx/>
                <a:buSzTx/>
                <a:tabLst/>
                <a:defRPr/>
              </a:pPr>
              <a:r>
                <a:rPr lang="en-GB" sz="1400" dirty="0" err="1">
                  <a:ln w="0"/>
                  <a:solidFill>
                    <a:schemeClr val="accent2">
                      <a:lumMod val="75000"/>
                    </a:schemeClr>
                  </a:solidFill>
                  <a:latin typeface="Calibri" panose="020F0502020204030204"/>
                </a:rPr>
                <a:t>Abweichung</a:t>
              </a:r>
              <a:r>
                <a:rPr lang="en-GB" sz="1400" dirty="0">
                  <a:ln w="0"/>
                  <a:solidFill>
                    <a:schemeClr val="accent2">
                      <a:lumMod val="75000"/>
                    </a:schemeClr>
                  </a:solidFill>
                  <a:latin typeface="Calibri" panose="020F0502020204030204"/>
                </a:rPr>
                <a:t> </a:t>
              </a:r>
              <a:r>
                <a:rPr lang="en-GB" sz="1400" dirty="0" err="1">
                  <a:ln w="0"/>
                  <a:solidFill>
                    <a:schemeClr val="accent2">
                      <a:lumMod val="75000"/>
                    </a:schemeClr>
                  </a:solidFill>
                  <a:latin typeface="Calibri" panose="020F0502020204030204"/>
                </a:rPr>
                <a:t>größer</a:t>
              </a:r>
              <a:r>
                <a:rPr lang="en-GB" sz="1400" dirty="0">
                  <a:ln w="0"/>
                  <a:solidFill>
                    <a:schemeClr val="accent2">
                      <a:lumMod val="75000"/>
                    </a:schemeClr>
                  </a:solidFill>
                  <a:latin typeface="Calibri" panose="020F0502020204030204"/>
                </a:rPr>
                <a:t> </a:t>
              </a:r>
              <a:r>
                <a:rPr lang="en-GB" sz="1400" dirty="0" err="1">
                  <a:ln w="0"/>
                  <a:solidFill>
                    <a:schemeClr val="accent2">
                      <a:lumMod val="75000"/>
                    </a:schemeClr>
                  </a:solidFill>
                  <a:latin typeface="Calibri" panose="020F0502020204030204"/>
                </a:rPr>
                <a:t>als</a:t>
              </a:r>
              <a:r>
                <a:rPr lang="en-GB" sz="1400" dirty="0">
                  <a:ln w="0"/>
                  <a:solidFill>
                    <a:schemeClr val="accent2">
                      <a:lumMod val="75000"/>
                    </a:schemeClr>
                  </a:solidFill>
                  <a:latin typeface="Calibri" panose="020F0502020204030204"/>
                </a:rPr>
                <a:t> der </a:t>
              </a:r>
              <a:r>
                <a:rPr lang="en-GB" sz="1400" dirty="0" err="1">
                  <a:ln w="0"/>
                  <a:solidFill>
                    <a:schemeClr val="accent2">
                      <a:lumMod val="75000"/>
                    </a:schemeClr>
                  </a:solidFill>
                  <a:latin typeface="Calibri" panose="020F0502020204030204"/>
                </a:rPr>
                <a:t>zweifache</a:t>
              </a:r>
              <a:r>
                <a:rPr lang="en-GB" sz="1400" dirty="0">
                  <a:ln w="0"/>
                  <a:solidFill>
                    <a:schemeClr val="accent2">
                      <a:lumMod val="75000"/>
                    </a:schemeClr>
                  </a:solidFill>
                  <a:latin typeface="Calibri" panose="020F0502020204030204"/>
                </a:rPr>
                <a:t> </a:t>
              </a:r>
              <a:r>
                <a:rPr lang="en-GB" sz="1400" dirty="0" err="1">
                  <a:ln w="0"/>
                  <a:solidFill>
                    <a:schemeClr val="accent2">
                      <a:lumMod val="75000"/>
                    </a:schemeClr>
                  </a:solidFill>
                  <a:latin typeface="Calibri" panose="020F0502020204030204"/>
                </a:rPr>
                <a:t>Umfang</a:t>
              </a:r>
              <a:r>
                <a:rPr lang="en-GB" sz="1400" dirty="0">
                  <a:ln w="0"/>
                  <a:solidFill>
                    <a:schemeClr val="accent2">
                      <a:lumMod val="75000"/>
                    </a:schemeClr>
                  </a:solidFill>
                  <a:latin typeface="Calibri" panose="020F0502020204030204"/>
                </a:rPr>
                <a:t> der </a:t>
              </a:r>
              <a:r>
                <a:rPr lang="en-GB" sz="1400" dirty="0" err="1">
                  <a:ln w="0"/>
                  <a:solidFill>
                    <a:schemeClr val="accent2">
                      <a:lumMod val="75000"/>
                    </a:schemeClr>
                  </a:solidFill>
                  <a:latin typeface="Calibri" panose="020F0502020204030204"/>
                </a:rPr>
                <a:t>wöchentlichen</a:t>
              </a:r>
              <a:r>
                <a:rPr lang="en-GB" sz="1400" dirty="0">
                  <a:ln w="0"/>
                  <a:solidFill>
                    <a:schemeClr val="accent2">
                      <a:lumMod val="75000"/>
                    </a:schemeClr>
                  </a:solidFill>
                  <a:latin typeface="Calibri" panose="020F0502020204030204"/>
                </a:rPr>
                <a:t> </a:t>
              </a:r>
              <a:r>
                <a:rPr lang="en-GB" sz="1400" dirty="0" err="1">
                  <a:ln w="0"/>
                  <a:solidFill>
                    <a:schemeClr val="accent2">
                      <a:lumMod val="75000"/>
                    </a:schemeClr>
                  </a:solidFill>
                  <a:latin typeface="Calibri" panose="020F0502020204030204"/>
                </a:rPr>
                <a:t>Arbeitszeit</a:t>
              </a:r>
              <a:r>
                <a:rPr lang="en-GB" sz="1400" dirty="0">
                  <a:ln w="0"/>
                  <a:solidFill>
                    <a:schemeClr val="accent2">
                      <a:lumMod val="75000"/>
                    </a:schemeClr>
                  </a:solidFill>
                  <a:latin typeface="Calibri" panose="020F0502020204030204"/>
                </a:rPr>
                <a:t> (bis max. 3fach)</a:t>
              </a:r>
            </a:p>
            <a:p>
              <a:pPr marR="0" lvl="0" algn="l" defTabSz="914400" rtl="0" eaLnBrk="1" fontAlgn="auto" latinLnBrk="0" hangingPunct="1">
                <a:lnSpc>
                  <a:spcPct val="100000"/>
                </a:lnSpc>
                <a:spcBef>
                  <a:spcPts val="600"/>
                </a:spcBef>
                <a:spcAft>
                  <a:spcPts val="0"/>
                </a:spcAft>
                <a:buClrTx/>
                <a:buSzTx/>
                <a:tabLst/>
                <a:defRPr/>
              </a:pPr>
              <a:r>
                <a:rPr lang="en-GB" sz="1400" dirty="0">
                  <a:ln w="0"/>
                  <a:solidFill>
                    <a:schemeClr val="accent2">
                      <a:lumMod val="75000"/>
                    </a:schemeClr>
                  </a:solidFill>
                  <a:latin typeface="Calibri" panose="020F0502020204030204"/>
                  <a:sym typeface="Wingdings" panose="05000000000000000000" pitchFamily="2" charset="2"/>
                </a:rPr>
                <a:t> </a:t>
              </a:r>
              <a:r>
                <a:rPr lang="en-GB" sz="1400" dirty="0" err="1">
                  <a:ln w="0"/>
                  <a:solidFill>
                    <a:schemeClr val="accent2">
                      <a:lumMod val="75000"/>
                    </a:schemeClr>
                  </a:solidFill>
                  <a:latin typeface="Calibri" panose="020F0502020204030204"/>
                  <a:sym typeface="Wingdings" panose="05000000000000000000" pitchFamily="2" charset="2"/>
                </a:rPr>
                <a:t>Umgehende</a:t>
              </a:r>
              <a:r>
                <a:rPr lang="en-GB" sz="1400" dirty="0">
                  <a:ln w="0"/>
                  <a:solidFill>
                    <a:schemeClr val="accent2">
                      <a:lumMod val="75000"/>
                    </a:schemeClr>
                  </a:solidFill>
                  <a:latin typeface="Calibri" panose="020F0502020204030204"/>
                  <a:sym typeface="Wingdings" panose="05000000000000000000" pitchFamily="2" charset="2"/>
                </a:rPr>
                <a:t> </a:t>
              </a:r>
              <a:r>
                <a:rPr lang="en-GB" sz="1400" dirty="0" err="1">
                  <a:ln w="0"/>
                  <a:solidFill>
                    <a:schemeClr val="accent2">
                      <a:lumMod val="75000"/>
                    </a:schemeClr>
                  </a:solidFill>
                  <a:latin typeface="Calibri" panose="020F0502020204030204"/>
                  <a:sym typeface="Wingdings" panose="05000000000000000000" pitchFamily="2" charset="2"/>
                </a:rPr>
                <a:t>Vereinbarung</a:t>
              </a:r>
              <a:r>
                <a:rPr lang="en-GB" sz="1400" dirty="0">
                  <a:ln w="0"/>
                  <a:solidFill>
                    <a:schemeClr val="accent2">
                      <a:lumMod val="75000"/>
                    </a:schemeClr>
                  </a:solidFill>
                  <a:latin typeface="Calibri" panose="020F0502020204030204"/>
                  <a:sym typeface="Wingdings" panose="05000000000000000000" pitchFamily="2" charset="2"/>
                </a:rPr>
                <a:t> von </a:t>
              </a:r>
              <a:r>
                <a:rPr lang="en-GB" sz="1400" dirty="0" err="1">
                  <a:ln w="0"/>
                  <a:solidFill>
                    <a:schemeClr val="accent2">
                      <a:lumMod val="75000"/>
                    </a:schemeClr>
                  </a:solidFill>
                  <a:latin typeface="Calibri" panose="020F0502020204030204"/>
                  <a:sym typeface="Wingdings" panose="05000000000000000000" pitchFamily="2" charset="2"/>
                </a:rPr>
                <a:t>Maßnahmen</a:t>
              </a:r>
              <a:r>
                <a:rPr lang="en-GB" sz="1400" dirty="0">
                  <a:ln w="0"/>
                  <a:solidFill>
                    <a:schemeClr val="accent2">
                      <a:lumMod val="75000"/>
                    </a:schemeClr>
                  </a:solidFill>
                  <a:latin typeface="Calibri" panose="020F0502020204030204"/>
                  <a:sym typeface="Wingdings" panose="05000000000000000000" pitchFamily="2" charset="2"/>
                </a:rPr>
                <a:t> </a:t>
              </a:r>
              <a:r>
                <a:rPr lang="en-GB" sz="1400" dirty="0" err="1">
                  <a:ln w="0"/>
                  <a:solidFill>
                    <a:schemeClr val="accent2">
                      <a:lumMod val="75000"/>
                    </a:schemeClr>
                  </a:solidFill>
                  <a:latin typeface="Calibri" panose="020F0502020204030204"/>
                  <a:sym typeface="Wingdings" panose="05000000000000000000" pitchFamily="2" charset="2"/>
                </a:rPr>
                <a:t>zur</a:t>
              </a:r>
              <a:r>
                <a:rPr lang="en-GB" sz="1400" dirty="0">
                  <a:ln w="0"/>
                  <a:solidFill>
                    <a:schemeClr val="accent2">
                      <a:lumMod val="75000"/>
                    </a:schemeClr>
                  </a:solidFill>
                  <a:latin typeface="Calibri" panose="020F0502020204030204"/>
                  <a:sym typeface="Wingdings" panose="05000000000000000000" pitchFamily="2" charset="2"/>
                </a:rPr>
                <a:t> </a:t>
              </a:r>
              <a:r>
                <a:rPr lang="en-GB" sz="1400" dirty="0" err="1">
                  <a:ln w="0"/>
                  <a:solidFill>
                    <a:schemeClr val="accent2">
                      <a:lumMod val="75000"/>
                    </a:schemeClr>
                  </a:solidFill>
                  <a:latin typeface="Calibri" panose="020F0502020204030204"/>
                  <a:sym typeface="Wingdings" panose="05000000000000000000" pitchFamily="2" charset="2"/>
                </a:rPr>
                <a:t>Rückführung</a:t>
              </a:r>
              <a:r>
                <a:rPr lang="en-GB" sz="1400" dirty="0">
                  <a:ln w="0"/>
                  <a:solidFill>
                    <a:schemeClr val="accent2">
                      <a:lumMod val="75000"/>
                    </a:schemeClr>
                  </a:solidFill>
                  <a:latin typeface="Calibri" panose="020F0502020204030204"/>
                  <a:sym typeface="Wingdings" panose="05000000000000000000" pitchFamily="2" charset="2"/>
                </a:rPr>
                <a:t> des </a:t>
              </a:r>
              <a:r>
                <a:rPr lang="en-GB" sz="1400" dirty="0" err="1">
                  <a:ln w="0"/>
                  <a:solidFill>
                    <a:schemeClr val="accent2">
                      <a:lumMod val="75000"/>
                    </a:schemeClr>
                  </a:solidFill>
                  <a:latin typeface="Calibri" panose="020F0502020204030204"/>
                  <a:sym typeface="Wingdings" panose="05000000000000000000" pitchFamily="2" charset="2"/>
                </a:rPr>
                <a:t>Saldos</a:t>
              </a:r>
              <a:r>
                <a:rPr lang="en-GB" sz="1400" dirty="0">
                  <a:ln w="0"/>
                  <a:solidFill>
                    <a:schemeClr val="accent2">
                      <a:lumMod val="75000"/>
                    </a:schemeClr>
                  </a:solidFill>
                  <a:latin typeface="Calibri" panose="020F0502020204030204"/>
                  <a:sym typeface="Wingdings" panose="05000000000000000000" pitchFamily="2" charset="2"/>
                </a:rPr>
                <a:t> in die </a:t>
              </a:r>
              <a:r>
                <a:rPr lang="en-GB" sz="1400" dirty="0" err="1">
                  <a:ln w="0"/>
                  <a:solidFill>
                    <a:schemeClr val="accent2">
                      <a:lumMod val="75000"/>
                    </a:schemeClr>
                  </a:solidFill>
                  <a:latin typeface="Calibri" panose="020F0502020204030204"/>
                  <a:sym typeface="Wingdings" panose="05000000000000000000" pitchFamily="2" charset="2"/>
                </a:rPr>
                <a:t>Grünphase</a:t>
              </a:r>
              <a:r>
                <a:rPr lang="en-GB" sz="1400" dirty="0">
                  <a:ln w="0"/>
                  <a:solidFill>
                    <a:schemeClr val="accent2">
                      <a:lumMod val="75000"/>
                    </a:schemeClr>
                  </a:solidFill>
                  <a:latin typeface="Calibri" panose="020F0502020204030204"/>
                  <a:sym typeface="Wingdings" panose="05000000000000000000" pitchFamily="2" charset="2"/>
                </a:rPr>
                <a:t> </a:t>
              </a:r>
              <a:r>
                <a:rPr lang="en-GB" sz="1400" dirty="0" err="1">
                  <a:ln w="0"/>
                  <a:solidFill>
                    <a:schemeClr val="accent2">
                      <a:lumMod val="75000"/>
                    </a:schemeClr>
                  </a:solidFill>
                  <a:latin typeface="Calibri" panose="020F0502020204030204"/>
                  <a:sym typeface="Wingdings" panose="05000000000000000000" pitchFamily="2" charset="2"/>
                </a:rPr>
                <a:t>innerhalb</a:t>
              </a:r>
              <a:r>
                <a:rPr lang="en-GB" sz="1400" dirty="0">
                  <a:ln w="0"/>
                  <a:solidFill>
                    <a:schemeClr val="accent2">
                      <a:lumMod val="75000"/>
                    </a:schemeClr>
                  </a:solidFill>
                  <a:latin typeface="Calibri" panose="020F0502020204030204"/>
                  <a:sym typeface="Wingdings" panose="05000000000000000000" pitchFamily="2" charset="2"/>
                </a:rPr>
                <a:t> von 3 </a:t>
              </a:r>
              <a:r>
                <a:rPr lang="en-GB" sz="1400" dirty="0" err="1">
                  <a:ln w="0"/>
                  <a:solidFill>
                    <a:schemeClr val="accent2">
                      <a:lumMod val="75000"/>
                    </a:schemeClr>
                  </a:solidFill>
                  <a:latin typeface="Calibri" panose="020F0502020204030204"/>
                  <a:sym typeface="Wingdings" panose="05000000000000000000" pitchFamily="2" charset="2"/>
                </a:rPr>
                <a:t>Monaten</a:t>
              </a:r>
              <a:r>
                <a:rPr lang="en-GB" sz="1400" dirty="0">
                  <a:ln w="0"/>
                  <a:solidFill>
                    <a:schemeClr val="accent2">
                      <a:lumMod val="75000"/>
                    </a:schemeClr>
                  </a:solidFill>
                  <a:latin typeface="Calibri" panose="020F0502020204030204"/>
                  <a:sym typeface="Wingdings" panose="05000000000000000000" pitchFamily="2" charset="2"/>
                </a:rPr>
                <a:t>, </a:t>
              </a:r>
              <a:r>
                <a:rPr lang="en-GB" sz="1400" dirty="0" err="1">
                  <a:ln w="0"/>
                  <a:solidFill>
                    <a:schemeClr val="accent2">
                      <a:lumMod val="75000"/>
                    </a:schemeClr>
                  </a:solidFill>
                  <a:latin typeface="Calibri" panose="020F0502020204030204"/>
                  <a:sym typeface="Wingdings" panose="05000000000000000000" pitchFamily="2" charset="2"/>
                </a:rPr>
                <a:t>Überschreitung</a:t>
              </a:r>
              <a:r>
                <a:rPr lang="en-GB" sz="1400" dirty="0">
                  <a:ln w="0"/>
                  <a:solidFill>
                    <a:schemeClr val="accent2">
                      <a:lumMod val="75000"/>
                    </a:schemeClr>
                  </a:solidFill>
                  <a:latin typeface="Calibri" panose="020F0502020204030204"/>
                  <a:sym typeface="Wingdings" panose="05000000000000000000" pitchFamily="2" charset="2"/>
                </a:rPr>
                <a:t> der </a:t>
              </a:r>
              <a:r>
                <a:rPr lang="en-GB" sz="1400" dirty="0" err="1">
                  <a:ln w="0"/>
                  <a:solidFill>
                    <a:schemeClr val="accent2">
                      <a:lumMod val="75000"/>
                    </a:schemeClr>
                  </a:solidFill>
                  <a:latin typeface="Calibri" panose="020F0502020204030204"/>
                  <a:sym typeface="Wingdings" panose="05000000000000000000" pitchFamily="2" charset="2"/>
                </a:rPr>
                <a:t>Rotphase</a:t>
              </a:r>
              <a:r>
                <a:rPr lang="en-GB" sz="1400" dirty="0">
                  <a:ln w="0"/>
                  <a:solidFill>
                    <a:schemeClr val="accent2">
                      <a:lumMod val="75000"/>
                    </a:schemeClr>
                  </a:solidFill>
                  <a:latin typeface="Calibri" panose="020F0502020204030204"/>
                  <a:sym typeface="Wingdings" panose="05000000000000000000" pitchFamily="2" charset="2"/>
                </a:rPr>
                <a:t> </a:t>
              </a:r>
              <a:r>
                <a:rPr lang="en-GB" sz="1400" dirty="0" err="1">
                  <a:ln w="0"/>
                  <a:solidFill>
                    <a:schemeClr val="accent2">
                      <a:lumMod val="75000"/>
                    </a:schemeClr>
                  </a:solidFill>
                  <a:latin typeface="Calibri" panose="020F0502020204030204"/>
                  <a:sym typeface="Wingdings" panose="05000000000000000000" pitchFamily="2" charset="2"/>
                </a:rPr>
                <a:t>nur</a:t>
              </a:r>
              <a:r>
                <a:rPr lang="en-GB" sz="1400" dirty="0">
                  <a:ln w="0"/>
                  <a:solidFill>
                    <a:schemeClr val="accent2">
                      <a:lumMod val="75000"/>
                    </a:schemeClr>
                  </a:solidFill>
                  <a:latin typeface="Calibri" panose="020F0502020204030204"/>
                  <a:sym typeface="Wingdings" panose="05000000000000000000" pitchFamily="2" charset="2"/>
                </a:rPr>
                <a:t> </a:t>
              </a:r>
              <a:r>
                <a:rPr lang="en-GB" sz="1400" dirty="0" err="1">
                  <a:ln w="0"/>
                  <a:solidFill>
                    <a:schemeClr val="accent2">
                      <a:lumMod val="75000"/>
                    </a:schemeClr>
                  </a:solidFill>
                  <a:latin typeface="Calibri" panose="020F0502020204030204"/>
                  <a:sym typeface="Wingdings" panose="05000000000000000000" pitchFamily="2" charset="2"/>
                </a:rPr>
                <a:t>mit</a:t>
              </a:r>
              <a:r>
                <a:rPr lang="en-GB" sz="1400" dirty="0">
                  <a:ln w="0"/>
                  <a:solidFill>
                    <a:schemeClr val="accent2">
                      <a:lumMod val="75000"/>
                    </a:schemeClr>
                  </a:solidFill>
                  <a:latin typeface="Calibri" panose="020F0502020204030204"/>
                  <a:sym typeface="Wingdings" panose="05000000000000000000" pitchFamily="2" charset="2"/>
                </a:rPr>
                <a:t> </a:t>
              </a:r>
              <a:r>
                <a:rPr lang="en-GB" sz="1400" dirty="0" err="1">
                  <a:ln w="0"/>
                  <a:solidFill>
                    <a:schemeClr val="accent2">
                      <a:lumMod val="75000"/>
                    </a:schemeClr>
                  </a:solidFill>
                  <a:latin typeface="Calibri" panose="020F0502020204030204"/>
                  <a:sym typeface="Wingdings" panose="05000000000000000000" pitchFamily="2" charset="2"/>
                </a:rPr>
                <a:t>Zustimmung</a:t>
              </a:r>
              <a:r>
                <a:rPr lang="en-GB" sz="1400" dirty="0">
                  <a:ln w="0"/>
                  <a:solidFill>
                    <a:schemeClr val="accent2">
                      <a:lumMod val="75000"/>
                    </a:schemeClr>
                  </a:solidFill>
                  <a:latin typeface="Calibri" panose="020F0502020204030204"/>
                  <a:sym typeface="Wingdings" panose="05000000000000000000" pitchFamily="2" charset="2"/>
                </a:rPr>
                <a:t> des </a:t>
              </a:r>
              <a:r>
                <a:rPr lang="en-GB" sz="1400" dirty="0" err="1">
                  <a:ln w="0"/>
                  <a:solidFill>
                    <a:schemeClr val="accent2">
                      <a:lumMod val="75000"/>
                    </a:schemeClr>
                  </a:solidFill>
                  <a:latin typeface="Calibri" panose="020F0502020204030204"/>
                  <a:sym typeface="Wingdings" panose="05000000000000000000" pitchFamily="2" charset="2"/>
                </a:rPr>
                <a:t>Betriebsrates</a:t>
              </a:r>
              <a:r>
                <a:rPr lang="en-GB" sz="1400" dirty="0">
                  <a:ln w="0"/>
                  <a:solidFill>
                    <a:schemeClr val="accent2">
                      <a:lumMod val="75000"/>
                    </a:schemeClr>
                  </a:solidFill>
                  <a:latin typeface="Calibri" panose="020F0502020204030204"/>
                  <a:sym typeface="Wingdings" panose="05000000000000000000" pitchFamily="2" charset="2"/>
                </a:rPr>
                <a:t> </a:t>
              </a:r>
              <a:r>
                <a:rPr lang="en-GB" sz="1400" dirty="0" err="1">
                  <a:ln w="0"/>
                  <a:solidFill>
                    <a:schemeClr val="accent2">
                      <a:lumMod val="75000"/>
                    </a:schemeClr>
                  </a:solidFill>
                  <a:latin typeface="Calibri" panose="020F0502020204030204"/>
                  <a:sym typeface="Wingdings" panose="05000000000000000000" pitchFamily="2" charset="2"/>
                </a:rPr>
                <a:t>möglich</a:t>
              </a:r>
              <a:endParaRPr lang="en-GB" sz="1400" dirty="0">
                <a:ln w="0"/>
                <a:solidFill>
                  <a:schemeClr val="accent2">
                    <a:lumMod val="75000"/>
                  </a:schemeClr>
                </a:solidFill>
                <a:latin typeface="Calibri" panose="020F0502020204030204"/>
              </a:endParaRPr>
            </a:p>
          </p:txBody>
        </p:sp>
      </p:grpSp>
    </p:spTree>
    <p:extLst>
      <p:ext uri="{BB962C8B-B14F-4D97-AF65-F5344CB8AC3E}">
        <p14:creationId xmlns:p14="http://schemas.microsoft.com/office/powerpoint/2010/main" val="24748772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ets PowerPoints template 16:9">
  <a:themeElements>
    <a:clrScheme name="Nets">
      <a:dk1>
        <a:srgbClr val="000000"/>
      </a:dk1>
      <a:lt1>
        <a:srgbClr val="FFFFFF"/>
      </a:lt1>
      <a:dk2>
        <a:srgbClr val="BABABA"/>
      </a:dk2>
      <a:lt2>
        <a:srgbClr val="EBEBEB"/>
      </a:lt2>
      <a:accent1>
        <a:srgbClr val="005776"/>
      </a:accent1>
      <a:accent2>
        <a:srgbClr val="6E9FBC"/>
      </a:accent2>
      <a:accent3>
        <a:srgbClr val="ED8B00"/>
      </a:accent3>
      <a:accent4>
        <a:srgbClr val="C9E9FB"/>
      </a:accent4>
      <a:accent5>
        <a:srgbClr val="82D0F5"/>
      </a:accent5>
      <a:accent6>
        <a:srgbClr val="00BEF0"/>
      </a:accent6>
      <a:hlink>
        <a:srgbClr val="ED8B00"/>
      </a:hlink>
      <a:folHlink>
        <a:srgbClr val="005776"/>
      </a:folHlink>
    </a:clrScheme>
    <a:fontScheme name="Ne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rtlCol="0" anchor="ctr"/>
      <a:lstStyle>
        <a:defPPr algn="ctr">
          <a:defRPr sz="20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Nets PowerPoints template 16_9.pptx" id="{F591585F-B2C8-48B5-8B89-D228D6799BBA}" vid="{151F2C68-75E4-4A26-9E6E-CB7109F12BDF}"/>
    </a:ext>
  </a:extLst>
</a:theme>
</file>

<file path=ppt/theme/theme10.xml><?xml version="1.0" encoding="utf-8"?>
<a:theme xmlns:a="http://schemas.openxmlformats.org/drawingml/2006/main" name="7_Personalizza struttura">
  <a:themeElements>
    <a:clrScheme name="Nexi Color Palette">
      <a:dk1>
        <a:srgbClr val="2D32AA"/>
      </a:dk1>
      <a:lt1>
        <a:sysClr val="window" lastClr="FFFFFF"/>
      </a:lt1>
      <a:dk2>
        <a:srgbClr val="000000"/>
      </a:dk2>
      <a:lt2>
        <a:srgbClr val="FFFFFF"/>
      </a:lt2>
      <a:accent1>
        <a:srgbClr val="2D32AA"/>
      </a:accent1>
      <a:accent2>
        <a:srgbClr val="FF6065"/>
      </a:accent2>
      <a:accent3>
        <a:srgbClr val="2AD4D9"/>
      </a:accent3>
      <a:accent4>
        <a:srgbClr val="00B49D"/>
      </a:accent4>
      <a:accent5>
        <a:srgbClr val="9D9999"/>
      </a:accent5>
      <a:accent6>
        <a:srgbClr val="69656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8_Personalizza struttura">
  <a:themeElements>
    <a:clrScheme name="Nexi Color Palette">
      <a:dk1>
        <a:srgbClr val="2D32AA"/>
      </a:dk1>
      <a:lt1>
        <a:sysClr val="window" lastClr="FFFFFF"/>
      </a:lt1>
      <a:dk2>
        <a:srgbClr val="000000"/>
      </a:dk2>
      <a:lt2>
        <a:srgbClr val="FFFFFF"/>
      </a:lt2>
      <a:accent1>
        <a:srgbClr val="2D32AA"/>
      </a:accent1>
      <a:accent2>
        <a:srgbClr val="FF6065"/>
      </a:accent2>
      <a:accent3>
        <a:srgbClr val="2AD4D9"/>
      </a:accent3>
      <a:accent4>
        <a:srgbClr val="00B49D"/>
      </a:accent4>
      <a:accent5>
        <a:srgbClr val="9D9999"/>
      </a:accent5>
      <a:accent6>
        <a:srgbClr val="69656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9_Personalizza struttura">
  <a:themeElements>
    <a:clrScheme name="Nexi Color Palette">
      <a:dk1>
        <a:srgbClr val="2D32AA"/>
      </a:dk1>
      <a:lt1>
        <a:sysClr val="window" lastClr="FFFFFF"/>
      </a:lt1>
      <a:dk2>
        <a:srgbClr val="000000"/>
      </a:dk2>
      <a:lt2>
        <a:srgbClr val="FFFFFF"/>
      </a:lt2>
      <a:accent1>
        <a:srgbClr val="2D32AA"/>
      </a:accent1>
      <a:accent2>
        <a:srgbClr val="FF6065"/>
      </a:accent2>
      <a:accent3>
        <a:srgbClr val="2AD4D9"/>
      </a:accent3>
      <a:accent4>
        <a:srgbClr val="00B49D"/>
      </a:accent4>
      <a:accent5>
        <a:srgbClr val="9D9999"/>
      </a:accent5>
      <a:accent6>
        <a:srgbClr val="69656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0_Personalizza struttura">
  <a:themeElements>
    <a:clrScheme name="Nexi Color Palette">
      <a:dk1>
        <a:srgbClr val="2D32AA"/>
      </a:dk1>
      <a:lt1>
        <a:sysClr val="window" lastClr="FFFFFF"/>
      </a:lt1>
      <a:dk2>
        <a:srgbClr val="000000"/>
      </a:dk2>
      <a:lt2>
        <a:srgbClr val="FFFFFF"/>
      </a:lt2>
      <a:accent1>
        <a:srgbClr val="2D32AA"/>
      </a:accent1>
      <a:accent2>
        <a:srgbClr val="FF6065"/>
      </a:accent2>
      <a:accent3>
        <a:srgbClr val="2AD4D9"/>
      </a:accent3>
      <a:accent4>
        <a:srgbClr val="00B49D"/>
      </a:accent4>
      <a:accent5>
        <a:srgbClr val="9D9999"/>
      </a:accent5>
      <a:accent6>
        <a:srgbClr val="69656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1_Personalizza struttura">
  <a:themeElements>
    <a:clrScheme name="Nexi Color Palette">
      <a:dk1>
        <a:srgbClr val="2D32AA"/>
      </a:dk1>
      <a:lt1>
        <a:sysClr val="window" lastClr="FFFFFF"/>
      </a:lt1>
      <a:dk2>
        <a:srgbClr val="000000"/>
      </a:dk2>
      <a:lt2>
        <a:srgbClr val="FFFFFF"/>
      </a:lt2>
      <a:accent1>
        <a:srgbClr val="2D32AA"/>
      </a:accent1>
      <a:accent2>
        <a:srgbClr val="FF6065"/>
      </a:accent2>
      <a:accent3>
        <a:srgbClr val="2AD4D9"/>
      </a:accent3>
      <a:accent4>
        <a:srgbClr val="00B49D"/>
      </a:accent4>
      <a:accent5>
        <a:srgbClr val="9D9999"/>
      </a:accent5>
      <a:accent6>
        <a:srgbClr val="69656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2_Personalizza struttura">
  <a:themeElements>
    <a:clrScheme name="Nexi Color Palette">
      <a:dk1>
        <a:srgbClr val="2D32AA"/>
      </a:dk1>
      <a:lt1>
        <a:sysClr val="window" lastClr="FFFFFF"/>
      </a:lt1>
      <a:dk2>
        <a:srgbClr val="000000"/>
      </a:dk2>
      <a:lt2>
        <a:srgbClr val="FFFFFF"/>
      </a:lt2>
      <a:accent1>
        <a:srgbClr val="2D32AA"/>
      </a:accent1>
      <a:accent2>
        <a:srgbClr val="FF6065"/>
      </a:accent2>
      <a:accent3>
        <a:srgbClr val="2AD4D9"/>
      </a:accent3>
      <a:accent4>
        <a:srgbClr val="00B49D"/>
      </a:accent4>
      <a:accent5>
        <a:srgbClr val="9D9999"/>
      </a:accent5>
      <a:accent6>
        <a:srgbClr val="69656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Personalizza struttura">
  <a:themeElements>
    <a:clrScheme name="Nexi Color Palette">
      <a:dk1>
        <a:srgbClr val="2D32AA"/>
      </a:dk1>
      <a:lt1>
        <a:sysClr val="window" lastClr="FFFFFF"/>
      </a:lt1>
      <a:dk2>
        <a:srgbClr val="000000"/>
      </a:dk2>
      <a:lt2>
        <a:srgbClr val="FFFFFF"/>
      </a:lt2>
      <a:accent1>
        <a:srgbClr val="2D32AA"/>
      </a:accent1>
      <a:accent2>
        <a:srgbClr val="FF6065"/>
      </a:accent2>
      <a:accent3>
        <a:srgbClr val="2AD4D9"/>
      </a:accent3>
      <a:accent4>
        <a:srgbClr val="00B49D"/>
      </a:accent4>
      <a:accent5>
        <a:srgbClr val="9D9999"/>
      </a:accent5>
      <a:accent6>
        <a:srgbClr val="69656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4_Personalizza struttura">
  <a:themeElements>
    <a:clrScheme name="Nexi Color Palette">
      <a:dk1>
        <a:srgbClr val="2D32AA"/>
      </a:dk1>
      <a:lt1>
        <a:sysClr val="window" lastClr="FFFFFF"/>
      </a:lt1>
      <a:dk2>
        <a:srgbClr val="000000"/>
      </a:dk2>
      <a:lt2>
        <a:srgbClr val="FFFFFF"/>
      </a:lt2>
      <a:accent1>
        <a:srgbClr val="2D32AA"/>
      </a:accent1>
      <a:accent2>
        <a:srgbClr val="FF6065"/>
      </a:accent2>
      <a:accent3>
        <a:srgbClr val="2AD4D9"/>
      </a:accent3>
      <a:accent4>
        <a:srgbClr val="00B49D"/>
      </a:accent4>
      <a:accent5>
        <a:srgbClr val="9D9999"/>
      </a:accent5>
      <a:accent6>
        <a:srgbClr val="69656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5_Personalizza struttura">
  <a:themeElements>
    <a:clrScheme name="Nexi Color Palette">
      <a:dk1>
        <a:srgbClr val="2D32AA"/>
      </a:dk1>
      <a:lt1>
        <a:sysClr val="window" lastClr="FFFFFF"/>
      </a:lt1>
      <a:dk2>
        <a:srgbClr val="000000"/>
      </a:dk2>
      <a:lt2>
        <a:srgbClr val="FFFFFF"/>
      </a:lt2>
      <a:accent1>
        <a:srgbClr val="2D32AA"/>
      </a:accent1>
      <a:accent2>
        <a:srgbClr val="FF6065"/>
      </a:accent2>
      <a:accent3>
        <a:srgbClr val="2AD4D9"/>
      </a:accent3>
      <a:accent4>
        <a:srgbClr val="00B49D"/>
      </a:accent4>
      <a:accent5>
        <a:srgbClr val="9D9999"/>
      </a:accent5>
      <a:accent6>
        <a:srgbClr val="69656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6_Personalizza struttura">
  <a:themeElements>
    <a:clrScheme name="Nexi Color Palette">
      <a:dk1>
        <a:srgbClr val="2D32AA"/>
      </a:dk1>
      <a:lt1>
        <a:sysClr val="window" lastClr="FFFFFF"/>
      </a:lt1>
      <a:dk2>
        <a:srgbClr val="000000"/>
      </a:dk2>
      <a:lt2>
        <a:srgbClr val="FFFFFF"/>
      </a:lt2>
      <a:accent1>
        <a:srgbClr val="2D32AA"/>
      </a:accent1>
      <a:accent2>
        <a:srgbClr val="FF6065"/>
      </a:accent2>
      <a:accent3>
        <a:srgbClr val="2AD4D9"/>
      </a:accent3>
      <a:accent4>
        <a:srgbClr val="00B49D"/>
      </a:accent4>
      <a:accent5>
        <a:srgbClr val="9D9999"/>
      </a:accent5>
      <a:accent6>
        <a:srgbClr val="69656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Nets PowerPoints template 16:9">
  <a:themeElements>
    <a:clrScheme name="Nets">
      <a:dk1>
        <a:srgbClr val="000000"/>
      </a:dk1>
      <a:lt1>
        <a:srgbClr val="FFFFFF"/>
      </a:lt1>
      <a:dk2>
        <a:srgbClr val="BABABA"/>
      </a:dk2>
      <a:lt2>
        <a:srgbClr val="EBEBEB"/>
      </a:lt2>
      <a:accent1>
        <a:srgbClr val="005776"/>
      </a:accent1>
      <a:accent2>
        <a:srgbClr val="6E9FBC"/>
      </a:accent2>
      <a:accent3>
        <a:srgbClr val="ED8B00"/>
      </a:accent3>
      <a:accent4>
        <a:srgbClr val="C9E9FB"/>
      </a:accent4>
      <a:accent5>
        <a:srgbClr val="82D0F5"/>
      </a:accent5>
      <a:accent6>
        <a:srgbClr val="00BEF0"/>
      </a:accent6>
      <a:hlink>
        <a:srgbClr val="ED8B00"/>
      </a:hlink>
      <a:folHlink>
        <a:srgbClr val="005776"/>
      </a:folHlink>
    </a:clrScheme>
    <a:fontScheme name="Ne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rtlCol="0" anchor="ctr"/>
      <a:lstStyle>
        <a:defPPr algn="ctr">
          <a:defRPr sz="20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Nets PowerPoints template 16_9.pptx" id="{F591585F-B2C8-48B5-8B89-D228D6799BBA}" vid="{151F2C68-75E4-4A26-9E6E-CB7109F12BDF}"/>
    </a:ext>
  </a:extLst>
</a:theme>
</file>

<file path=ppt/theme/theme20.xml><?xml version="1.0" encoding="utf-8"?>
<a:theme xmlns:a="http://schemas.openxmlformats.org/drawingml/2006/main" name="17_Personalizza struttura">
  <a:themeElements>
    <a:clrScheme name="Nexi Color Palette">
      <a:dk1>
        <a:srgbClr val="2D32AA"/>
      </a:dk1>
      <a:lt1>
        <a:sysClr val="window" lastClr="FFFFFF"/>
      </a:lt1>
      <a:dk2>
        <a:srgbClr val="000000"/>
      </a:dk2>
      <a:lt2>
        <a:srgbClr val="FFFFFF"/>
      </a:lt2>
      <a:accent1>
        <a:srgbClr val="2D32AA"/>
      </a:accent1>
      <a:accent2>
        <a:srgbClr val="FF6065"/>
      </a:accent2>
      <a:accent3>
        <a:srgbClr val="2AD4D9"/>
      </a:accent3>
      <a:accent4>
        <a:srgbClr val="00B49D"/>
      </a:accent4>
      <a:accent5>
        <a:srgbClr val="9D9999"/>
      </a:accent5>
      <a:accent6>
        <a:srgbClr val="69656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8_Personalizza struttura">
  <a:themeElements>
    <a:clrScheme name="Nexi Color Palette">
      <a:dk1>
        <a:srgbClr val="2D32AA"/>
      </a:dk1>
      <a:lt1>
        <a:sysClr val="window" lastClr="FFFFFF"/>
      </a:lt1>
      <a:dk2>
        <a:srgbClr val="000000"/>
      </a:dk2>
      <a:lt2>
        <a:srgbClr val="FFFFFF"/>
      </a:lt2>
      <a:accent1>
        <a:srgbClr val="2D32AA"/>
      </a:accent1>
      <a:accent2>
        <a:srgbClr val="FF6065"/>
      </a:accent2>
      <a:accent3>
        <a:srgbClr val="2AD4D9"/>
      </a:accent3>
      <a:accent4>
        <a:srgbClr val="00B49D"/>
      </a:accent4>
      <a:accent5>
        <a:srgbClr val="9D9999"/>
      </a:accent5>
      <a:accent6>
        <a:srgbClr val="69656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9_Personalizza struttura">
  <a:themeElements>
    <a:clrScheme name="Nexi Color Palette">
      <a:dk1>
        <a:srgbClr val="2D32AA"/>
      </a:dk1>
      <a:lt1>
        <a:sysClr val="window" lastClr="FFFFFF"/>
      </a:lt1>
      <a:dk2>
        <a:srgbClr val="000000"/>
      </a:dk2>
      <a:lt2>
        <a:srgbClr val="FFFFFF"/>
      </a:lt2>
      <a:accent1>
        <a:srgbClr val="2D32AA"/>
      </a:accent1>
      <a:accent2>
        <a:srgbClr val="FF6065"/>
      </a:accent2>
      <a:accent3>
        <a:srgbClr val="2AD4D9"/>
      </a:accent3>
      <a:accent4>
        <a:srgbClr val="00B49D"/>
      </a:accent4>
      <a:accent5>
        <a:srgbClr val="9D9999"/>
      </a:accent5>
      <a:accent6>
        <a:srgbClr val="69656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0_Personalizza struttura">
  <a:themeElements>
    <a:clrScheme name="Nexi Color Palette">
      <a:dk1>
        <a:srgbClr val="2D32AA"/>
      </a:dk1>
      <a:lt1>
        <a:sysClr val="window" lastClr="FFFFFF"/>
      </a:lt1>
      <a:dk2>
        <a:srgbClr val="000000"/>
      </a:dk2>
      <a:lt2>
        <a:srgbClr val="FFFFFF"/>
      </a:lt2>
      <a:accent1>
        <a:srgbClr val="2D32AA"/>
      </a:accent1>
      <a:accent2>
        <a:srgbClr val="FF6065"/>
      </a:accent2>
      <a:accent3>
        <a:srgbClr val="2AD4D9"/>
      </a:accent3>
      <a:accent4>
        <a:srgbClr val="00B49D"/>
      </a:accent4>
      <a:accent5>
        <a:srgbClr val="9D9999"/>
      </a:accent5>
      <a:accent6>
        <a:srgbClr val="69656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Nexi_Template presentazione esterna">
  <a:themeElements>
    <a:clrScheme name="Nexi Template">
      <a:dk1>
        <a:srgbClr val="000000"/>
      </a:dk1>
      <a:lt1>
        <a:srgbClr val="FFFFFF"/>
      </a:lt1>
      <a:dk2>
        <a:srgbClr val="44546A"/>
      </a:dk2>
      <a:lt2>
        <a:srgbClr val="E7E6E6"/>
      </a:lt2>
      <a:accent1>
        <a:srgbClr val="201B9B"/>
      </a:accent1>
      <a:accent2>
        <a:srgbClr val="0E88F3"/>
      </a:accent2>
      <a:accent3>
        <a:srgbClr val="B3C7E7"/>
      </a:accent3>
      <a:accent4>
        <a:srgbClr val="DBE3F3"/>
      </a:accent4>
      <a:accent5>
        <a:srgbClr val="EBEBEB"/>
      </a:accent5>
      <a:accent6>
        <a:srgbClr val="D3D3D3"/>
      </a:accent6>
      <a:hlink>
        <a:srgbClr val="1F249B"/>
      </a:hlink>
      <a:folHlink>
        <a:srgbClr val="0E87F4"/>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Nets PowerPoints template 16:9">
  <a:themeElements>
    <a:clrScheme name="Nets">
      <a:dk1>
        <a:srgbClr val="000000"/>
      </a:dk1>
      <a:lt1>
        <a:srgbClr val="FFFFFF"/>
      </a:lt1>
      <a:dk2>
        <a:srgbClr val="BABABA"/>
      </a:dk2>
      <a:lt2>
        <a:srgbClr val="EBEBEB"/>
      </a:lt2>
      <a:accent1>
        <a:srgbClr val="005776"/>
      </a:accent1>
      <a:accent2>
        <a:srgbClr val="6E9FBC"/>
      </a:accent2>
      <a:accent3>
        <a:srgbClr val="ED8B00"/>
      </a:accent3>
      <a:accent4>
        <a:srgbClr val="C9E9FB"/>
      </a:accent4>
      <a:accent5>
        <a:srgbClr val="82D0F5"/>
      </a:accent5>
      <a:accent6>
        <a:srgbClr val="00BEF0"/>
      </a:accent6>
      <a:hlink>
        <a:srgbClr val="ED8B00"/>
      </a:hlink>
      <a:folHlink>
        <a:srgbClr val="005776"/>
      </a:folHlink>
    </a:clrScheme>
    <a:fontScheme name="Ne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rtlCol="0" anchor="ctr"/>
      <a:lstStyle>
        <a:defPPr algn="ctr">
          <a:defRPr sz="20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Nets PowerPoints template 16_9.pptx" id="{F591585F-B2C8-48B5-8B89-D228D6799BBA}" vid="{151F2C68-75E4-4A26-9E6E-CB7109F12BDF}"/>
    </a:ext>
  </a:extLst>
</a:theme>
</file>

<file path=ppt/theme/theme5.xml><?xml version="1.0" encoding="utf-8"?>
<a:theme xmlns:a="http://schemas.openxmlformats.org/drawingml/2006/main" name="Nets PowerPoints template 16:9">
  <a:themeElements>
    <a:clrScheme name="Nets">
      <a:dk1>
        <a:srgbClr val="000000"/>
      </a:dk1>
      <a:lt1>
        <a:srgbClr val="FFFFFF"/>
      </a:lt1>
      <a:dk2>
        <a:srgbClr val="BABABA"/>
      </a:dk2>
      <a:lt2>
        <a:srgbClr val="EBEBEB"/>
      </a:lt2>
      <a:accent1>
        <a:srgbClr val="005776"/>
      </a:accent1>
      <a:accent2>
        <a:srgbClr val="6E9FBC"/>
      </a:accent2>
      <a:accent3>
        <a:srgbClr val="ED8B00"/>
      </a:accent3>
      <a:accent4>
        <a:srgbClr val="C9E9FB"/>
      </a:accent4>
      <a:accent5>
        <a:srgbClr val="82D0F5"/>
      </a:accent5>
      <a:accent6>
        <a:srgbClr val="00BEF0"/>
      </a:accent6>
      <a:hlink>
        <a:srgbClr val="ED8B00"/>
      </a:hlink>
      <a:folHlink>
        <a:srgbClr val="005776"/>
      </a:folHlink>
    </a:clrScheme>
    <a:fontScheme name="Ne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rtlCol="0" anchor="ctr"/>
      <a:lstStyle>
        <a:defPPr algn="ctr">
          <a:defRPr sz="20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Nets PPT-16_9.potx" id="{758C9AF0-0A71-40CF-964B-8035A7FBF82C}" vid="{9C68CF79-33E6-4713-A674-CA562EAC5934}"/>
    </a:ext>
  </a:extLst>
</a:theme>
</file>

<file path=ppt/theme/theme6.xml><?xml version="1.0" encoding="utf-8"?>
<a:theme xmlns:a="http://schemas.openxmlformats.org/drawingml/2006/main" name="3_Personalizza struttura">
  <a:themeElements>
    <a:clrScheme name="Nexi Color Palette">
      <a:dk1>
        <a:srgbClr val="2D32AA"/>
      </a:dk1>
      <a:lt1>
        <a:sysClr val="window" lastClr="FFFFFF"/>
      </a:lt1>
      <a:dk2>
        <a:srgbClr val="000000"/>
      </a:dk2>
      <a:lt2>
        <a:srgbClr val="FFFFFF"/>
      </a:lt2>
      <a:accent1>
        <a:srgbClr val="2D32AA"/>
      </a:accent1>
      <a:accent2>
        <a:srgbClr val="FF6065"/>
      </a:accent2>
      <a:accent3>
        <a:srgbClr val="2AD4D9"/>
      </a:accent3>
      <a:accent4>
        <a:srgbClr val="00B49D"/>
      </a:accent4>
      <a:accent5>
        <a:srgbClr val="9D9999"/>
      </a:accent5>
      <a:accent6>
        <a:srgbClr val="69656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Personalizza struttura">
  <a:themeElements>
    <a:clrScheme name="Nexi Color Palette">
      <a:dk1>
        <a:srgbClr val="2D32AA"/>
      </a:dk1>
      <a:lt1>
        <a:sysClr val="window" lastClr="FFFFFF"/>
      </a:lt1>
      <a:dk2>
        <a:srgbClr val="000000"/>
      </a:dk2>
      <a:lt2>
        <a:srgbClr val="FFFFFF"/>
      </a:lt2>
      <a:accent1>
        <a:srgbClr val="2D32AA"/>
      </a:accent1>
      <a:accent2>
        <a:srgbClr val="FF6065"/>
      </a:accent2>
      <a:accent3>
        <a:srgbClr val="2AD4D9"/>
      </a:accent3>
      <a:accent4>
        <a:srgbClr val="00B49D"/>
      </a:accent4>
      <a:accent5>
        <a:srgbClr val="9D9999"/>
      </a:accent5>
      <a:accent6>
        <a:srgbClr val="69656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Personalizza struttura">
  <a:themeElements>
    <a:clrScheme name="Nexi Color Palette">
      <a:dk1>
        <a:srgbClr val="2D32AA"/>
      </a:dk1>
      <a:lt1>
        <a:sysClr val="window" lastClr="FFFFFF"/>
      </a:lt1>
      <a:dk2>
        <a:srgbClr val="000000"/>
      </a:dk2>
      <a:lt2>
        <a:srgbClr val="FFFFFF"/>
      </a:lt2>
      <a:accent1>
        <a:srgbClr val="2D32AA"/>
      </a:accent1>
      <a:accent2>
        <a:srgbClr val="FF6065"/>
      </a:accent2>
      <a:accent3>
        <a:srgbClr val="2AD4D9"/>
      </a:accent3>
      <a:accent4>
        <a:srgbClr val="00B49D"/>
      </a:accent4>
      <a:accent5>
        <a:srgbClr val="9D9999"/>
      </a:accent5>
      <a:accent6>
        <a:srgbClr val="69656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Personalizza struttura">
  <a:themeElements>
    <a:clrScheme name="Nexi Color Palette">
      <a:dk1>
        <a:srgbClr val="2D32AA"/>
      </a:dk1>
      <a:lt1>
        <a:sysClr val="window" lastClr="FFFFFF"/>
      </a:lt1>
      <a:dk2>
        <a:srgbClr val="000000"/>
      </a:dk2>
      <a:lt2>
        <a:srgbClr val="FFFFFF"/>
      </a:lt2>
      <a:accent1>
        <a:srgbClr val="2D32AA"/>
      </a:accent1>
      <a:accent2>
        <a:srgbClr val="FF6065"/>
      </a:accent2>
      <a:accent3>
        <a:srgbClr val="2AD4D9"/>
      </a:accent3>
      <a:accent4>
        <a:srgbClr val="00B49D"/>
      </a:accent4>
      <a:accent5>
        <a:srgbClr val="9D9999"/>
      </a:accent5>
      <a:accent6>
        <a:srgbClr val="696565"/>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44AB9A9F40FCF4B9192920367BAD091" ma:contentTypeVersion="13" ma:contentTypeDescription="Create a new document." ma:contentTypeScope="" ma:versionID="924368a944d2549f2416e5f19a8e2e38">
  <xsd:schema xmlns:xsd="http://www.w3.org/2001/XMLSchema" xmlns:xs="http://www.w3.org/2001/XMLSchema" xmlns:p="http://schemas.microsoft.com/office/2006/metadata/properties" xmlns:ns2="904a94bc-c6e6-4b57-a4c0-8a91ef1ef0e3" xmlns:ns3="22801a92-d8e9-444e-bc58-57e5a8917ca8" targetNamespace="http://schemas.microsoft.com/office/2006/metadata/properties" ma:root="true" ma:fieldsID="5dfc7c5836106319e03e7fb93ba529a9" ns2:_="" ns3:_="">
    <xsd:import namespace="904a94bc-c6e6-4b57-a4c0-8a91ef1ef0e3"/>
    <xsd:import namespace="22801a92-d8e9-444e-bc58-57e5a8917ca8"/>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4a94bc-c6e6-4b57-a4c0-8a91ef1ef0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d91b609c-81dd-4d73-9769-7a78dc290e34" ma:termSetId="09814cd3-568e-fe90-9814-8d621ff8fb84" ma:anchorId="fba54fb3-c3e1-fe81-a776-ca4b69148c4d" ma:open="true" ma:isKeyword="false">
      <xsd:complexType>
        <xsd:sequence>
          <xsd:element ref="pc:Terms" minOccurs="0" maxOccurs="1"/>
        </xsd:sequence>
      </xsd:complex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2801a92-d8e9-444e-bc58-57e5a8917ca8"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94d1f039-5b0e-49df-981d-9b0d09517587}" ma:internalName="TaxCatchAll" ma:showField="CatchAllData" ma:web="22801a92-d8e9-444e-bc58-57e5a8917ca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04a94bc-c6e6-4b57-a4c0-8a91ef1ef0e3">
      <Terms xmlns="http://schemas.microsoft.com/office/infopath/2007/PartnerControls"/>
    </lcf76f155ced4ddcb4097134ff3c332f>
    <TaxCatchAll xmlns="22801a92-d8e9-444e-bc58-57e5a8917ca8"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8E9AE6-D4E8-4DD8-9EBB-BD33173711D9}"/>
</file>

<file path=customXml/itemProps2.xml><?xml version="1.0" encoding="utf-8"?>
<ds:datastoreItem xmlns:ds="http://schemas.openxmlformats.org/officeDocument/2006/customXml" ds:itemID="{70C1CF65-D5B1-44B4-8EF0-94EE5655126A}">
  <ds:schemaRefs>
    <ds:schemaRef ds:uri="http://purl.org/dc/dcmitype/"/>
    <ds:schemaRef ds:uri="http://schemas.microsoft.com/office/infopath/2007/PartnerControls"/>
    <ds:schemaRef ds:uri="http://purl.org/dc/terms/"/>
    <ds:schemaRef ds:uri="http://schemas.microsoft.com/office/2006/documentManagement/types"/>
    <ds:schemaRef ds:uri="http://www.w3.org/XML/1998/namespace"/>
    <ds:schemaRef ds:uri="http://schemas.openxmlformats.org/package/2006/metadata/core-properties"/>
    <ds:schemaRef ds:uri="cba2c155-4b9a-4ba3-86c4-7e5f40e313ba"/>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A909B32B-7D37-458B-946F-A6C00C0303E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Nets Standard 16_9 format</Template>
  <TotalTime>0</TotalTime>
  <Words>1055</Words>
  <Application>Microsoft Office PowerPoint</Application>
  <PresentationFormat>Breitbild</PresentationFormat>
  <Paragraphs>99</Paragraphs>
  <Slides>6</Slides>
  <Notes>1</Notes>
  <HiddenSlides>0</HiddenSlides>
  <MMClips>0</MMClips>
  <ScaleCrop>false</ScaleCrop>
  <HeadingPairs>
    <vt:vector size="8" baseType="variant">
      <vt:variant>
        <vt:lpstr>Verwendete Schriftarten</vt:lpstr>
      </vt:variant>
      <vt:variant>
        <vt:i4>7</vt:i4>
      </vt:variant>
      <vt:variant>
        <vt:lpstr>Design</vt:lpstr>
      </vt:variant>
      <vt:variant>
        <vt:i4>23</vt:i4>
      </vt:variant>
      <vt:variant>
        <vt:lpstr>Eingebettete OLE-Server</vt:lpstr>
      </vt:variant>
      <vt:variant>
        <vt:i4>1</vt:i4>
      </vt:variant>
      <vt:variant>
        <vt:lpstr>Folientitel</vt:lpstr>
      </vt:variant>
      <vt:variant>
        <vt:i4>6</vt:i4>
      </vt:variant>
    </vt:vector>
  </HeadingPairs>
  <TitlesOfParts>
    <vt:vector size="37" baseType="lpstr">
      <vt:lpstr>Arial</vt:lpstr>
      <vt:lpstr>Calibri</vt:lpstr>
      <vt:lpstr>Calibri Light</vt:lpstr>
      <vt:lpstr>Cambria</vt:lpstr>
      <vt:lpstr>Karbon App</vt:lpstr>
      <vt:lpstr>Lato Light</vt:lpstr>
      <vt:lpstr>Times New Roman</vt:lpstr>
      <vt:lpstr>Nets PowerPoints template 16:9</vt:lpstr>
      <vt:lpstr>1_Nets PowerPoints template 16:9</vt:lpstr>
      <vt:lpstr>Nexi_Template presentazione esterna</vt:lpstr>
      <vt:lpstr>2_Nets PowerPoints template 16:9</vt:lpstr>
      <vt:lpstr>Nets PowerPoints template 16:9</vt:lpstr>
      <vt:lpstr>3_Personalizza struttura</vt:lpstr>
      <vt:lpstr>4_Personalizza struttura</vt:lpstr>
      <vt:lpstr>5_Personalizza struttura</vt:lpstr>
      <vt:lpstr>6_Personalizza struttura</vt:lpstr>
      <vt:lpstr>7_Personalizza struttura</vt:lpstr>
      <vt:lpstr>8_Personalizza struttura</vt:lpstr>
      <vt:lpstr>9_Personalizza struttura</vt:lpstr>
      <vt:lpstr>10_Personalizza struttura</vt:lpstr>
      <vt:lpstr>11_Personalizza struttura</vt:lpstr>
      <vt:lpstr>12_Personalizza struttura</vt:lpstr>
      <vt:lpstr>13_Personalizza struttura</vt:lpstr>
      <vt:lpstr>14_Personalizza struttura</vt:lpstr>
      <vt:lpstr>15_Personalizza struttura</vt:lpstr>
      <vt:lpstr>16_Personalizza struttura</vt:lpstr>
      <vt:lpstr>17_Personalizza struttura</vt:lpstr>
      <vt:lpstr>18_Personalizza struttura</vt:lpstr>
      <vt:lpstr>19_Personalizza struttura</vt:lpstr>
      <vt:lpstr>20_Personalizza struttura</vt:lpstr>
      <vt:lpstr>think-cell Slide</vt:lpstr>
      <vt:lpstr>Zeiterfassung in Novatime</vt:lpstr>
      <vt:lpstr>Zeiterfassung in Novatime</vt:lpstr>
      <vt:lpstr>Zeiterfassung in Novatime</vt:lpstr>
      <vt:lpstr>Zeiterfassung in Novatime</vt:lpstr>
      <vt:lpstr>Betriebsvereinbarung (BV) variable Arbeitszeit </vt:lpstr>
      <vt:lpstr>Betriebsvereinbarung (BV) variable Arbeitszeit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keywords>NORMAL</cp:keywords>
  <cp:lastModifiedBy/>
  <cp:revision>490</cp:revision>
  <dcterms:created xsi:type="dcterms:W3CDTF">2020-01-14T12:28:27Z</dcterms:created>
  <dcterms:modified xsi:type="dcterms:W3CDTF">2022-10-05T08:38:06Z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y fmtid="{D5CDD505-2E9C-101B-9397-08002B2CF9AE}" pid="3" name="ContentTypeId">
    <vt:lpwstr>0x010100844AB9A9F40FCF4B9192920367BAD091</vt:lpwstr>
  </property>
  <property fmtid="{D5CDD505-2E9C-101B-9397-08002B2CF9AE}" pid="4" name="MediaServiceImageTags">
    <vt:lpwstr/>
  </property>
  <property fmtid="{D5CDD505-2E9C-101B-9397-08002B2CF9AE}" pid="5" name="TitusGUID">
    <vt:lpwstr>a058a6e9-731b-402f-bbc8-479bde153258</vt:lpwstr>
  </property>
  <property fmtid="{D5CDD505-2E9C-101B-9397-08002B2CF9AE}" pid="6" name="CLASSIFICATION">
    <vt:lpwstr>NORMAL</vt:lpwstr>
  </property>
</Properties>
</file>